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448" r:id="rId3"/>
    <p:sldId id="456" r:id="rId4"/>
    <p:sldId id="449" r:id="rId5"/>
    <p:sldId id="399" r:id="rId6"/>
    <p:sldId id="278" r:id="rId7"/>
    <p:sldId id="381" r:id="rId8"/>
    <p:sldId id="279" r:id="rId9"/>
    <p:sldId id="458" r:id="rId10"/>
    <p:sldId id="280" r:id="rId11"/>
    <p:sldId id="459" r:id="rId12"/>
    <p:sldId id="460" r:id="rId13"/>
    <p:sldId id="461" r:id="rId14"/>
    <p:sldId id="390" r:id="rId15"/>
    <p:sldId id="391" r:id="rId16"/>
    <p:sldId id="463" r:id="rId17"/>
    <p:sldId id="284" r:id="rId18"/>
    <p:sldId id="285" r:id="rId19"/>
    <p:sldId id="392" r:id="rId20"/>
    <p:sldId id="286" r:id="rId21"/>
    <p:sldId id="393" r:id="rId22"/>
    <p:sldId id="287" r:id="rId23"/>
    <p:sldId id="398" r:id="rId24"/>
    <p:sldId id="444" r:id="rId25"/>
    <p:sldId id="445" r:id="rId26"/>
    <p:sldId id="446" r:id="rId27"/>
    <p:sldId id="450" r:id="rId28"/>
    <p:sldId id="451" r:id="rId29"/>
    <p:sldId id="452" r:id="rId30"/>
    <p:sldId id="447" r:id="rId31"/>
    <p:sldId id="453" r:id="rId32"/>
    <p:sldId id="298" r:id="rId33"/>
  </p:sldIdLst>
  <p:sldSz cx="9144000" cy="6858000" type="screen4x3"/>
  <p:notesSz cx="6797675"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therine Todd" initials="" lastIdx="1" clrIdx="0"/>
  <p:cmAuthor id="1" name="Nhu To Nguyen" initials="NTN"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00"/>
    <a:srgbClr val="919195"/>
    <a:srgbClr val="0046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23" autoAdjust="0"/>
    <p:restoredTop sz="94718"/>
  </p:normalViewPr>
  <p:slideViewPr>
    <p:cSldViewPr>
      <p:cViewPr varScale="1">
        <p:scale>
          <a:sx n="111" d="100"/>
          <a:sy n="111" d="100"/>
        </p:scale>
        <p:origin x="113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6577D0-DD6E-E442-B1D6-B59F81649529}"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n-US"/>
        </a:p>
      </dgm:t>
    </dgm:pt>
    <dgm:pt modelId="{0530816B-A89D-8C42-8CA8-418E613BD6A7}">
      <dgm:prSet phldrT="[Text]"/>
      <dgm:spPr/>
      <dgm:t>
        <a:bodyPr/>
        <a:lstStyle/>
        <a:p>
          <a:r>
            <a:rPr lang="en-US" dirty="0" err="1"/>
            <a:t>Thuốc</a:t>
          </a:r>
          <a:r>
            <a:rPr lang="en-US" dirty="0"/>
            <a:t> </a:t>
          </a:r>
          <a:r>
            <a:rPr lang="en-US" dirty="0" err="1"/>
            <a:t>lá</a:t>
          </a:r>
          <a:endParaRPr lang="en-US" dirty="0"/>
        </a:p>
      </dgm:t>
    </dgm:pt>
    <dgm:pt modelId="{EE3F4B67-4D53-0C41-86CF-4045121FBBD7}" type="parTrans" cxnId="{F24881C5-FFE1-EC43-9DFF-385067F48E23}">
      <dgm:prSet/>
      <dgm:spPr/>
      <dgm:t>
        <a:bodyPr/>
        <a:lstStyle/>
        <a:p>
          <a:endParaRPr lang="en-US"/>
        </a:p>
      </dgm:t>
    </dgm:pt>
    <dgm:pt modelId="{C0CEA332-1C27-4E49-9F84-3C5358EBB84F}" type="sibTrans" cxnId="{F24881C5-FFE1-EC43-9DFF-385067F48E23}">
      <dgm:prSet/>
      <dgm:spPr/>
      <dgm:t>
        <a:bodyPr/>
        <a:lstStyle/>
        <a:p>
          <a:endParaRPr lang="en-US"/>
        </a:p>
      </dgm:t>
    </dgm:pt>
    <dgm:pt modelId="{AA218F8A-4471-7E45-9A4B-BB971F344149}">
      <dgm:prSet phldrT="[Text]"/>
      <dgm:spPr/>
      <dgm:t>
        <a:bodyPr/>
        <a:lstStyle/>
        <a:p>
          <a:r>
            <a:rPr lang="en-US" dirty="0" err="1"/>
            <a:t>Rượu</a:t>
          </a:r>
          <a:r>
            <a:rPr lang="en-US" dirty="0"/>
            <a:t> </a:t>
          </a:r>
          <a:r>
            <a:rPr lang="en-US" dirty="0" err="1"/>
            <a:t>bia</a:t>
          </a:r>
          <a:endParaRPr lang="en-US" dirty="0"/>
        </a:p>
      </dgm:t>
    </dgm:pt>
    <dgm:pt modelId="{7CAD75D4-1685-7E48-9355-BD183C562789}" type="parTrans" cxnId="{8254D636-A235-F14B-ABCC-ABF5F85AF1BB}">
      <dgm:prSet/>
      <dgm:spPr/>
      <dgm:t>
        <a:bodyPr/>
        <a:lstStyle/>
        <a:p>
          <a:endParaRPr lang="en-US"/>
        </a:p>
      </dgm:t>
    </dgm:pt>
    <dgm:pt modelId="{6A82D6D4-C36D-9A45-9557-A0E70E336BB6}" type="sibTrans" cxnId="{8254D636-A235-F14B-ABCC-ABF5F85AF1BB}">
      <dgm:prSet/>
      <dgm:spPr/>
      <dgm:t>
        <a:bodyPr/>
        <a:lstStyle/>
        <a:p>
          <a:endParaRPr lang="en-US"/>
        </a:p>
      </dgm:t>
    </dgm:pt>
    <dgm:pt modelId="{B880DE60-349C-804E-AFAF-BB94A68C00D6}">
      <dgm:prSet phldrT="[Text]"/>
      <dgm:spPr/>
      <dgm:t>
        <a:bodyPr/>
        <a:lstStyle/>
        <a:p>
          <a:r>
            <a:rPr lang="en-US" dirty="0" err="1"/>
            <a:t>Cần</a:t>
          </a:r>
          <a:r>
            <a:rPr lang="en-US" dirty="0"/>
            <a:t> </a:t>
          </a:r>
          <a:r>
            <a:rPr lang="en-US" dirty="0" err="1"/>
            <a:t>sa</a:t>
          </a:r>
          <a:r>
            <a:rPr lang="en-US" dirty="0"/>
            <a:t> (</a:t>
          </a:r>
          <a:r>
            <a:rPr lang="en-US" dirty="0" err="1"/>
            <a:t>Cỏ</a:t>
          </a:r>
          <a:r>
            <a:rPr lang="en-US" dirty="0"/>
            <a:t> </a:t>
          </a:r>
          <a:r>
            <a:rPr lang="en-US" dirty="0" err="1"/>
            <a:t>Mỹ</a:t>
          </a:r>
          <a:r>
            <a:rPr lang="en-US" dirty="0"/>
            <a:t>, </a:t>
          </a:r>
          <a:r>
            <a:rPr lang="en-US" dirty="0" err="1"/>
            <a:t>bồ</a:t>
          </a:r>
          <a:r>
            <a:rPr lang="en-US" dirty="0"/>
            <a:t> </a:t>
          </a:r>
          <a:r>
            <a:rPr lang="en-US" dirty="0" err="1"/>
            <a:t>đà</a:t>
          </a:r>
          <a:r>
            <a:rPr lang="en-US" dirty="0"/>
            <a:t>, </a:t>
          </a:r>
          <a:r>
            <a:rPr lang="en-US" dirty="0" err="1"/>
            <a:t>tài</a:t>
          </a:r>
          <a:r>
            <a:rPr lang="en-US" dirty="0"/>
            <a:t> </a:t>
          </a:r>
          <a:r>
            <a:rPr lang="en-US" dirty="0" err="1"/>
            <a:t>mà</a:t>
          </a:r>
          <a:r>
            <a:rPr lang="en-US" dirty="0"/>
            <a:t>…)</a:t>
          </a:r>
        </a:p>
      </dgm:t>
    </dgm:pt>
    <dgm:pt modelId="{6068C640-D4B1-D74B-B682-E7E592ACEB62}" type="parTrans" cxnId="{C9CAFB54-5C4A-2541-A9F8-34425B5DFD81}">
      <dgm:prSet/>
      <dgm:spPr/>
      <dgm:t>
        <a:bodyPr/>
        <a:lstStyle/>
        <a:p>
          <a:endParaRPr lang="en-US"/>
        </a:p>
      </dgm:t>
    </dgm:pt>
    <dgm:pt modelId="{6CF14EDE-D1C6-B44B-A2AE-EE55610E895B}" type="sibTrans" cxnId="{C9CAFB54-5C4A-2541-A9F8-34425B5DFD81}">
      <dgm:prSet/>
      <dgm:spPr/>
      <dgm:t>
        <a:bodyPr/>
        <a:lstStyle/>
        <a:p>
          <a:endParaRPr lang="en-US"/>
        </a:p>
      </dgm:t>
    </dgm:pt>
    <dgm:pt modelId="{C3E77E4C-F661-B34E-AF72-0CF05E377516}">
      <dgm:prSet phldrT="[Text]"/>
      <dgm:spPr/>
      <dgm:t>
        <a:bodyPr/>
        <a:lstStyle/>
        <a:p>
          <a:r>
            <a:rPr lang="en-US" dirty="0" err="1"/>
            <a:t>Cocain</a:t>
          </a:r>
          <a:r>
            <a:rPr lang="en-US" dirty="0"/>
            <a:t> (crack…)</a:t>
          </a:r>
        </a:p>
      </dgm:t>
    </dgm:pt>
    <dgm:pt modelId="{125FA508-A43F-A04B-BDB8-03FF726FD7C2}" type="parTrans" cxnId="{7092087D-9D34-6147-BDC1-260DF5211373}">
      <dgm:prSet/>
      <dgm:spPr/>
      <dgm:t>
        <a:bodyPr/>
        <a:lstStyle/>
        <a:p>
          <a:endParaRPr lang="en-US"/>
        </a:p>
      </dgm:t>
    </dgm:pt>
    <dgm:pt modelId="{7C83EF07-FB86-9B49-9813-5540C11F6ADF}" type="sibTrans" cxnId="{7092087D-9D34-6147-BDC1-260DF5211373}">
      <dgm:prSet/>
      <dgm:spPr/>
      <dgm:t>
        <a:bodyPr/>
        <a:lstStyle/>
        <a:p>
          <a:endParaRPr lang="en-US"/>
        </a:p>
      </dgm:t>
    </dgm:pt>
    <dgm:pt modelId="{D23529B0-504F-314C-9A5D-4DCB3D48E6C6}">
      <dgm:prSet phldrT="[Text]"/>
      <dgm:spPr/>
      <dgm:t>
        <a:bodyPr/>
        <a:lstStyle/>
        <a:p>
          <a:r>
            <a:rPr lang="en-US" dirty="0" err="1"/>
            <a:t>Các</a:t>
          </a:r>
          <a:r>
            <a:rPr lang="en-US" dirty="0"/>
            <a:t> </a:t>
          </a:r>
          <a:r>
            <a:rPr lang="en-US" dirty="0" err="1"/>
            <a:t>chất</a:t>
          </a:r>
          <a:r>
            <a:rPr lang="en-US" dirty="0"/>
            <a:t> </a:t>
          </a:r>
          <a:r>
            <a:rPr lang="en-US" dirty="0" err="1"/>
            <a:t>dạng</a:t>
          </a:r>
          <a:r>
            <a:rPr lang="en-US" dirty="0"/>
            <a:t> amphetamine</a:t>
          </a:r>
        </a:p>
      </dgm:t>
    </dgm:pt>
    <dgm:pt modelId="{4954FF3F-B9E1-E141-82C2-8461482C5296}" type="parTrans" cxnId="{69CDB1C2-6C01-1C4D-9FAA-9F45DF714DE7}">
      <dgm:prSet/>
      <dgm:spPr/>
      <dgm:t>
        <a:bodyPr/>
        <a:lstStyle/>
        <a:p>
          <a:endParaRPr lang="en-US"/>
        </a:p>
      </dgm:t>
    </dgm:pt>
    <dgm:pt modelId="{63F1A1FB-D7BC-1845-8EFD-2392815DEA42}" type="sibTrans" cxnId="{69CDB1C2-6C01-1C4D-9FAA-9F45DF714DE7}">
      <dgm:prSet/>
      <dgm:spPr/>
      <dgm:t>
        <a:bodyPr/>
        <a:lstStyle/>
        <a:p>
          <a:endParaRPr lang="en-US"/>
        </a:p>
      </dgm:t>
    </dgm:pt>
    <dgm:pt modelId="{AE101A1A-5465-4F4B-832C-9976196F205B}">
      <dgm:prSet/>
      <dgm:spPr/>
      <dgm:t>
        <a:bodyPr/>
        <a:lstStyle/>
        <a:p>
          <a:r>
            <a:rPr lang="en-US" dirty="0"/>
            <a:t>Dung </a:t>
          </a:r>
          <a:r>
            <a:rPr lang="en-US" dirty="0" err="1"/>
            <a:t>môi</a:t>
          </a:r>
          <a:r>
            <a:rPr lang="en-US" dirty="0"/>
            <a:t> (poppers, </a:t>
          </a:r>
          <a:r>
            <a:rPr lang="en-US" dirty="0" err="1"/>
            <a:t>bóng</a:t>
          </a:r>
          <a:r>
            <a:rPr lang="en-US" dirty="0"/>
            <a:t> </a:t>
          </a:r>
          <a:r>
            <a:rPr lang="en-US" dirty="0" err="1"/>
            <a:t>cười</a:t>
          </a:r>
          <a:r>
            <a:rPr lang="en-US" dirty="0"/>
            <a:t>…)</a:t>
          </a:r>
        </a:p>
      </dgm:t>
    </dgm:pt>
    <dgm:pt modelId="{32D5215D-3455-424A-AAE1-D74E6022A396}" type="parTrans" cxnId="{5D214EF3-2CB4-E94C-89CB-3BC712861439}">
      <dgm:prSet/>
      <dgm:spPr/>
      <dgm:t>
        <a:bodyPr/>
        <a:lstStyle/>
        <a:p>
          <a:endParaRPr lang="en-US"/>
        </a:p>
      </dgm:t>
    </dgm:pt>
    <dgm:pt modelId="{AC70F802-3C9A-FE45-B607-AF55858356F3}" type="sibTrans" cxnId="{5D214EF3-2CB4-E94C-89CB-3BC712861439}">
      <dgm:prSet/>
      <dgm:spPr/>
      <dgm:t>
        <a:bodyPr/>
        <a:lstStyle/>
        <a:p>
          <a:endParaRPr lang="en-US"/>
        </a:p>
      </dgm:t>
    </dgm:pt>
    <dgm:pt modelId="{DA8AF1C2-7C1A-F544-AFA7-9EB3AFD8F7CD}">
      <dgm:prSet/>
      <dgm:spPr/>
      <dgm:t>
        <a:bodyPr/>
        <a:lstStyle/>
        <a:p>
          <a:r>
            <a:rPr lang="en-US" dirty="0" err="1"/>
            <a:t>Thuốc</a:t>
          </a:r>
          <a:r>
            <a:rPr lang="en-US" dirty="0"/>
            <a:t> an </a:t>
          </a:r>
          <a:r>
            <a:rPr lang="en-US" dirty="0" err="1"/>
            <a:t>thần</a:t>
          </a:r>
          <a:r>
            <a:rPr lang="en-US" dirty="0"/>
            <a:t>, </a:t>
          </a:r>
          <a:r>
            <a:rPr lang="en-US" dirty="0" err="1"/>
            <a:t>thuốc</a:t>
          </a:r>
          <a:r>
            <a:rPr lang="en-US" dirty="0"/>
            <a:t> </a:t>
          </a:r>
          <a:r>
            <a:rPr lang="en-US" dirty="0" err="1"/>
            <a:t>ngủ</a:t>
          </a:r>
          <a:endParaRPr lang="en-US" dirty="0"/>
        </a:p>
      </dgm:t>
    </dgm:pt>
    <dgm:pt modelId="{EA053980-7C05-3148-867B-1BE0B945A33F}" type="parTrans" cxnId="{A7EBA7BF-CBA4-A140-ACCA-82DBDD527372}">
      <dgm:prSet/>
      <dgm:spPr/>
      <dgm:t>
        <a:bodyPr/>
        <a:lstStyle/>
        <a:p>
          <a:endParaRPr lang="en-US"/>
        </a:p>
      </dgm:t>
    </dgm:pt>
    <dgm:pt modelId="{BA86CC7E-E65F-E649-9A2C-04AD6CAA20BC}" type="sibTrans" cxnId="{A7EBA7BF-CBA4-A140-ACCA-82DBDD527372}">
      <dgm:prSet/>
      <dgm:spPr/>
      <dgm:t>
        <a:bodyPr/>
        <a:lstStyle/>
        <a:p>
          <a:endParaRPr lang="en-US"/>
        </a:p>
      </dgm:t>
    </dgm:pt>
    <dgm:pt modelId="{1A3A4E8C-A20E-8548-8831-A954BC970494}">
      <dgm:prSet/>
      <dgm:spPr/>
      <dgm:t>
        <a:bodyPr/>
        <a:lstStyle/>
        <a:p>
          <a:r>
            <a:rPr lang="en-US" dirty="0" err="1"/>
            <a:t>Chất</a:t>
          </a:r>
          <a:r>
            <a:rPr lang="en-US" dirty="0"/>
            <a:t> </a:t>
          </a:r>
          <a:r>
            <a:rPr lang="en-US" dirty="0" err="1"/>
            <a:t>gây</a:t>
          </a:r>
          <a:r>
            <a:rPr lang="en-US" dirty="0"/>
            <a:t> </a:t>
          </a:r>
          <a:r>
            <a:rPr lang="en-US" dirty="0" err="1"/>
            <a:t>ảo</a:t>
          </a:r>
          <a:r>
            <a:rPr lang="en-US" dirty="0"/>
            <a:t> </a:t>
          </a:r>
          <a:r>
            <a:rPr lang="en-US" dirty="0" err="1"/>
            <a:t>giác</a:t>
          </a:r>
          <a:r>
            <a:rPr lang="en-US" dirty="0"/>
            <a:t> </a:t>
          </a:r>
          <a:r>
            <a:rPr lang="en-US" dirty="0" err="1"/>
            <a:t>khác</a:t>
          </a:r>
          <a:r>
            <a:rPr lang="en-US" dirty="0"/>
            <a:t> (Ketamine, LSD, acid…)</a:t>
          </a:r>
        </a:p>
      </dgm:t>
    </dgm:pt>
    <dgm:pt modelId="{EFD2CA34-DCC6-2740-AD00-35C63F80F72B}" type="parTrans" cxnId="{0E95DF93-B92C-BC4E-8001-2549CABAD66E}">
      <dgm:prSet/>
      <dgm:spPr/>
      <dgm:t>
        <a:bodyPr/>
        <a:lstStyle/>
        <a:p>
          <a:endParaRPr lang="en-US"/>
        </a:p>
      </dgm:t>
    </dgm:pt>
    <dgm:pt modelId="{57259C18-934A-8D44-9467-41967C25D37E}" type="sibTrans" cxnId="{0E95DF93-B92C-BC4E-8001-2549CABAD66E}">
      <dgm:prSet/>
      <dgm:spPr/>
      <dgm:t>
        <a:bodyPr/>
        <a:lstStyle/>
        <a:p>
          <a:endParaRPr lang="en-US"/>
        </a:p>
      </dgm:t>
    </dgm:pt>
    <dgm:pt modelId="{414F6D8A-79A9-2642-A35E-AAB12F696613}">
      <dgm:prSet/>
      <dgm:spPr/>
      <dgm:t>
        <a:bodyPr/>
        <a:lstStyle/>
        <a:p>
          <a:r>
            <a:rPr lang="en-US" dirty="0" err="1"/>
            <a:t>Các</a:t>
          </a:r>
          <a:r>
            <a:rPr lang="en-US" dirty="0"/>
            <a:t> </a:t>
          </a:r>
          <a:r>
            <a:rPr lang="en-US" dirty="0" err="1"/>
            <a:t>chất</a:t>
          </a:r>
          <a:r>
            <a:rPr lang="en-US" dirty="0"/>
            <a:t> </a:t>
          </a:r>
          <a:r>
            <a:rPr lang="en-US" dirty="0" err="1"/>
            <a:t>dạng</a:t>
          </a:r>
          <a:r>
            <a:rPr lang="en-US" dirty="0"/>
            <a:t> </a:t>
          </a:r>
          <a:r>
            <a:rPr lang="en-US" dirty="0" err="1"/>
            <a:t>thuốc</a:t>
          </a:r>
          <a:r>
            <a:rPr lang="en-US" dirty="0"/>
            <a:t> </a:t>
          </a:r>
          <a:r>
            <a:rPr lang="en-US" dirty="0" err="1"/>
            <a:t>phiện</a:t>
          </a:r>
          <a:endParaRPr lang="en-US" dirty="0"/>
        </a:p>
      </dgm:t>
    </dgm:pt>
    <dgm:pt modelId="{BDCDFC3B-9139-9744-AB18-A5515DEAE819}" type="parTrans" cxnId="{E5BF2935-B0FF-3F45-AF64-9F1C51865878}">
      <dgm:prSet/>
      <dgm:spPr/>
      <dgm:t>
        <a:bodyPr/>
        <a:lstStyle/>
        <a:p>
          <a:endParaRPr lang="en-US"/>
        </a:p>
      </dgm:t>
    </dgm:pt>
    <dgm:pt modelId="{F564917E-8A74-C14A-AB2F-B08A10F331B6}" type="sibTrans" cxnId="{E5BF2935-B0FF-3F45-AF64-9F1C51865878}">
      <dgm:prSet/>
      <dgm:spPr/>
      <dgm:t>
        <a:bodyPr/>
        <a:lstStyle/>
        <a:p>
          <a:endParaRPr lang="en-US"/>
        </a:p>
      </dgm:t>
    </dgm:pt>
    <dgm:pt modelId="{5E865D09-F62E-F14D-9E5B-EDB3E1C3D091}" type="pres">
      <dgm:prSet presAssocID="{6D6577D0-DD6E-E442-B1D6-B59F81649529}" presName="diagram" presStyleCnt="0">
        <dgm:presLayoutVars>
          <dgm:dir/>
          <dgm:resizeHandles val="exact"/>
        </dgm:presLayoutVars>
      </dgm:prSet>
      <dgm:spPr/>
    </dgm:pt>
    <dgm:pt modelId="{A67AB5C2-C7BA-4842-9F26-57234435FEEF}" type="pres">
      <dgm:prSet presAssocID="{0530816B-A89D-8C42-8CA8-418E613BD6A7}" presName="node" presStyleLbl="node1" presStyleIdx="0" presStyleCnt="9">
        <dgm:presLayoutVars>
          <dgm:bulletEnabled val="1"/>
        </dgm:presLayoutVars>
      </dgm:prSet>
      <dgm:spPr/>
    </dgm:pt>
    <dgm:pt modelId="{AC9AC584-9AA4-154D-9EE2-FA3AD62D17B5}" type="pres">
      <dgm:prSet presAssocID="{C0CEA332-1C27-4E49-9F84-3C5358EBB84F}" presName="sibTrans" presStyleCnt="0"/>
      <dgm:spPr/>
    </dgm:pt>
    <dgm:pt modelId="{2A29C945-4170-DF4C-9FD0-F56935E9A3D4}" type="pres">
      <dgm:prSet presAssocID="{AA218F8A-4471-7E45-9A4B-BB971F344149}" presName="node" presStyleLbl="node1" presStyleIdx="1" presStyleCnt="9">
        <dgm:presLayoutVars>
          <dgm:bulletEnabled val="1"/>
        </dgm:presLayoutVars>
      </dgm:prSet>
      <dgm:spPr/>
    </dgm:pt>
    <dgm:pt modelId="{DFC08582-6F84-7640-964B-6C0D10C986CF}" type="pres">
      <dgm:prSet presAssocID="{6A82D6D4-C36D-9A45-9557-A0E70E336BB6}" presName="sibTrans" presStyleCnt="0"/>
      <dgm:spPr/>
    </dgm:pt>
    <dgm:pt modelId="{6F2FC0B0-6CB1-5B41-A9DC-29C5DA73144E}" type="pres">
      <dgm:prSet presAssocID="{B880DE60-349C-804E-AFAF-BB94A68C00D6}" presName="node" presStyleLbl="node1" presStyleIdx="2" presStyleCnt="9">
        <dgm:presLayoutVars>
          <dgm:bulletEnabled val="1"/>
        </dgm:presLayoutVars>
      </dgm:prSet>
      <dgm:spPr/>
    </dgm:pt>
    <dgm:pt modelId="{922C0C6E-97F8-414C-B6B6-59F93EEE9F12}" type="pres">
      <dgm:prSet presAssocID="{6CF14EDE-D1C6-B44B-A2AE-EE55610E895B}" presName="sibTrans" presStyleCnt="0"/>
      <dgm:spPr/>
    </dgm:pt>
    <dgm:pt modelId="{2BC7555A-6365-644E-9A06-EB4D357031BB}" type="pres">
      <dgm:prSet presAssocID="{C3E77E4C-F661-B34E-AF72-0CF05E377516}" presName="node" presStyleLbl="node1" presStyleIdx="3" presStyleCnt="9">
        <dgm:presLayoutVars>
          <dgm:bulletEnabled val="1"/>
        </dgm:presLayoutVars>
      </dgm:prSet>
      <dgm:spPr/>
    </dgm:pt>
    <dgm:pt modelId="{A57F9E8D-12DD-AA45-BB22-DE5E9FC0237F}" type="pres">
      <dgm:prSet presAssocID="{7C83EF07-FB86-9B49-9813-5540C11F6ADF}" presName="sibTrans" presStyleCnt="0"/>
      <dgm:spPr/>
    </dgm:pt>
    <dgm:pt modelId="{95CFE93F-E877-184F-977B-0457F6F0FB47}" type="pres">
      <dgm:prSet presAssocID="{D23529B0-504F-314C-9A5D-4DCB3D48E6C6}" presName="node" presStyleLbl="node1" presStyleIdx="4" presStyleCnt="9">
        <dgm:presLayoutVars>
          <dgm:bulletEnabled val="1"/>
        </dgm:presLayoutVars>
      </dgm:prSet>
      <dgm:spPr/>
    </dgm:pt>
    <dgm:pt modelId="{CC5FD089-C59D-614B-9404-EBCB76A765D9}" type="pres">
      <dgm:prSet presAssocID="{63F1A1FB-D7BC-1845-8EFD-2392815DEA42}" presName="sibTrans" presStyleCnt="0"/>
      <dgm:spPr/>
    </dgm:pt>
    <dgm:pt modelId="{5F6FFF79-0638-914F-BC69-886F03460B49}" type="pres">
      <dgm:prSet presAssocID="{AE101A1A-5465-4F4B-832C-9976196F205B}" presName="node" presStyleLbl="node1" presStyleIdx="5" presStyleCnt="9">
        <dgm:presLayoutVars>
          <dgm:bulletEnabled val="1"/>
        </dgm:presLayoutVars>
      </dgm:prSet>
      <dgm:spPr/>
    </dgm:pt>
    <dgm:pt modelId="{1861F6E2-E58B-FA4D-B7A6-ACBC8BCA93F0}" type="pres">
      <dgm:prSet presAssocID="{AC70F802-3C9A-FE45-B607-AF55858356F3}" presName="sibTrans" presStyleCnt="0"/>
      <dgm:spPr/>
    </dgm:pt>
    <dgm:pt modelId="{25442A1A-4584-2C44-9D11-8527D5B23F08}" type="pres">
      <dgm:prSet presAssocID="{DA8AF1C2-7C1A-F544-AFA7-9EB3AFD8F7CD}" presName="node" presStyleLbl="node1" presStyleIdx="6" presStyleCnt="9">
        <dgm:presLayoutVars>
          <dgm:bulletEnabled val="1"/>
        </dgm:presLayoutVars>
      </dgm:prSet>
      <dgm:spPr/>
    </dgm:pt>
    <dgm:pt modelId="{4BC707AD-EE97-764C-B6D0-2D61086923D4}" type="pres">
      <dgm:prSet presAssocID="{BA86CC7E-E65F-E649-9A2C-04AD6CAA20BC}" presName="sibTrans" presStyleCnt="0"/>
      <dgm:spPr/>
    </dgm:pt>
    <dgm:pt modelId="{EE038603-55A9-3B42-BF44-91DD912D337C}" type="pres">
      <dgm:prSet presAssocID="{1A3A4E8C-A20E-8548-8831-A954BC970494}" presName="node" presStyleLbl="node1" presStyleIdx="7" presStyleCnt="9">
        <dgm:presLayoutVars>
          <dgm:bulletEnabled val="1"/>
        </dgm:presLayoutVars>
      </dgm:prSet>
      <dgm:spPr/>
    </dgm:pt>
    <dgm:pt modelId="{820EA722-1A3A-BF4C-B43D-5F0ACF31A7F3}" type="pres">
      <dgm:prSet presAssocID="{57259C18-934A-8D44-9467-41967C25D37E}" presName="sibTrans" presStyleCnt="0"/>
      <dgm:spPr/>
    </dgm:pt>
    <dgm:pt modelId="{23ABA9B8-FB8B-F043-8A70-6353775E4923}" type="pres">
      <dgm:prSet presAssocID="{414F6D8A-79A9-2642-A35E-AAB12F696613}" presName="node" presStyleLbl="node1" presStyleIdx="8" presStyleCnt="9">
        <dgm:presLayoutVars>
          <dgm:bulletEnabled val="1"/>
        </dgm:presLayoutVars>
      </dgm:prSet>
      <dgm:spPr/>
    </dgm:pt>
  </dgm:ptLst>
  <dgm:cxnLst>
    <dgm:cxn modelId="{5373C40A-BCA3-4C4D-9A1E-1390DF4B1BFE}" type="presOf" srcId="{1A3A4E8C-A20E-8548-8831-A954BC970494}" destId="{EE038603-55A9-3B42-BF44-91DD912D337C}" srcOrd="0" destOrd="0" presId="urn:microsoft.com/office/officeart/2005/8/layout/default"/>
    <dgm:cxn modelId="{EF99171B-4C45-434F-8E4E-8FD755EE29AB}" type="presOf" srcId="{0530816B-A89D-8C42-8CA8-418E613BD6A7}" destId="{A67AB5C2-C7BA-4842-9F26-57234435FEEF}" srcOrd="0" destOrd="0" presId="urn:microsoft.com/office/officeart/2005/8/layout/default"/>
    <dgm:cxn modelId="{937F882E-89C9-914F-9296-C6B079D35FA5}" type="presOf" srcId="{DA8AF1C2-7C1A-F544-AFA7-9EB3AFD8F7CD}" destId="{25442A1A-4584-2C44-9D11-8527D5B23F08}" srcOrd="0" destOrd="0" presId="urn:microsoft.com/office/officeart/2005/8/layout/default"/>
    <dgm:cxn modelId="{E5BF2935-B0FF-3F45-AF64-9F1C51865878}" srcId="{6D6577D0-DD6E-E442-B1D6-B59F81649529}" destId="{414F6D8A-79A9-2642-A35E-AAB12F696613}" srcOrd="8" destOrd="0" parTransId="{BDCDFC3B-9139-9744-AB18-A5515DEAE819}" sibTransId="{F564917E-8A74-C14A-AB2F-B08A10F331B6}"/>
    <dgm:cxn modelId="{3944C436-E257-B647-9256-9A2B16923CC4}" type="presOf" srcId="{AE101A1A-5465-4F4B-832C-9976196F205B}" destId="{5F6FFF79-0638-914F-BC69-886F03460B49}" srcOrd="0" destOrd="0" presId="urn:microsoft.com/office/officeart/2005/8/layout/default"/>
    <dgm:cxn modelId="{8254D636-A235-F14B-ABCC-ABF5F85AF1BB}" srcId="{6D6577D0-DD6E-E442-B1D6-B59F81649529}" destId="{AA218F8A-4471-7E45-9A4B-BB971F344149}" srcOrd="1" destOrd="0" parTransId="{7CAD75D4-1685-7E48-9355-BD183C562789}" sibTransId="{6A82D6D4-C36D-9A45-9557-A0E70E336BB6}"/>
    <dgm:cxn modelId="{C9CAFB54-5C4A-2541-A9F8-34425B5DFD81}" srcId="{6D6577D0-DD6E-E442-B1D6-B59F81649529}" destId="{B880DE60-349C-804E-AFAF-BB94A68C00D6}" srcOrd="2" destOrd="0" parTransId="{6068C640-D4B1-D74B-B682-E7E592ACEB62}" sibTransId="{6CF14EDE-D1C6-B44B-A2AE-EE55610E895B}"/>
    <dgm:cxn modelId="{7092087D-9D34-6147-BDC1-260DF5211373}" srcId="{6D6577D0-DD6E-E442-B1D6-B59F81649529}" destId="{C3E77E4C-F661-B34E-AF72-0CF05E377516}" srcOrd="3" destOrd="0" parTransId="{125FA508-A43F-A04B-BDB8-03FF726FD7C2}" sibTransId="{7C83EF07-FB86-9B49-9813-5540C11F6ADF}"/>
    <dgm:cxn modelId="{9EC7CB7D-C2B5-0148-81EC-8A5D11C76176}" type="presOf" srcId="{C3E77E4C-F661-B34E-AF72-0CF05E377516}" destId="{2BC7555A-6365-644E-9A06-EB4D357031BB}" srcOrd="0" destOrd="0" presId="urn:microsoft.com/office/officeart/2005/8/layout/default"/>
    <dgm:cxn modelId="{81C8B883-8966-F346-809A-C15128ADEF14}" type="presOf" srcId="{414F6D8A-79A9-2642-A35E-AAB12F696613}" destId="{23ABA9B8-FB8B-F043-8A70-6353775E4923}" srcOrd="0" destOrd="0" presId="urn:microsoft.com/office/officeart/2005/8/layout/default"/>
    <dgm:cxn modelId="{0E95DF93-B92C-BC4E-8001-2549CABAD66E}" srcId="{6D6577D0-DD6E-E442-B1D6-B59F81649529}" destId="{1A3A4E8C-A20E-8548-8831-A954BC970494}" srcOrd="7" destOrd="0" parTransId="{EFD2CA34-DCC6-2740-AD00-35C63F80F72B}" sibTransId="{57259C18-934A-8D44-9467-41967C25D37E}"/>
    <dgm:cxn modelId="{A7EBA7BF-CBA4-A140-ACCA-82DBDD527372}" srcId="{6D6577D0-DD6E-E442-B1D6-B59F81649529}" destId="{DA8AF1C2-7C1A-F544-AFA7-9EB3AFD8F7CD}" srcOrd="6" destOrd="0" parTransId="{EA053980-7C05-3148-867B-1BE0B945A33F}" sibTransId="{BA86CC7E-E65F-E649-9A2C-04AD6CAA20BC}"/>
    <dgm:cxn modelId="{69CDB1C2-6C01-1C4D-9FAA-9F45DF714DE7}" srcId="{6D6577D0-DD6E-E442-B1D6-B59F81649529}" destId="{D23529B0-504F-314C-9A5D-4DCB3D48E6C6}" srcOrd="4" destOrd="0" parTransId="{4954FF3F-B9E1-E141-82C2-8461482C5296}" sibTransId="{63F1A1FB-D7BC-1845-8EFD-2392815DEA42}"/>
    <dgm:cxn modelId="{1088CCC3-8353-0D43-9E14-D362B31D2D9D}" type="presOf" srcId="{B880DE60-349C-804E-AFAF-BB94A68C00D6}" destId="{6F2FC0B0-6CB1-5B41-A9DC-29C5DA73144E}" srcOrd="0" destOrd="0" presId="urn:microsoft.com/office/officeart/2005/8/layout/default"/>
    <dgm:cxn modelId="{F24881C5-FFE1-EC43-9DFF-385067F48E23}" srcId="{6D6577D0-DD6E-E442-B1D6-B59F81649529}" destId="{0530816B-A89D-8C42-8CA8-418E613BD6A7}" srcOrd="0" destOrd="0" parTransId="{EE3F4B67-4D53-0C41-86CF-4045121FBBD7}" sibTransId="{C0CEA332-1C27-4E49-9F84-3C5358EBB84F}"/>
    <dgm:cxn modelId="{5C141DD3-FA0F-0744-9773-FEA7009D01E3}" type="presOf" srcId="{6D6577D0-DD6E-E442-B1D6-B59F81649529}" destId="{5E865D09-F62E-F14D-9E5B-EDB3E1C3D091}" srcOrd="0" destOrd="0" presId="urn:microsoft.com/office/officeart/2005/8/layout/default"/>
    <dgm:cxn modelId="{A9BE08E2-0ECD-8D46-9CFF-6B678E750617}" type="presOf" srcId="{AA218F8A-4471-7E45-9A4B-BB971F344149}" destId="{2A29C945-4170-DF4C-9FD0-F56935E9A3D4}" srcOrd="0" destOrd="0" presId="urn:microsoft.com/office/officeart/2005/8/layout/default"/>
    <dgm:cxn modelId="{90836DE4-8E31-5242-B518-0E1E974F1B9D}" type="presOf" srcId="{D23529B0-504F-314C-9A5D-4DCB3D48E6C6}" destId="{95CFE93F-E877-184F-977B-0457F6F0FB47}" srcOrd="0" destOrd="0" presId="urn:microsoft.com/office/officeart/2005/8/layout/default"/>
    <dgm:cxn modelId="{5D214EF3-2CB4-E94C-89CB-3BC712861439}" srcId="{6D6577D0-DD6E-E442-B1D6-B59F81649529}" destId="{AE101A1A-5465-4F4B-832C-9976196F205B}" srcOrd="5" destOrd="0" parTransId="{32D5215D-3455-424A-AAE1-D74E6022A396}" sibTransId="{AC70F802-3C9A-FE45-B607-AF55858356F3}"/>
    <dgm:cxn modelId="{81AA0666-C5A1-EF40-A0FE-1075758E2523}" type="presParOf" srcId="{5E865D09-F62E-F14D-9E5B-EDB3E1C3D091}" destId="{A67AB5C2-C7BA-4842-9F26-57234435FEEF}" srcOrd="0" destOrd="0" presId="urn:microsoft.com/office/officeart/2005/8/layout/default"/>
    <dgm:cxn modelId="{E235F35D-1977-3841-A9FE-DE6775D195FB}" type="presParOf" srcId="{5E865D09-F62E-F14D-9E5B-EDB3E1C3D091}" destId="{AC9AC584-9AA4-154D-9EE2-FA3AD62D17B5}" srcOrd="1" destOrd="0" presId="urn:microsoft.com/office/officeart/2005/8/layout/default"/>
    <dgm:cxn modelId="{83410CCB-D1B9-0C49-AD7C-4F8FB2F89C74}" type="presParOf" srcId="{5E865D09-F62E-F14D-9E5B-EDB3E1C3D091}" destId="{2A29C945-4170-DF4C-9FD0-F56935E9A3D4}" srcOrd="2" destOrd="0" presId="urn:microsoft.com/office/officeart/2005/8/layout/default"/>
    <dgm:cxn modelId="{A95DC873-8BC7-3241-80DD-A58D7E1437A8}" type="presParOf" srcId="{5E865D09-F62E-F14D-9E5B-EDB3E1C3D091}" destId="{DFC08582-6F84-7640-964B-6C0D10C986CF}" srcOrd="3" destOrd="0" presId="urn:microsoft.com/office/officeart/2005/8/layout/default"/>
    <dgm:cxn modelId="{EDB17510-6E6C-7843-B1D0-B1157EFE11B5}" type="presParOf" srcId="{5E865D09-F62E-F14D-9E5B-EDB3E1C3D091}" destId="{6F2FC0B0-6CB1-5B41-A9DC-29C5DA73144E}" srcOrd="4" destOrd="0" presId="urn:microsoft.com/office/officeart/2005/8/layout/default"/>
    <dgm:cxn modelId="{E0CFBCF6-320D-B848-AA6C-0B29146200E9}" type="presParOf" srcId="{5E865D09-F62E-F14D-9E5B-EDB3E1C3D091}" destId="{922C0C6E-97F8-414C-B6B6-59F93EEE9F12}" srcOrd="5" destOrd="0" presId="urn:microsoft.com/office/officeart/2005/8/layout/default"/>
    <dgm:cxn modelId="{424806EF-5B34-4445-A428-02B9E6C576AE}" type="presParOf" srcId="{5E865D09-F62E-F14D-9E5B-EDB3E1C3D091}" destId="{2BC7555A-6365-644E-9A06-EB4D357031BB}" srcOrd="6" destOrd="0" presId="urn:microsoft.com/office/officeart/2005/8/layout/default"/>
    <dgm:cxn modelId="{38E1DAB3-3858-1445-9FEE-77A950523B0D}" type="presParOf" srcId="{5E865D09-F62E-F14D-9E5B-EDB3E1C3D091}" destId="{A57F9E8D-12DD-AA45-BB22-DE5E9FC0237F}" srcOrd="7" destOrd="0" presId="urn:microsoft.com/office/officeart/2005/8/layout/default"/>
    <dgm:cxn modelId="{0C27B3EE-5BF3-CC43-90D0-D46D5B19950F}" type="presParOf" srcId="{5E865D09-F62E-F14D-9E5B-EDB3E1C3D091}" destId="{95CFE93F-E877-184F-977B-0457F6F0FB47}" srcOrd="8" destOrd="0" presId="urn:microsoft.com/office/officeart/2005/8/layout/default"/>
    <dgm:cxn modelId="{53613356-9FBD-5A41-BB82-670802F53A22}" type="presParOf" srcId="{5E865D09-F62E-F14D-9E5B-EDB3E1C3D091}" destId="{CC5FD089-C59D-614B-9404-EBCB76A765D9}" srcOrd="9" destOrd="0" presId="urn:microsoft.com/office/officeart/2005/8/layout/default"/>
    <dgm:cxn modelId="{48AAE230-CC75-E046-8E92-9EDF63BE648D}" type="presParOf" srcId="{5E865D09-F62E-F14D-9E5B-EDB3E1C3D091}" destId="{5F6FFF79-0638-914F-BC69-886F03460B49}" srcOrd="10" destOrd="0" presId="urn:microsoft.com/office/officeart/2005/8/layout/default"/>
    <dgm:cxn modelId="{20EE7913-835F-8A40-80AA-840FA20AE7E0}" type="presParOf" srcId="{5E865D09-F62E-F14D-9E5B-EDB3E1C3D091}" destId="{1861F6E2-E58B-FA4D-B7A6-ACBC8BCA93F0}" srcOrd="11" destOrd="0" presId="urn:microsoft.com/office/officeart/2005/8/layout/default"/>
    <dgm:cxn modelId="{CA5B2C9E-1F8D-CB49-A5C0-0640EC5F907F}" type="presParOf" srcId="{5E865D09-F62E-F14D-9E5B-EDB3E1C3D091}" destId="{25442A1A-4584-2C44-9D11-8527D5B23F08}" srcOrd="12" destOrd="0" presId="urn:microsoft.com/office/officeart/2005/8/layout/default"/>
    <dgm:cxn modelId="{5EA7D60C-9CFF-2848-B2C8-B41610320A1D}" type="presParOf" srcId="{5E865D09-F62E-F14D-9E5B-EDB3E1C3D091}" destId="{4BC707AD-EE97-764C-B6D0-2D61086923D4}" srcOrd="13" destOrd="0" presId="urn:microsoft.com/office/officeart/2005/8/layout/default"/>
    <dgm:cxn modelId="{EF0265DF-72D9-6049-B2B8-C9B8050A46B4}" type="presParOf" srcId="{5E865D09-F62E-F14D-9E5B-EDB3E1C3D091}" destId="{EE038603-55A9-3B42-BF44-91DD912D337C}" srcOrd="14" destOrd="0" presId="urn:microsoft.com/office/officeart/2005/8/layout/default"/>
    <dgm:cxn modelId="{905AE4B9-1DE7-074B-94E2-1F6DFCEC6599}" type="presParOf" srcId="{5E865D09-F62E-F14D-9E5B-EDB3E1C3D091}" destId="{820EA722-1A3A-BF4C-B43D-5F0ACF31A7F3}" srcOrd="15" destOrd="0" presId="urn:microsoft.com/office/officeart/2005/8/layout/default"/>
    <dgm:cxn modelId="{A450E53D-2865-7148-8A48-787E599B9117}" type="presParOf" srcId="{5E865D09-F62E-F14D-9E5B-EDB3E1C3D091}" destId="{23ABA9B8-FB8B-F043-8A70-6353775E4923}"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66D686-FB16-4429-97CB-7B86AE13A2AB}"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FF2BA89A-CC73-4C44-A530-69BD6180B797}">
      <dgm:prSet phldrT="[Text]"/>
      <dgm:spPr>
        <a:solidFill>
          <a:srgbClr val="0F6FC6">
            <a:alpha val="60000"/>
          </a:srgbClr>
        </a:solidFill>
      </dgm:spPr>
      <dgm:t>
        <a:bodyPr/>
        <a:lstStyle/>
        <a:p>
          <a:r>
            <a:rPr lang="en-US" b="1" dirty="0" err="1">
              <a:solidFill>
                <a:schemeClr val="bg1"/>
              </a:solidFill>
            </a:rPr>
            <a:t>Những</a:t>
          </a:r>
          <a:r>
            <a:rPr lang="en-US" b="1" dirty="0">
              <a:solidFill>
                <a:schemeClr val="bg1"/>
              </a:solidFill>
            </a:rPr>
            <a:t> </a:t>
          </a:r>
          <a:r>
            <a:rPr lang="en-US" b="1" dirty="0" err="1">
              <a:solidFill>
                <a:schemeClr val="bg1"/>
              </a:solidFill>
            </a:rPr>
            <a:t>điểm</a:t>
          </a:r>
          <a:r>
            <a:rPr lang="en-US" b="1" dirty="0">
              <a:solidFill>
                <a:schemeClr val="bg1"/>
              </a:solidFill>
            </a:rPr>
            <a:t> </a:t>
          </a:r>
          <a:r>
            <a:rPr lang="en-US" b="1" dirty="0" err="1">
              <a:solidFill>
                <a:schemeClr val="bg1"/>
              </a:solidFill>
            </a:rPr>
            <a:t>tốt</a:t>
          </a:r>
          <a:r>
            <a:rPr lang="en-US" b="1" dirty="0">
              <a:solidFill>
                <a:schemeClr val="bg1"/>
              </a:solidFill>
            </a:rPr>
            <a:t> </a:t>
          </a:r>
          <a:r>
            <a:rPr lang="en-US" b="1" dirty="0" err="1">
              <a:solidFill>
                <a:schemeClr val="bg1"/>
              </a:solidFill>
            </a:rPr>
            <a:t>về</a:t>
          </a:r>
          <a:r>
            <a:rPr lang="en-US" b="1" dirty="0">
              <a:solidFill>
                <a:schemeClr val="bg1"/>
              </a:solidFill>
            </a:rPr>
            <a:t>______</a:t>
          </a:r>
        </a:p>
      </dgm:t>
    </dgm:pt>
    <dgm:pt modelId="{E5B6C4D3-6177-4F6E-AC56-33DDD49D7421}" type="parTrans" cxnId="{773E69ED-EB33-4AA2-A4ED-93EBF3ABB57F}">
      <dgm:prSet/>
      <dgm:spPr/>
      <dgm:t>
        <a:bodyPr/>
        <a:lstStyle/>
        <a:p>
          <a:endParaRPr lang="en-US"/>
        </a:p>
      </dgm:t>
    </dgm:pt>
    <dgm:pt modelId="{86A18636-6D43-4CBB-845D-BEA1B54B5417}" type="sibTrans" cxnId="{773E69ED-EB33-4AA2-A4ED-93EBF3ABB57F}">
      <dgm:prSet/>
      <dgm:spPr/>
      <dgm:t>
        <a:bodyPr/>
        <a:lstStyle/>
        <a:p>
          <a:endParaRPr lang="en-US"/>
        </a:p>
      </dgm:t>
    </dgm:pt>
    <dgm:pt modelId="{9966AC15-93D3-4BBB-9E0E-0B3B2CE55340}">
      <dgm:prSet phldrT="[Text]"/>
      <dgm:spPr>
        <a:solidFill>
          <a:srgbClr val="0F6FC6">
            <a:alpha val="69804"/>
          </a:srgbClr>
        </a:solidFill>
      </dgm:spPr>
      <dgm:t>
        <a:bodyPr/>
        <a:lstStyle/>
        <a:p>
          <a:r>
            <a:rPr lang="en-US" b="1" dirty="0" err="1">
              <a:solidFill>
                <a:schemeClr val="bg1"/>
              </a:solidFill>
            </a:rPr>
            <a:t>Những</a:t>
          </a:r>
          <a:r>
            <a:rPr lang="en-US" b="1" dirty="0">
              <a:solidFill>
                <a:schemeClr val="bg1"/>
              </a:solidFill>
            </a:rPr>
            <a:t> </a:t>
          </a:r>
          <a:r>
            <a:rPr lang="en-US" b="1" dirty="0" err="1">
              <a:solidFill>
                <a:schemeClr val="bg1"/>
              </a:solidFill>
            </a:rPr>
            <a:t>điểm</a:t>
          </a:r>
          <a:r>
            <a:rPr lang="en-US" b="1" dirty="0">
              <a:solidFill>
                <a:schemeClr val="bg1"/>
              </a:solidFill>
            </a:rPr>
            <a:t> </a:t>
          </a:r>
          <a:r>
            <a:rPr lang="en-US" b="1" dirty="0" err="1">
              <a:solidFill>
                <a:schemeClr val="bg1"/>
              </a:solidFill>
            </a:rPr>
            <a:t>không</a:t>
          </a:r>
          <a:r>
            <a:rPr lang="en-US" b="1" dirty="0">
              <a:solidFill>
                <a:schemeClr val="bg1"/>
              </a:solidFill>
            </a:rPr>
            <a:t> </a:t>
          </a:r>
          <a:r>
            <a:rPr lang="en-US" b="1" dirty="0" err="1">
              <a:solidFill>
                <a:schemeClr val="bg1"/>
              </a:solidFill>
            </a:rPr>
            <a:t>tốt</a:t>
          </a:r>
          <a:r>
            <a:rPr lang="en-US" b="1" dirty="0">
              <a:solidFill>
                <a:schemeClr val="bg1"/>
              </a:solidFill>
            </a:rPr>
            <a:t> </a:t>
          </a:r>
          <a:r>
            <a:rPr lang="en-US" b="1" dirty="0" err="1">
              <a:solidFill>
                <a:schemeClr val="bg1"/>
              </a:solidFill>
            </a:rPr>
            <a:t>về</a:t>
          </a:r>
          <a:r>
            <a:rPr lang="en-US" b="1" dirty="0">
              <a:solidFill>
                <a:schemeClr val="bg1"/>
              </a:solidFill>
            </a:rPr>
            <a:t>____</a:t>
          </a:r>
        </a:p>
      </dgm:t>
    </dgm:pt>
    <dgm:pt modelId="{EC3A94EF-B46A-4C5C-854D-810FB9B22849}" type="parTrans" cxnId="{5D133DBC-BA3B-4C1E-AE66-6C536FB81A2F}">
      <dgm:prSet/>
      <dgm:spPr/>
      <dgm:t>
        <a:bodyPr/>
        <a:lstStyle/>
        <a:p>
          <a:endParaRPr lang="en-US"/>
        </a:p>
      </dgm:t>
    </dgm:pt>
    <dgm:pt modelId="{147B850F-5C2B-49DD-B7BD-28F6F41C5698}" type="sibTrans" cxnId="{5D133DBC-BA3B-4C1E-AE66-6C536FB81A2F}">
      <dgm:prSet/>
      <dgm:spPr/>
      <dgm:t>
        <a:bodyPr/>
        <a:lstStyle/>
        <a:p>
          <a:endParaRPr lang="en-US"/>
        </a:p>
      </dgm:t>
    </dgm:pt>
    <dgm:pt modelId="{BEE7B49F-E5B7-41C8-BC1E-442AFACB4FE5}">
      <dgm:prSet phldrT="[Text]"/>
      <dgm:spPr>
        <a:solidFill>
          <a:srgbClr val="0F6FC6">
            <a:alpha val="60000"/>
          </a:srgbClr>
        </a:solidFill>
      </dgm:spPr>
      <dgm:t>
        <a:bodyPr/>
        <a:lstStyle/>
        <a:p>
          <a:r>
            <a:rPr lang="en-US" b="1" dirty="0" err="1">
              <a:solidFill>
                <a:schemeClr val="bg1"/>
              </a:solidFill>
            </a:rPr>
            <a:t>Những</a:t>
          </a:r>
          <a:r>
            <a:rPr lang="en-US" b="1" dirty="0">
              <a:solidFill>
                <a:schemeClr val="bg1"/>
              </a:solidFill>
            </a:rPr>
            <a:t> </a:t>
          </a:r>
          <a:r>
            <a:rPr lang="en-US" b="1" dirty="0" err="1">
              <a:solidFill>
                <a:schemeClr val="bg1"/>
              </a:solidFill>
            </a:rPr>
            <a:t>điểm</a:t>
          </a:r>
          <a:r>
            <a:rPr lang="en-US" b="1" dirty="0">
              <a:solidFill>
                <a:schemeClr val="bg1"/>
              </a:solidFill>
            </a:rPr>
            <a:t> </a:t>
          </a:r>
          <a:r>
            <a:rPr lang="en-US" b="1" dirty="0" err="1">
              <a:solidFill>
                <a:schemeClr val="bg1"/>
              </a:solidFill>
            </a:rPr>
            <a:t>tốt</a:t>
          </a:r>
          <a:r>
            <a:rPr lang="en-US" b="1" dirty="0">
              <a:solidFill>
                <a:schemeClr val="bg1"/>
              </a:solidFill>
            </a:rPr>
            <a:t> </a:t>
          </a:r>
          <a:r>
            <a:rPr lang="en-US" b="1" dirty="0" err="1">
              <a:solidFill>
                <a:schemeClr val="bg1"/>
              </a:solidFill>
            </a:rPr>
            <a:t>của</a:t>
          </a:r>
          <a:r>
            <a:rPr lang="en-US" b="1" dirty="0">
              <a:solidFill>
                <a:schemeClr val="bg1"/>
              </a:solidFill>
            </a:rPr>
            <a:t> </a:t>
          </a:r>
          <a:r>
            <a:rPr lang="en-US" b="1" dirty="0" err="1">
              <a:solidFill>
                <a:schemeClr val="bg1"/>
              </a:solidFill>
            </a:rPr>
            <a:t>sự</a:t>
          </a:r>
          <a:r>
            <a:rPr lang="en-US" b="1" dirty="0">
              <a:solidFill>
                <a:schemeClr val="bg1"/>
              </a:solidFill>
            </a:rPr>
            <a:t> </a:t>
          </a:r>
          <a:r>
            <a:rPr lang="en-US" b="1" dirty="0" err="1">
              <a:solidFill>
                <a:schemeClr val="bg1"/>
              </a:solidFill>
            </a:rPr>
            <a:t>thay</a:t>
          </a:r>
          <a:r>
            <a:rPr lang="en-US" b="1" dirty="0">
              <a:solidFill>
                <a:schemeClr val="bg1"/>
              </a:solidFill>
            </a:rPr>
            <a:t> </a:t>
          </a:r>
          <a:r>
            <a:rPr lang="en-US" b="1" dirty="0" err="1">
              <a:solidFill>
                <a:schemeClr val="bg1"/>
              </a:solidFill>
            </a:rPr>
            <a:t>đổi</a:t>
          </a:r>
          <a:endParaRPr lang="en-US" b="1" dirty="0">
            <a:solidFill>
              <a:schemeClr val="bg1"/>
            </a:solidFill>
          </a:endParaRPr>
        </a:p>
      </dgm:t>
    </dgm:pt>
    <dgm:pt modelId="{76A08194-7ED8-40FB-9B4E-36CF4B3685B3}" type="parTrans" cxnId="{EE78F628-032A-446A-80E3-2EE29A01A05D}">
      <dgm:prSet/>
      <dgm:spPr/>
      <dgm:t>
        <a:bodyPr/>
        <a:lstStyle/>
        <a:p>
          <a:endParaRPr lang="en-US"/>
        </a:p>
      </dgm:t>
    </dgm:pt>
    <dgm:pt modelId="{5E59CCB6-05C8-4D4A-8C3D-D5B2E923C446}" type="sibTrans" cxnId="{EE78F628-032A-446A-80E3-2EE29A01A05D}">
      <dgm:prSet/>
      <dgm:spPr/>
      <dgm:t>
        <a:bodyPr/>
        <a:lstStyle/>
        <a:p>
          <a:endParaRPr lang="en-US"/>
        </a:p>
      </dgm:t>
    </dgm:pt>
    <dgm:pt modelId="{4A7EABD7-B399-4520-8E62-DA050AB5BBF3}">
      <dgm:prSet phldrT="[Text]"/>
      <dgm:spPr>
        <a:solidFill>
          <a:srgbClr val="0F6FC6">
            <a:alpha val="60000"/>
          </a:srgbClr>
        </a:solidFill>
      </dgm:spPr>
      <dgm:t>
        <a:bodyPr/>
        <a:lstStyle/>
        <a:p>
          <a:r>
            <a:rPr lang="en-US" b="1" dirty="0" err="1">
              <a:solidFill>
                <a:schemeClr val="bg1"/>
              </a:solidFill>
            </a:rPr>
            <a:t>Những</a:t>
          </a:r>
          <a:r>
            <a:rPr lang="en-US" b="1" dirty="0">
              <a:solidFill>
                <a:schemeClr val="bg1"/>
              </a:solidFill>
            </a:rPr>
            <a:t> </a:t>
          </a:r>
          <a:r>
            <a:rPr lang="en-US" b="1" dirty="0" err="1">
              <a:solidFill>
                <a:schemeClr val="bg1"/>
              </a:solidFill>
            </a:rPr>
            <a:t>điểm</a:t>
          </a:r>
          <a:r>
            <a:rPr lang="en-US" b="1" dirty="0">
              <a:solidFill>
                <a:schemeClr val="bg1"/>
              </a:solidFill>
            </a:rPr>
            <a:t> </a:t>
          </a:r>
          <a:r>
            <a:rPr lang="en-US" b="1" dirty="0" err="1">
              <a:solidFill>
                <a:schemeClr val="bg1"/>
              </a:solidFill>
            </a:rPr>
            <a:t>không</a:t>
          </a:r>
          <a:r>
            <a:rPr lang="en-US" b="1" dirty="0">
              <a:solidFill>
                <a:schemeClr val="bg1"/>
              </a:solidFill>
            </a:rPr>
            <a:t> </a:t>
          </a:r>
          <a:r>
            <a:rPr lang="en-US" b="1" dirty="0" err="1">
              <a:solidFill>
                <a:schemeClr val="bg1"/>
              </a:solidFill>
            </a:rPr>
            <a:t>tốt</a:t>
          </a:r>
          <a:r>
            <a:rPr lang="en-US" b="1" dirty="0">
              <a:solidFill>
                <a:schemeClr val="bg1"/>
              </a:solidFill>
            </a:rPr>
            <a:t> </a:t>
          </a:r>
          <a:r>
            <a:rPr lang="en-US" b="1" dirty="0" err="1">
              <a:solidFill>
                <a:schemeClr val="bg1"/>
              </a:solidFill>
            </a:rPr>
            <a:t>của</a:t>
          </a:r>
          <a:r>
            <a:rPr lang="en-US" b="1" dirty="0">
              <a:solidFill>
                <a:schemeClr val="bg1"/>
              </a:solidFill>
            </a:rPr>
            <a:t> </a:t>
          </a:r>
          <a:r>
            <a:rPr lang="en-US" b="1" dirty="0" err="1">
              <a:solidFill>
                <a:schemeClr val="bg1"/>
              </a:solidFill>
            </a:rPr>
            <a:t>sự</a:t>
          </a:r>
          <a:r>
            <a:rPr lang="en-US" b="1" dirty="0">
              <a:solidFill>
                <a:schemeClr val="bg1"/>
              </a:solidFill>
            </a:rPr>
            <a:t> </a:t>
          </a:r>
          <a:r>
            <a:rPr lang="en-US" b="1" dirty="0" err="1">
              <a:solidFill>
                <a:schemeClr val="bg1"/>
              </a:solidFill>
            </a:rPr>
            <a:t>thay</a:t>
          </a:r>
          <a:r>
            <a:rPr lang="en-US" b="1" dirty="0">
              <a:solidFill>
                <a:schemeClr val="bg1"/>
              </a:solidFill>
            </a:rPr>
            <a:t> </a:t>
          </a:r>
          <a:r>
            <a:rPr lang="en-US" b="1" dirty="0" err="1">
              <a:solidFill>
                <a:schemeClr val="bg1"/>
              </a:solidFill>
            </a:rPr>
            <a:t>đổi</a:t>
          </a:r>
          <a:endParaRPr lang="en-US" b="1" dirty="0">
            <a:solidFill>
              <a:schemeClr val="bg1"/>
            </a:solidFill>
          </a:endParaRPr>
        </a:p>
      </dgm:t>
    </dgm:pt>
    <dgm:pt modelId="{F7F929BD-FE0B-4342-95AA-EE71E1FEFE80}" type="parTrans" cxnId="{F826C2E7-6609-4D2D-A5A6-96A340497A46}">
      <dgm:prSet/>
      <dgm:spPr/>
      <dgm:t>
        <a:bodyPr/>
        <a:lstStyle/>
        <a:p>
          <a:endParaRPr lang="en-US"/>
        </a:p>
      </dgm:t>
    </dgm:pt>
    <dgm:pt modelId="{EA6A5973-CFB0-4199-BBEA-9B9BA00E3FFC}" type="sibTrans" cxnId="{F826C2E7-6609-4D2D-A5A6-96A340497A46}">
      <dgm:prSet/>
      <dgm:spPr/>
      <dgm:t>
        <a:bodyPr/>
        <a:lstStyle/>
        <a:p>
          <a:endParaRPr lang="en-US"/>
        </a:p>
      </dgm:t>
    </dgm:pt>
    <dgm:pt modelId="{A0C61541-D99C-429B-BFCB-CCC18A297F57}" type="pres">
      <dgm:prSet presAssocID="{1966D686-FB16-4429-97CB-7B86AE13A2AB}" presName="matrix" presStyleCnt="0">
        <dgm:presLayoutVars>
          <dgm:chMax val="1"/>
          <dgm:dir/>
          <dgm:resizeHandles val="exact"/>
        </dgm:presLayoutVars>
      </dgm:prSet>
      <dgm:spPr/>
    </dgm:pt>
    <dgm:pt modelId="{F45381FF-441E-4365-B4E8-B30D7E4DC3DE}" type="pres">
      <dgm:prSet presAssocID="{1966D686-FB16-4429-97CB-7B86AE13A2AB}" presName="diamond" presStyleLbl="bgShp" presStyleIdx="0" presStyleCnt="1"/>
      <dgm:spPr>
        <a:noFill/>
      </dgm:spPr>
    </dgm:pt>
    <dgm:pt modelId="{35E7A1CB-0369-4F0C-A001-1F39324E326E}" type="pres">
      <dgm:prSet presAssocID="{1966D686-FB16-4429-97CB-7B86AE13A2AB}" presName="quad1" presStyleLbl="node1" presStyleIdx="0" presStyleCnt="4" custLinFactNeighborX="-1803" custLinFactNeighborY="1183">
        <dgm:presLayoutVars>
          <dgm:chMax val="0"/>
          <dgm:chPref val="0"/>
          <dgm:bulletEnabled val="1"/>
        </dgm:presLayoutVars>
      </dgm:prSet>
      <dgm:spPr/>
    </dgm:pt>
    <dgm:pt modelId="{77A5C037-4504-4025-ADDD-74E8E31BAF9F}" type="pres">
      <dgm:prSet presAssocID="{1966D686-FB16-4429-97CB-7B86AE13A2AB}" presName="quad2" presStyleLbl="node1" presStyleIdx="1" presStyleCnt="4">
        <dgm:presLayoutVars>
          <dgm:chMax val="0"/>
          <dgm:chPref val="0"/>
          <dgm:bulletEnabled val="1"/>
        </dgm:presLayoutVars>
      </dgm:prSet>
      <dgm:spPr/>
    </dgm:pt>
    <dgm:pt modelId="{007B0F65-079B-41F6-B38F-044E57E5407E}" type="pres">
      <dgm:prSet presAssocID="{1966D686-FB16-4429-97CB-7B86AE13A2AB}" presName="quad3" presStyleLbl="node1" presStyleIdx="2" presStyleCnt="4" custLinFactNeighborY="629">
        <dgm:presLayoutVars>
          <dgm:chMax val="0"/>
          <dgm:chPref val="0"/>
          <dgm:bulletEnabled val="1"/>
        </dgm:presLayoutVars>
      </dgm:prSet>
      <dgm:spPr/>
    </dgm:pt>
    <dgm:pt modelId="{AEC153EF-DAD4-4828-A088-7D60A08C4D99}" type="pres">
      <dgm:prSet presAssocID="{1966D686-FB16-4429-97CB-7B86AE13A2AB}" presName="quad4" presStyleLbl="node1" presStyleIdx="3" presStyleCnt="4">
        <dgm:presLayoutVars>
          <dgm:chMax val="0"/>
          <dgm:chPref val="0"/>
          <dgm:bulletEnabled val="1"/>
        </dgm:presLayoutVars>
      </dgm:prSet>
      <dgm:spPr/>
    </dgm:pt>
  </dgm:ptLst>
  <dgm:cxnLst>
    <dgm:cxn modelId="{99009607-2BA0-42B4-8081-1163D2BA53EC}" type="presOf" srcId="{BEE7B49F-E5B7-41C8-BC1E-442AFACB4FE5}" destId="{007B0F65-079B-41F6-B38F-044E57E5407E}" srcOrd="0" destOrd="0" presId="urn:microsoft.com/office/officeart/2005/8/layout/matrix3"/>
    <dgm:cxn modelId="{EE78F628-032A-446A-80E3-2EE29A01A05D}" srcId="{1966D686-FB16-4429-97CB-7B86AE13A2AB}" destId="{BEE7B49F-E5B7-41C8-BC1E-442AFACB4FE5}" srcOrd="2" destOrd="0" parTransId="{76A08194-7ED8-40FB-9B4E-36CF4B3685B3}" sibTransId="{5E59CCB6-05C8-4D4A-8C3D-D5B2E923C446}"/>
    <dgm:cxn modelId="{781C1D34-76B6-4DAB-9C2E-B72DE32E45B7}" type="presOf" srcId="{4A7EABD7-B399-4520-8E62-DA050AB5BBF3}" destId="{AEC153EF-DAD4-4828-A088-7D60A08C4D99}" srcOrd="0" destOrd="0" presId="urn:microsoft.com/office/officeart/2005/8/layout/matrix3"/>
    <dgm:cxn modelId="{435A5E5D-01C6-43D8-B192-D6008FE7A107}" type="presOf" srcId="{1966D686-FB16-4429-97CB-7B86AE13A2AB}" destId="{A0C61541-D99C-429B-BFCB-CCC18A297F57}" srcOrd="0" destOrd="0" presId="urn:microsoft.com/office/officeart/2005/8/layout/matrix3"/>
    <dgm:cxn modelId="{ABD54653-23D6-4ABD-A522-B8FB02CADFB9}" type="presOf" srcId="{9966AC15-93D3-4BBB-9E0E-0B3B2CE55340}" destId="{77A5C037-4504-4025-ADDD-74E8E31BAF9F}" srcOrd="0" destOrd="0" presId="urn:microsoft.com/office/officeart/2005/8/layout/matrix3"/>
    <dgm:cxn modelId="{5D133DBC-BA3B-4C1E-AE66-6C536FB81A2F}" srcId="{1966D686-FB16-4429-97CB-7B86AE13A2AB}" destId="{9966AC15-93D3-4BBB-9E0E-0B3B2CE55340}" srcOrd="1" destOrd="0" parTransId="{EC3A94EF-B46A-4C5C-854D-810FB9B22849}" sibTransId="{147B850F-5C2B-49DD-B7BD-28F6F41C5698}"/>
    <dgm:cxn modelId="{CC0A11C7-469A-457D-AEEA-47ADAD6E4C66}" type="presOf" srcId="{FF2BA89A-CC73-4C44-A530-69BD6180B797}" destId="{35E7A1CB-0369-4F0C-A001-1F39324E326E}" srcOrd="0" destOrd="0" presId="urn:microsoft.com/office/officeart/2005/8/layout/matrix3"/>
    <dgm:cxn modelId="{F826C2E7-6609-4D2D-A5A6-96A340497A46}" srcId="{1966D686-FB16-4429-97CB-7B86AE13A2AB}" destId="{4A7EABD7-B399-4520-8E62-DA050AB5BBF3}" srcOrd="3" destOrd="0" parTransId="{F7F929BD-FE0B-4342-95AA-EE71E1FEFE80}" sibTransId="{EA6A5973-CFB0-4199-BBEA-9B9BA00E3FFC}"/>
    <dgm:cxn modelId="{773E69ED-EB33-4AA2-A4ED-93EBF3ABB57F}" srcId="{1966D686-FB16-4429-97CB-7B86AE13A2AB}" destId="{FF2BA89A-CC73-4C44-A530-69BD6180B797}" srcOrd="0" destOrd="0" parTransId="{E5B6C4D3-6177-4F6E-AC56-33DDD49D7421}" sibTransId="{86A18636-6D43-4CBB-845D-BEA1B54B5417}"/>
    <dgm:cxn modelId="{592C2682-4047-4F58-BD28-3567B9EB3128}" type="presParOf" srcId="{A0C61541-D99C-429B-BFCB-CCC18A297F57}" destId="{F45381FF-441E-4365-B4E8-B30D7E4DC3DE}" srcOrd="0" destOrd="0" presId="urn:microsoft.com/office/officeart/2005/8/layout/matrix3"/>
    <dgm:cxn modelId="{3A1CB43D-274A-4357-90EE-EC45FA715E9D}" type="presParOf" srcId="{A0C61541-D99C-429B-BFCB-CCC18A297F57}" destId="{35E7A1CB-0369-4F0C-A001-1F39324E326E}" srcOrd="1" destOrd="0" presId="urn:microsoft.com/office/officeart/2005/8/layout/matrix3"/>
    <dgm:cxn modelId="{EC6859CD-002D-4ED8-8D9A-E58A8D45B586}" type="presParOf" srcId="{A0C61541-D99C-429B-BFCB-CCC18A297F57}" destId="{77A5C037-4504-4025-ADDD-74E8E31BAF9F}" srcOrd="2" destOrd="0" presId="urn:microsoft.com/office/officeart/2005/8/layout/matrix3"/>
    <dgm:cxn modelId="{3EC27FB1-39BA-445C-BE61-7122F6BB52D6}" type="presParOf" srcId="{A0C61541-D99C-429B-BFCB-CCC18A297F57}" destId="{007B0F65-079B-41F6-B38F-044E57E5407E}" srcOrd="3" destOrd="0" presId="urn:microsoft.com/office/officeart/2005/8/layout/matrix3"/>
    <dgm:cxn modelId="{71E73FF0-C7AB-496F-B78E-C7E74A705823}" type="presParOf" srcId="{A0C61541-D99C-429B-BFCB-CCC18A297F57}" destId="{AEC153EF-DAD4-4828-A088-7D60A08C4D99}"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7AB5C2-C7BA-4842-9F26-57234435FEEF}">
      <dsp:nvSpPr>
        <dsp:cNvPr id="0" name=""/>
        <dsp:cNvSpPr/>
      </dsp:nvSpPr>
      <dsp:spPr>
        <a:xfrm>
          <a:off x="462915" y="3571"/>
          <a:ext cx="2282428" cy="136945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Thuốc</a:t>
          </a:r>
          <a:r>
            <a:rPr lang="en-US" sz="2500" kern="1200" dirty="0"/>
            <a:t> </a:t>
          </a:r>
          <a:r>
            <a:rPr lang="en-US" sz="2500" kern="1200" dirty="0" err="1"/>
            <a:t>lá</a:t>
          </a:r>
          <a:endParaRPr lang="en-US" sz="2500" kern="1200" dirty="0"/>
        </a:p>
      </dsp:txBody>
      <dsp:txXfrm>
        <a:off x="462915" y="3571"/>
        <a:ext cx="2282428" cy="1369456"/>
      </dsp:txXfrm>
    </dsp:sp>
    <dsp:sp modelId="{2A29C945-4170-DF4C-9FD0-F56935E9A3D4}">
      <dsp:nvSpPr>
        <dsp:cNvPr id="0" name=""/>
        <dsp:cNvSpPr/>
      </dsp:nvSpPr>
      <dsp:spPr>
        <a:xfrm>
          <a:off x="2973585" y="3571"/>
          <a:ext cx="2282428" cy="136945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Rượu</a:t>
          </a:r>
          <a:r>
            <a:rPr lang="en-US" sz="2500" kern="1200" dirty="0"/>
            <a:t> </a:t>
          </a:r>
          <a:r>
            <a:rPr lang="en-US" sz="2500" kern="1200" dirty="0" err="1"/>
            <a:t>bia</a:t>
          </a:r>
          <a:endParaRPr lang="en-US" sz="2500" kern="1200" dirty="0"/>
        </a:p>
      </dsp:txBody>
      <dsp:txXfrm>
        <a:off x="2973585" y="3571"/>
        <a:ext cx="2282428" cy="1369456"/>
      </dsp:txXfrm>
    </dsp:sp>
    <dsp:sp modelId="{6F2FC0B0-6CB1-5B41-A9DC-29C5DA73144E}">
      <dsp:nvSpPr>
        <dsp:cNvPr id="0" name=""/>
        <dsp:cNvSpPr/>
      </dsp:nvSpPr>
      <dsp:spPr>
        <a:xfrm>
          <a:off x="5484256" y="3571"/>
          <a:ext cx="2282428" cy="136945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Cần</a:t>
          </a:r>
          <a:r>
            <a:rPr lang="en-US" sz="2500" kern="1200" dirty="0"/>
            <a:t> </a:t>
          </a:r>
          <a:r>
            <a:rPr lang="en-US" sz="2500" kern="1200" dirty="0" err="1"/>
            <a:t>sa</a:t>
          </a:r>
          <a:r>
            <a:rPr lang="en-US" sz="2500" kern="1200" dirty="0"/>
            <a:t> (</a:t>
          </a:r>
          <a:r>
            <a:rPr lang="en-US" sz="2500" kern="1200" dirty="0" err="1"/>
            <a:t>Cỏ</a:t>
          </a:r>
          <a:r>
            <a:rPr lang="en-US" sz="2500" kern="1200" dirty="0"/>
            <a:t> </a:t>
          </a:r>
          <a:r>
            <a:rPr lang="en-US" sz="2500" kern="1200" dirty="0" err="1"/>
            <a:t>Mỹ</a:t>
          </a:r>
          <a:r>
            <a:rPr lang="en-US" sz="2500" kern="1200" dirty="0"/>
            <a:t>, </a:t>
          </a:r>
          <a:r>
            <a:rPr lang="en-US" sz="2500" kern="1200" dirty="0" err="1"/>
            <a:t>bồ</a:t>
          </a:r>
          <a:r>
            <a:rPr lang="en-US" sz="2500" kern="1200" dirty="0"/>
            <a:t> </a:t>
          </a:r>
          <a:r>
            <a:rPr lang="en-US" sz="2500" kern="1200" dirty="0" err="1"/>
            <a:t>đà</a:t>
          </a:r>
          <a:r>
            <a:rPr lang="en-US" sz="2500" kern="1200" dirty="0"/>
            <a:t>, </a:t>
          </a:r>
          <a:r>
            <a:rPr lang="en-US" sz="2500" kern="1200" dirty="0" err="1"/>
            <a:t>tài</a:t>
          </a:r>
          <a:r>
            <a:rPr lang="en-US" sz="2500" kern="1200" dirty="0"/>
            <a:t> </a:t>
          </a:r>
          <a:r>
            <a:rPr lang="en-US" sz="2500" kern="1200" dirty="0" err="1"/>
            <a:t>mà</a:t>
          </a:r>
          <a:r>
            <a:rPr lang="en-US" sz="2500" kern="1200" dirty="0"/>
            <a:t>…)</a:t>
          </a:r>
        </a:p>
      </dsp:txBody>
      <dsp:txXfrm>
        <a:off x="5484256" y="3571"/>
        <a:ext cx="2282428" cy="1369456"/>
      </dsp:txXfrm>
    </dsp:sp>
    <dsp:sp modelId="{2BC7555A-6365-644E-9A06-EB4D357031BB}">
      <dsp:nvSpPr>
        <dsp:cNvPr id="0" name=""/>
        <dsp:cNvSpPr/>
      </dsp:nvSpPr>
      <dsp:spPr>
        <a:xfrm>
          <a:off x="462915" y="1601271"/>
          <a:ext cx="2282428" cy="136945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Cocain</a:t>
          </a:r>
          <a:r>
            <a:rPr lang="en-US" sz="2500" kern="1200" dirty="0"/>
            <a:t> (crack…)</a:t>
          </a:r>
        </a:p>
      </dsp:txBody>
      <dsp:txXfrm>
        <a:off x="462915" y="1601271"/>
        <a:ext cx="2282428" cy="1369456"/>
      </dsp:txXfrm>
    </dsp:sp>
    <dsp:sp modelId="{95CFE93F-E877-184F-977B-0457F6F0FB47}">
      <dsp:nvSpPr>
        <dsp:cNvPr id="0" name=""/>
        <dsp:cNvSpPr/>
      </dsp:nvSpPr>
      <dsp:spPr>
        <a:xfrm>
          <a:off x="2973585" y="1601271"/>
          <a:ext cx="2282428" cy="136945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Các</a:t>
          </a:r>
          <a:r>
            <a:rPr lang="en-US" sz="2500" kern="1200" dirty="0"/>
            <a:t> </a:t>
          </a:r>
          <a:r>
            <a:rPr lang="en-US" sz="2500" kern="1200" dirty="0" err="1"/>
            <a:t>chất</a:t>
          </a:r>
          <a:r>
            <a:rPr lang="en-US" sz="2500" kern="1200" dirty="0"/>
            <a:t> </a:t>
          </a:r>
          <a:r>
            <a:rPr lang="en-US" sz="2500" kern="1200" dirty="0" err="1"/>
            <a:t>dạng</a:t>
          </a:r>
          <a:r>
            <a:rPr lang="en-US" sz="2500" kern="1200" dirty="0"/>
            <a:t> amphetamine</a:t>
          </a:r>
        </a:p>
      </dsp:txBody>
      <dsp:txXfrm>
        <a:off x="2973585" y="1601271"/>
        <a:ext cx="2282428" cy="1369456"/>
      </dsp:txXfrm>
    </dsp:sp>
    <dsp:sp modelId="{5F6FFF79-0638-914F-BC69-886F03460B49}">
      <dsp:nvSpPr>
        <dsp:cNvPr id="0" name=""/>
        <dsp:cNvSpPr/>
      </dsp:nvSpPr>
      <dsp:spPr>
        <a:xfrm>
          <a:off x="5484256" y="1601271"/>
          <a:ext cx="2282428" cy="136945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Dung </a:t>
          </a:r>
          <a:r>
            <a:rPr lang="en-US" sz="2500" kern="1200" dirty="0" err="1"/>
            <a:t>môi</a:t>
          </a:r>
          <a:r>
            <a:rPr lang="en-US" sz="2500" kern="1200" dirty="0"/>
            <a:t> (poppers, </a:t>
          </a:r>
          <a:r>
            <a:rPr lang="en-US" sz="2500" kern="1200" dirty="0" err="1"/>
            <a:t>bóng</a:t>
          </a:r>
          <a:r>
            <a:rPr lang="en-US" sz="2500" kern="1200" dirty="0"/>
            <a:t> </a:t>
          </a:r>
          <a:r>
            <a:rPr lang="en-US" sz="2500" kern="1200" dirty="0" err="1"/>
            <a:t>cười</a:t>
          </a:r>
          <a:r>
            <a:rPr lang="en-US" sz="2500" kern="1200" dirty="0"/>
            <a:t>…)</a:t>
          </a:r>
        </a:p>
      </dsp:txBody>
      <dsp:txXfrm>
        <a:off x="5484256" y="1601271"/>
        <a:ext cx="2282428" cy="1369456"/>
      </dsp:txXfrm>
    </dsp:sp>
    <dsp:sp modelId="{25442A1A-4584-2C44-9D11-8527D5B23F08}">
      <dsp:nvSpPr>
        <dsp:cNvPr id="0" name=""/>
        <dsp:cNvSpPr/>
      </dsp:nvSpPr>
      <dsp:spPr>
        <a:xfrm>
          <a:off x="462915" y="3198971"/>
          <a:ext cx="2282428" cy="136945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Thuốc</a:t>
          </a:r>
          <a:r>
            <a:rPr lang="en-US" sz="2500" kern="1200" dirty="0"/>
            <a:t> an </a:t>
          </a:r>
          <a:r>
            <a:rPr lang="en-US" sz="2500" kern="1200" dirty="0" err="1"/>
            <a:t>thần</a:t>
          </a:r>
          <a:r>
            <a:rPr lang="en-US" sz="2500" kern="1200" dirty="0"/>
            <a:t>, </a:t>
          </a:r>
          <a:r>
            <a:rPr lang="en-US" sz="2500" kern="1200" dirty="0" err="1"/>
            <a:t>thuốc</a:t>
          </a:r>
          <a:r>
            <a:rPr lang="en-US" sz="2500" kern="1200" dirty="0"/>
            <a:t> </a:t>
          </a:r>
          <a:r>
            <a:rPr lang="en-US" sz="2500" kern="1200" dirty="0" err="1"/>
            <a:t>ngủ</a:t>
          </a:r>
          <a:endParaRPr lang="en-US" sz="2500" kern="1200" dirty="0"/>
        </a:p>
      </dsp:txBody>
      <dsp:txXfrm>
        <a:off x="462915" y="3198971"/>
        <a:ext cx="2282428" cy="1369456"/>
      </dsp:txXfrm>
    </dsp:sp>
    <dsp:sp modelId="{EE038603-55A9-3B42-BF44-91DD912D337C}">
      <dsp:nvSpPr>
        <dsp:cNvPr id="0" name=""/>
        <dsp:cNvSpPr/>
      </dsp:nvSpPr>
      <dsp:spPr>
        <a:xfrm>
          <a:off x="2973585" y="3198971"/>
          <a:ext cx="2282428" cy="136945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Chất</a:t>
          </a:r>
          <a:r>
            <a:rPr lang="en-US" sz="2500" kern="1200" dirty="0"/>
            <a:t> </a:t>
          </a:r>
          <a:r>
            <a:rPr lang="en-US" sz="2500" kern="1200" dirty="0" err="1"/>
            <a:t>gây</a:t>
          </a:r>
          <a:r>
            <a:rPr lang="en-US" sz="2500" kern="1200" dirty="0"/>
            <a:t> </a:t>
          </a:r>
          <a:r>
            <a:rPr lang="en-US" sz="2500" kern="1200" dirty="0" err="1"/>
            <a:t>ảo</a:t>
          </a:r>
          <a:r>
            <a:rPr lang="en-US" sz="2500" kern="1200" dirty="0"/>
            <a:t> </a:t>
          </a:r>
          <a:r>
            <a:rPr lang="en-US" sz="2500" kern="1200" dirty="0" err="1"/>
            <a:t>giác</a:t>
          </a:r>
          <a:r>
            <a:rPr lang="en-US" sz="2500" kern="1200" dirty="0"/>
            <a:t> </a:t>
          </a:r>
          <a:r>
            <a:rPr lang="en-US" sz="2500" kern="1200" dirty="0" err="1"/>
            <a:t>khác</a:t>
          </a:r>
          <a:r>
            <a:rPr lang="en-US" sz="2500" kern="1200" dirty="0"/>
            <a:t> (Ketamine, LSD, acid…)</a:t>
          </a:r>
        </a:p>
      </dsp:txBody>
      <dsp:txXfrm>
        <a:off x="2973585" y="3198971"/>
        <a:ext cx="2282428" cy="1369456"/>
      </dsp:txXfrm>
    </dsp:sp>
    <dsp:sp modelId="{23ABA9B8-FB8B-F043-8A70-6353775E4923}">
      <dsp:nvSpPr>
        <dsp:cNvPr id="0" name=""/>
        <dsp:cNvSpPr/>
      </dsp:nvSpPr>
      <dsp:spPr>
        <a:xfrm>
          <a:off x="5484256" y="3198971"/>
          <a:ext cx="2282428" cy="136945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Các</a:t>
          </a:r>
          <a:r>
            <a:rPr lang="en-US" sz="2500" kern="1200" dirty="0"/>
            <a:t> </a:t>
          </a:r>
          <a:r>
            <a:rPr lang="en-US" sz="2500" kern="1200" dirty="0" err="1"/>
            <a:t>chất</a:t>
          </a:r>
          <a:r>
            <a:rPr lang="en-US" sz="2500" kern="1200" dirty="0"/>
            <a:t> </a:t>
          </a:r>
          <a:r>
            <a:rPr lang="en-US" sz="2500" kern="1200" dirty="0" err="1"/>
            <a:t>dạng</a:t>
          </a:r>
          <a:r>
            <a:rPr lang="en-US" sz="2500" kern="1200" dirty="0"/>
            <a:t> </a:t>
          </a:r>
          <a:r>
            <a:rPr lang="en-US" sz="2500" kern="1200" dirty="0" err="1"/>
            <a:t>thuốc</a:t>
          </a:r>
          <a:r>
            <a:rPr lang="en-US" sz="2500" kern="1200" dirty="0"/>
            <a:t> </a:t>
          </a:r>
          <a:r>
            <a:rPr lang="en-US" sz="2500" kern="1200" dirty="0" err="1"/>
            <a:t>phiện</a:t>
          </a:r>
          <a:endParaRPr lang="en-US" sz="2500" kern="1200" dirty="0"/>
        </a:p>
      </dsp:txBody>
      <dsp:txXfrm>
        <a:off x="5484256" y="3198971"/>
        <a:ext cx="2282428" cy="13694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5381FF-441E-4365-B4E8-B30D7E4DC3DE}">
      <dsp:nvSpPr>
        <dsp:cNvPr id="0" name=""/>
        <dsp:cNvSpPr/>
      </dsp:nvSpPr>
      <dsp:spPr>
        <a:xfrm>
          <a:off x="1828800" y="0"/>
          <a:ext cx="4572000" cy="4572000"/>
        </a:xfrm>
        <a:prstGeom prst="diamond">
          <a:avLst/>
        </a:prstGeom>
        <a:noFill/>
        <a:ln>
          <a:noFill/>
        </a:ln>
        <a:effectLst/>
      </dsp:spPr>
      <dsp:style>
        <a:lnRef idx="0">
          <a:scrgbClr r="0" g="0" b="0"/>
        </a:lnRef>
        <a:fillRef idx="1">
          <a:scrgbClr r="0" g="0" b="0"/>
        </a:fillRef>
        <a:effectRef idx="0">
          <a:scrgbClr r="0" g="0" b="0"/>
        </a:effectRef>
        <a:fontRef idx="minor"/>
      </dsp:style>
    </dsp:sp>
    <dsp:sp modelId="{35E7A1CB-0369-4F0C-A001-1F39324E326E}">
      <dsp:nvSpPr>
        <dsp:cNvPr id="0" name=""/>
        <dsp:cNvSpPr/>
      </dsp:nvSpPr>
      <dsp:spPr>
        <a:xfrm>
          <a:off x="2230991" y="455433"/>
          <a:ext cx="1783080" cy="1783080"/>
        </a:xfrm>
        <a:prstGeom prst="roundRect">
          <a:avLst/>
        </a:prstGeom>
        <a:solidFill>
          <a:srgbClr val="0F6FC6">
            <a:alpha val="6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err="1">
              <a:solidFill>
                <a:schemeClr val="bg1"/>
              </a:solidFill>
            </a:rPr>
            <a:t>Những</a:t>
          </a:r>
          <a:r>
            <a:rPr lang="en-US" sz="2200" b="1" kern="1200" dirty="0">
              <a:solidFill>
                <a:schemeClr val="bg1"/>
              </a:solidFill>
            </a:rPr>
            <a:t> </a:t>
          </a:r>
          <a:r>
            <a:rPr lang="en-US" sz="2200" b="1" kern="1200" dirty="0" err="1">
              <a:solidFill>
                <a:schemeClr val="bg1"/>
              </a:solidFill>
            </a:rPr>
            <a:t>điểm</a:t>
          </a:r>
          <a:r>
            <a:rPr lang="en-US" sz="2200" b="1" kern="1200" dirty="0">
              <a:solidFill>
                <a:schemeClr val="bg1"/>
              </a:solidFill>
            </a:rPr>
            <a:t> </a:t>
          </a:r>
          <a:r>
            <a:rPr lang="en-US" sz="2200" b="1" kern="1200" dirty="0" err="1">
              <a:solidFill>
                <a:schemeClr val="bg1"/>
              </a:solidFill>
            </a:rPr>
            <a:t>tốt</a:t>
          </a:r>
          <a:r>
            <a:rPr lang="en-US" sz="2200" b="1" kern="1200" dirty="0">
              <a:solidFill>
                <a:schemeClr val="bg1"/>
              </a:solidFill>
            </a:rPr>
            <a:t> </a:t>
          </a:r>
          <a:r>
            <a:rPr lang="en-US" sz="2200" b="1" kern="1200" dirty="0" err="1">
              <a:solidFill>
                <a:schemeClr val="bg1"/>
              </a:solidFill>
            </a:rPr>
            <a:t>về</a:t>
          </a:r>
          <a:r>
            <a:rPr lang="en-US" sz="2200" b="1" kern="1200" dirty="0">
              <a:solidFill>
                <a:schemeClr val="bg1"/>
              </a:solidFill>
            </a:rPr>
            <a:t>______</a:t>
          </a:r>
        </a:p>
      </dsp:txBody>
      <dsp:txXfrm>
        <a:off x="2318034" y="542476"/>
        <a:ext cx="1608994" cy="1608994"/>
      </dsp:txXfrm>
    </dsp:sp>
    <dsp:sp modelId="{77A5C037-4504-4025-ADDD-74E8E31BAF9F}">
      <dsp:nvSpPr>
        <dsp:cNvPr id="0" name=""/>
        <dsp:cNvSpPr/>
      </dsp:nvSpPr>
      <dsp:spPr>
        <a:xfrm>
          <a:off x="4183380" y="434340"/>
          <a:ext cx="1783080" cy="1783080"/>
        </a:xfrm>
        <a:prstGeom prst="roundRect">
          <a:avLst/>
        </a:prstGeom>
        <a:solidFill>
          <a:srgbClr val="0F6FC6">
            <a:alpha val="6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err="1">
              <a:solidFill>
                <a:schemeClr val="bg1"/>
              </a:solidFill>
            </a:rPr>
            <a:t>Những</a:t>
          </a:r>
          <a:r>
            <a:rPr lang="en-US" sz="2200" b="1" kern="1200" dirty="0">
              <a:solidFill>
                <a:schemeClr val="bg1"/>
              </a:solidFill>
            </a:rPr>
            <a:t> </a:t>
          </a:r>
          <a:r>
            <a:rPr lang="en-US" sz="2200" b="1" kern="1200" dirty="0" err="1">
              <a:solidFill>
                <a:schemeClr val="bg1"/>
              </a:solidFill>
            </a:rPr>
            <a:t>điểm</a:t>
          </a:r>
          <a:r>
            <a:rPr lang="en-US" sz="2200" b="1" kern="1200" dirty="0">
              <a:solidFill>
                <a:schemeClr val="bg1"/>
              </a:solidFill>
            </a:rPr>
            <a:t> </a:t>
          </a:r>
          <a:r>
            <a:rPr lang="en-US" sz="2200" b="1" kern="1200" dirty="0" err="1">
              <a:solidFill>
                <a:schemeClr val="bg1"/>
              </a:solidFill>
            </a:rPr>
            <a:t>không</a:t>
          </a:r>
          <a:r>
            <a:rPr lang="en-US" sz="2200" b="1" kern="1200" dirty="0">
              <a:solidFill>
                <a:schemeClr val="bg1"/>
              </a:solidFill>
            </a:rPr>
            <a:t> </a:t>
          </a:r>
          <a:r>
            <a:rPr lang="en-US" sz="2200" b="1" kern="1200" dirty="0" err="1">
              <a:solidFill>
                <a:schemeClr val="bg1"/>
              </a:solidFill>
            </a:rPr>
            <a:t>tốt</a:t>
          </a:r>
          <a:r>
            <a:rPr lang="en-US" sz="2200" b="1" kern="1200" dirty="0">
              <a:solidFill>
                <a:schemeClr val="bg1"/>
              </a:solidFill>
            </a:rPr>
            <a:t> </a:t>
          </a:r>
          <a:r>
            <a:rPr lang="en-US" sz="2200" b="1" kern="1200" dirty="0" err="1">
              <a:solidFill>
                <a:schemeClr val="bg1"/>
              </a:solidFill>
            </a:rPr>
            <a:t>về</a:t>
          </a:r>
          <a:r>
            <a:rPr lang="en-US" sz="2200" b="1" kern="1200" dirty="0">
              <a:solidFill>
                <a:schemeClr val="bg1"/>
              </a:solidFill>
            </a:rPr>
            <a:t>____</a:t>
          </a:r>
        </a:p>
      </dsp:txBody>
      <dsp:txXfrm>
        <a:off x="4270423" y="521383"/>
        <a:ext cx="1608994" cy="1608994"/>
      </dsp:txXfrm>
    </dsp:sp>
    <dsp:sp modelId="{007B0F65-079B-41F6-B38F-044E57E5407E}">
      <dsp:nvSpPr>
        <dsp:cNvPr id="0" name=""/>
        <dsp:cNvSpPr/>
      </dsp:nvSpPr>
      <dsp:spPr>
        <a:xfrm>
          <a:off x="2263140" y="2365795"/>
          <a:ext cx="1783080" cy="1783080"/>
        </a:xfrm>
        <a:prstGeom prst="roundRect">
          <a:avLst/>
        </a:prstGeom>
        <a:solidFill>
          <a:srgbClr val="0F6FC6">
            <a:alpha val="6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err="1">
              <a:solidFill>
                <a:schemeClr val="bg1"/>
              </a:solidFill>
            </a:rPr>
            <a:t>Những</a:t>
          </a:r>
          <a:r>
            <a:rPr lang="en-US" sz="2200" b="1" kern="1200" dirty="0">
              <a:solidFill>
                <a:schemeClr val="bg1"/>
              </a:solidFill>
            </a:rPr>
            <a:t> </a:t>
          </a:r>
          <a:r>
            <a:rPr lang="en-US" sz="2200" b="1" kern="1200" dirty="0" err="1">
              <a:solidFill>
                <a:schemeClr val="bg1"/>
              </a:solidFill>
            </a:rPr>
            <a:t>điểm</a:t>
          </a:r>
          <a:r>
            <a:rPr lang="en-US" sz="2200" b="1" kern="1200" dirty="0">
              <a:solidFill>
                <a:schemeClr val="bg1"/>
              </a:solidFill>
            </a:rPr>
            <a:t> </a:t>
          </a:r>
          <a:r>
            <a:rPr lang="en-US" sz="2200" b="1" kern="1200" dirty="0" err="1">
              <a:solidFill>
                <a:schemeClr val="bg1"/>
              </a:solidFill>
            </a:rPr>
            <a:t>tốt</a:t>
          </a:r>
          <a:r>
            <a:rPr lang="en-US" sz="2200" b="1" kern="1200" dirty="0">
              <a:solidFill>
                <a:schemeClr val="bg1"/>
              </a:solidFill>
            </a:rPr>
            <a:t> </a:t>
          </a:r>
          <a:r>
            <a:rPr lang="en-US" sz="2200" b="1" kern="1200" dirty="0" err="1">
              <a:solidFill>
                <a:schemeClr val="bg1"/>
              </a:solidFill>
            </a:rPr>
            <a:t>của</a:t>
          </a:r>
          <a:r>
            <a:rPr lang="en-US" sz="2200" b="1" kern="1200" dirty="0">
              <a:solidFill>
                <a:schemeClr val="bg1"/>
              </a:solidFill>
            </a:rPr>
            <a:t> </a:t>
          </a:r>
          <a:r>
            <a:rPr lang="en-US" sz="2200" b="1" kern="1200" dirty="0" err="1">
              <a:solidFill>
                <a:schemeClr val="bg1"/>
              </a:solidFill>
            </a:rPr>
            <a:t>sự</a:t>
          </a:r>
          <a:r>
            <a:rPr lang="en-US" sz="2200" b="1" kern="1200" dirty="0">
              <a:solidFill>
                <a:schemeClr val="bg1"/>
              </a:solidFill>
            </a:rPr>
            <a:t> </a:t>
          </a:r>
          <a:r>
            <a:rPr lang="en-US" sz="2200" b="1" kern="1200" dirty="0" err="1">
              <a:solidFill>
                <a:schemeClr val="bg1"/>
              </a:solidFill>
            </a:rPr>
            <a:t>thay</a:t>
          </a:r>
          <a:r>
            <a:rPr lang="en-US" sz="2200" b="1" kern="1200" dirty="0">
              <a:solidFill>
                <a:schemeClr val="bg1"/>
              </a:solidFill>
            </a:rPr>
            <a:t> </a:t>
          </a:r>
          <a:r>
            <a:rPr lang="en-US" sz="2200" b="1" kern="1200" dirty="0" err="1">
              <a:solidFill>
                <a:schemeClr val="bg1"/>
              </a:solidFill>
            </a:rPr>
            <a:t>đổi</a:t>
          </a:r>
          <a:endParaRPr lang="en-US" sz="2200" b="1" kern="1200" dirty="0">
            <a:solidFill>
              <a:schemeClr val="bg1"/>
            </a:solidFill>
          </a:endParaRPr>
        </a:p>
      </dsp:txBody>
      <dsp:txXfrm>
        <a:off x="2350183" y="2452838"/>
        <a:ext cx="1608994" cy="1608994"/>
      </dsp:txXfrm>
    </dsp:sp>
    <dsp:sp modelId="{AEC153EF-DAD4-4828-A088-7D60A08C4D99}">
      <dsp:nvSpPr>
        <dsp:cNvPr id="0" name=""/>
        <dsp:cNvSpPr/>
      </dsp:nvSpPr>
      <dsp:spPr>
        <a:xfrm>
          <a:off x="4183380" y="2354580"/>
          <a:ext cx="1783080" cy="1783080"/>
        </a:xfrm>
        <a:prstGeom prst="roundRect">
          <a:avLst/>
        </a:prstGeom>
        <a:solidFill>
          <a:srgbClr val="0F6FC6">
            <a:alpha val="6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err="1">
              <a:solidFill>
                <a:schemeClr val="bg1"/>
              </a:solidFill>
            </a:rPr>
            <a:t>Những</a:t>
          </a:r>
          <a:r>
            <a:rPr lang="en-US" sz="2200" b="1" kern="1200" dirty="0">
              <a:solidFill>
                <a:schemeClr val="bg1"/>
              </a:solidFill>
            </a:rPr>
            <a:t> </a:t>
          </a:r>
          <a:r>
            <a:rPr lang="en-US" sz="2200" b="1" kern="1200" dirty="0" err="1">
              <a:solidFill>
                <a:schemeClr val="bg1"/>
              </a:solidFill>
            </a:rPr>
            <a:t>điểm</a:t>
          </a:r>
          <a:r>
            <a:rPr lang="en-US" sz="2200" b="1" kern="1200" dirty="0">
              <a:solidFill>
                <a:schemeClr val="bg1"/>
              </a:solidFill>
            </a:rPr>
            <a:t> </a:t>
          </a:r>
          <a:r>
            <a:rPr lang="en-US" sz="2200" b="1" kern="1200" dirty="0" err="1">
              <a:solidFill>
                <a:schemeClr val="bg1"/>
              </a:solidFill>
            </a:rPr>
            <a:t>không</a:t>
          </a:r>
          <a:r>
            <a:rPr lang="en-US" sz="2200" b="1" kern="1200" dirty="0">
              <a:solidFill>
                <a:schemeClr val="bg1"/>
              </a:solidFill>
            </a:rPr>
            <a:t> </a:t>
          </a:r>
          <a:r>
            <a:rPr lang="en-US" sz="2200" b="1" kern="1200" dirty="0" err="1">
              <a:solidFill>
                <a:schemeClr val="bg1"/>
              </a:solidFill>
            </a:rPr>
            <a:t>tốt</a:t>
          </a:r>
          <a:r>
            <a:rPr lang="en-US" sz="2200" b="1" kern="1200" dirty="0">
              <a:solidFill>
                <a:schemeClr val="bg1"/>
              </a:solidFill>
            </a:rPr>
            <a:t> </a:t>
          </a:r>
          <a:r>
            <a:rPr lang="en-US" sz="2200" b="1" kern="1200" dirty="0" err="1">
              <a:solidFill>
                <a:schemeClr val="bg1"/>
              </a:solidFill>
            </a:rPr>
            <a:t>của</a:t>
          </a:r>
          <a:r>
            <a:rPr lang="en-US" sz="2200" b="1" kern="1200" dirty="0">
              <a:solidFill>
                <a:schemeClr val="bg1"/>
              </a:solidFill>
            </a:rPr>
            <a:t> </a:t>
          </a:r>
          <a:r>
            <a:rPr lang="en-US" sz="2200" b="1" kern="1200" dirty="0" err="1">
              <a:solidFill>
                <a:schemeClr val="bg1"/>
              </a:solidFill>
            </a:rPr>
            <a:t>sự</a:t>
          </a:r>
          <a:r>
            <a:rPr lang="en-US" sz="2200" b="1" kern="1200" dirty="0">
              <a:solidFill>
                <a:schemeClr val="bg1"/>
              </a:solidFill>
            </a:rPr>
            <a:t> </a:t>
          </a:r>
          <a:r>
            <a:rPr lang="en-US" sz="2200" b="1" kern="1200" dirty="0" err="1">
              <a:solidFill>
                <a:schemeClr val="bg1"/>
              </a:solidFill>
            </a:rPr>
            <a:t>thay</a:t>
          </a:r>
          <a:r>
            <a:rPr lang="en-US" sz="2200" b="1" kern="1200" dirty="0">
              <a:solidFill>
                <a:schemeClr val="bg1"/>
              </a:solidFill>
            </a:rPr>
            <a:t> </a:t>
          </a:r>
          <a:r>
            <a:rPr lang="en-US" sz="2200" b="1" kern="1200" dirty="0" err="1">
              <a:solidFill>
                <a:schemeClr val="bg1"/>
              </a:solidFill>
            </a:rPr>
            <a:t>đổi</a:t>
          </a:r>
          <a:endParaRPr lang="en-US" sz="2200" b="1" kern="1200" dirty="0">
            <a:solidFill>
              <a:schemeClr val="bg1"/>
            </a:solidFill>
          </a:endParaRPr>
        </a:p>
      </dsp:txBody>
      <dsp:txXfrm>
        <a:off x="4270423" y="2441623"/>
        <a:ext cx="1608994" cy="16089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3421D697-57C3-DF40-A7F3-87F1F0D0B1CA}" type="datetimeFigureOut">
              <a:rPr lang="en-US" smtClean="0"/>
              <a:t>6/29/2020</a:t>
            </a:fld>
            <a:endParaRPr lang="en-US"/>
          </a:p>
        </p:txBody>
      </p:sp>
      <p:sp>
        <p:nvSpPr>
          <p:cNvPr id="4" name="Slide Image Placeholder 3"/>
          <p:cNvSpPr>
            <a:spLocks noGrp="1" noRot="1" noChangeAspect="1"/>
          </p:cNvSpPr>
          <p:nvPr>
            <p:ph type="sldImg" idx="2"/>
          </p:nvPr>
        </p:nvSpPr>
        <p:spPr>
          <a:xfrm>
            <a:off x="1165225" y="1241425"/>
            <a:ext cx="4467225"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AC545C87-8751-3842-AF8A-504C719F8700}" type="slidenum">
              <a:rPr lang="en-US" smtClean="0"/>
              <a:t>‹#›</a:t>
            </a:fld>
            <a:endParaRPr lang="en-US"/>
          </a:p>
        </p:txBody>
      </p:sp>
    </p:spTree>
    <p:extLst>
      <p:ext uri="{BB962C8B-B14F-4D97-AF65-F5344CB8AC3E}">
        <p14:creationId xmlns:p14="http://schemas.microsoft.com/office/powerpoint/2010/main" val="488135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545C87-8751-3842-AF8A-504C719F8700}" type="slidenum">
              <a:rPr lang="en-US" smtClean="0"/>
              <a:t>1</a:t>
            </a:fld>
            <a:endParaRPr lang="en-US"/>
          </a:p>
        </p:txBody>
      </p:sp>
    </p:spTree>
    <p:extLst>
      <p:ext uri="{BB962C8B-B14F-4D97-AF65-F5344CB8AC3E}">
        <p14:creationId xmlns:p14="http://schemas.microsoft.com/office/powerpoint/2010/main" val="713615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3000">
                <a:solidFill>
                  <a:schemeClr val="tx1"/>
                </a:solidFill>
                <a:latin typeface="Arial" panose="020B0604020202020204" pitchFamily="34" charset="0"/>
                <a:ea typeface="ＭＳ Ｐゴシック" panose="020B0600070205080204" pitchFamily="34" charset="-128"/>
              </a:defRPr>
            </a:lvl1pPr>
            <a:lvl2pPr marL="742950" indent="-285750" defTabSz="966788">
              <a:defRPr sz="3000">
                <a:solidFill>
                  <a:schemeClr val="tx1"/>
                </a:solidFill>
                <a:latin typeface="Arial" panose="020B0604020202020204" pitchFamily="34" charset="0"/>
                <a:ea typeface="ＭＳ Ｐゴシック" panose="020B0600070205080204" pitchFamily="34" charset="-128"/>
              </a:defRPr>
            </a:lvl2pPr>
            <a:lvl3pPr marL="1143000" indent="-228600" defTabSz="966788">
              <a:defRPr sz="3000">
                <a:solidFill>
                  <a:schemeClr val="tx1"/>
                </a:solidFill>
                <a:latin typeface="Arial" panose="020B0604020202020204" pitchFamily="34" charset="0"/>
                <a:ea typeface="ＭＳ Ｐゴシック" panose="020B0600070205080204" pitchFamily="34" charset="-128"/>
              </a:defRPr>
            </a:lvl3pPr>
            <a:lvl4pPr marL="1600200" indent="-228600" defTabSz="966788">
              <a:defRPr sz="3000">
                <a:solidFill>
                  <a:schemeClr val="tx1"/>
                </a:solidFill>
                <a:latin typeface="Arial" panose="020B0604020202020204" pitchFamily="34" charset="0"/>
                <a:ea typeface="ＭＳ Ｐゴシック" panose="020B0600070205080204" pitchFamily="34" charset="-128"/>
              </a:defRPr>
            </a:lvl4pPr>
            <a:lvl5pPr marL="2057400" indent="-228600" defTabSz="966788">
              <a:defRPr sz="30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fld id="{828E52B3-F444-4B99-88AD-01093AFD90FE}" type="slidenum">
              <a:rPr lang="en-US" altLang="en-US" sz="1200"/>
              <a:pPr/>
              <a:t>5</a:t>
            </a:fld>
            <a:endParaRPr lang="en-US" altLang="en-US" sz="1200"/>
          </a:p>
        </p:txBody>
      </p:sp>
      <p:sp>
        <p:nvSpPr>
          <p:cNvPr id="14339" name="Rectangle 4"/>
          <p:cNvSpPr>
            <a:spLocks noGrp="1" noRot="1" noChangeAspect="1" noChangeArrowheads="1" noTextEdit="1"/>
          </p:cNvSpPr>
          <p:nvPr>
            <p:ph type="sldImg"/>
          </p:nvPr>
        </p:nvSpPr>
        <p:spPr>
          <a:ln/>
        </p:spPr>
      </p:sp>
      <p:sp>
        <p:nvSpPr>
          <p:cNvPr id="14340" name="Rectangle 5"/>
          <p:cNvSpPr>
            <a:spLocks noGrp="1" noChangeArrowheads="1"/>
          </p:cNvSpPr>
          <p:nvPr>
            <p:ph type="body" idx="1"/>
          </p:nvPr>
        </p:nvSpPr>
        <p:spPr bwMode="auto">
          <a:xfrm>
            <a:off x="987425" y="3228975"/>
            <a:ext cx="7897813" cy="305911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b="1">
                <a:ea typeface="ＭＳ Ｐゴシック" panose="020B0600070205080204" pitchFamily="34" charset="-128"/>
              </a:rPr>
              <a:t>Hướng dẫn</a:t>
            </a:r>
          </a:p>
          <a:p>
            <a:pPr eaLnBrk="1" hangingPunct="1"/>
            <a:r>
              <a:rPr lang="en-AU" altLang="en-US">
                <a:ea typeface="ＭＳ Ｐゴシック" panose="020B0600070205080204" pitchFamily="34" charset="-128"/>
              </a:rPr>
              <a:t>1. Giải thích rằng </a:t>
            </a:r>
            <a:r>
              <a:rPr lang="en-US" altLang="en-US">
                <a:ea typeface="ＭＳ Ｐゴシック" panose="020B0600070205080204" pitchFamily="34" charset="-128"/>
              </a:rPr>
              <a:t>slide này cho thấy cách ASSIST có thể được liên kết với một sự can thiệp thích hợp cho từng khách hàng tùy theo chất gây nghiện đặc thù với điểm số cụ thể của nó </a:t>
            </a:r>
            <a:br>
              <a:rPr lang="en-US" altLang="en-US">
                <a:ea typeface="ＭＳ Ｐゴシック" panose="020B0600070205080204" pitchFamily="34" charset="-128"/>
              </a:rPr>
            </a:br>
            <a:endParaRPr lang="en-AU" altLang="en-US">
              <a:ea typeface="ＭＳ Ｐゴシック" panose="020B0600070205080204" pitchFamily="34" charset="-128"/>
            </a:endParaRPr>
          </a:p>
          <a:p>
            <a:pPr eaLnBrk="1" hangingPunct="1"/>
            <a:endParaRPr lang="en-AU" altLang="en-US">
              <a:ea typeface="ＭＳ Ｐゴシック" panose="020B0600070205080204" pitchFamily="34" charset="-128"/>
            </a:endParaRPr>
          </a:p>
          <a:p>
            <a:pPr eaLnBrk="1" hangingPunct="1"/>
            <a:r>
              <a:rPr lang="en-AU" altLang="en-US">
                <a:ea typeface="ＭＳ Ｐゴシック" panose="020B0600070205080204" pitchFamily="34" charset="-128"/>
              </a:rPr>
              <a:t>(Nguồn WHO, 2003b. </a:t>
            </a:r>
            <a:r>
              <a:rPr lang="en-AU" altLang="en-US" i="1">
                <a:ea typeface="ＭＳ Ｐゴシック" panose="020B0600070205080204" pitchFamily="34" charset="-128"/>
              </a:rPr>
              <a:t>can thiệp sơ bộ cho sử dụng các chất gây nghiện: Sách sử dụng cho Chăm sóc Ban dầu</a:t>
            </a:r>
            <a:r>
              <a:rPr lang="en-AU" altLang="en-US">
                <a:ea typeface="ＭＳ Ｐゴシック" panose="020B0600070205080204" pitchFamily="34" charset="-128"/>
              </a:rPr>
              <a:t>.)</a:t>
            </a:r>
          </a:p>
          <a:p>
            <a:pPr eaLnBrk="1" hangingPunct="1"/>
            <a:endParaRPr lang="en-AU" altLang="en-US">
              <a:ea typeface="ＭＳ Ｐゴシック" panose="020B0600070205080204" pitchFamily="34" charset="-128"/>
            </a:endParaRPr>
          </a:p>
          <a:p>
            <a:pPr eaLnBrk="1" hangingPunct="1"/>
            <a:endParaRPr lang="en-AU" altLang="en-US">
              <a:ea typeface="ＭＳ Ｐゴシック" panose="020B0600070205080204" pitchFamily="34" charset="-128"/>
            </a:endParaRPr>
          </a:p>
        </p:txBody>
      </p:sp>
    </p:spTree>
    <p:extLst>
      <p:ext uri="{BB962C8B-B14F-4D97-AF65-F5344CB8AC3E}">
        <p14:creationId xmlns:p14="http://schemas.microsoft.com/office/powerpoint/2010/main" val="1430456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a:defRPr sz="3000">
                <a:solidFill>
                  <a:schemeClr val="tx1"/>
                </a:solidFill>
                <a:latin typeface="Arial" panose="020B0604020202020204" pitchFamily="34" charset="0"/>
                <a:ea typeface="ＭＳ Ｐゴシック" panose="020B0600070205080204" pitchFamily="34" charset="-128"/>
              </a:defRPr>
            </a:lvl1pPr>
            <a:lvl2pPr marL="742950" indent="-285750" defTabSz="966788">
              <a:defRPr sz="3000">
                <a:solidFill>
                  <a:schemeClr val="tx1"/>
                </a:solidFill>
                <a:latin typeface="Arial" panose="020B0604020202020204" pitchFamily="34" charset="0"/>
                <a:ea typeface="ＭＳ Ｐゴシック" panose="020B0600070205080204" pitchFamily="34" charset="-128"/>
              </a:defRPr>
            </a:lvl2pPr>
            <a:lvl3pPr marL="1143000" indent="-228600" defTabSz="966788">
              <a:defRPr sz="3000">
                <a:solidFill>
                  <a:schemeClr val="tx1"/>
                </a:solidFill>
                <a:latin typeface="Arial" panose="020B0604020202020204" pitchFamily="34" charset="0"/>
                <a:ea typeface="ＭＳ Ｐゴシック" panose="020B0600070205080204" pitchFamily="34" charset="-128"/>
              </a:defRPr>
            </a:lvl3pPr>
            <a:lvl4pPr marL="1600200" indent="-228600" defTabSz="966788">
              <a:defRPr sz="3000">
                <a:solidFill>
                  <a:schemeClr val="tx1"/>
                </a:solidFill>
                <a:latin typeface="Arial" panose="020B0604020202020204" pitchFamily="34" charset="0"/>
                <a:ea typeface="ＭＳ Ｐゴシック" panose="020B0600070205080204" pitchFamily="34" charset="-128"/>
              </a:defRPr>
            </a:lvl4pPr>
            <a:lvl5pPr marL="2057400" indent="-228600" defTabSz="966788">
              <a:defRPr sz="30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fld id="{87E93B1C-94BD-4286-9449-10CC313C7D63}" type="slidenum">
              <a:rPr lang="en-US" altLang="en-US" sz="1200"/>
              <a:pPr/>
              <a:t>14</a:t>
            </a:fld>
            <a:endParaRPr lang="en-US" altLang="en-US" sz="1200"/>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bwMode="auto">
          <a:xfrm>
            <a:off x="752475" y="2562225"/>
            <a:ext cx="8556625" cy="227965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r>
              <a:rPr lang="en-AU" altLang="en-US" b="1">
                <a:ea typeface="ＭＳ Ｐゴシック" panose="020B0600070205080204" pitchFamily="34" charset="-128"/>
              </a:rPr>
              <a:t>Hướng dẫn</a:t>
            </a:r>
          </a:p>
          <a:p>
            <a:pPr marL="228600" indent="-228600" eaLnBrk="1" hangingPunct="1">
              <a:buFontTx/>
              <a:buAutoNum type="arabicPeriod"/>
            </a:pPr>
            <a:r>
              <a:rPr lang="en-AU" altLang="en-US">
                <a:ea typeface="ＭＳ Ｐゴシック" panose="020B0600070205080204" pitchFamily="34" charset="-128"/>
              </a:rPr>
              <a:t>Giải thích rằng bước tiếp theo là để trao trách nhiệm cho khách hàng</a:t>
            </a:r>
          </a:p>
          <a:p>
            <a:pPr marL="228600" indent="-228600" eaLnBrk="1" hangingPunct="1">
              <a:buFontTx/>
              <a:buAutoNum type="arabicPeriod"/>
            </a:pPr>
            <a:r>
              <a:rPr lang="en-AU" altLang="en-US">
                <a:ea typeface="ＭＳ Ｐゴシック" panose="020B0600070205080204" pitchFamily="34" charset="-128"/>
              </a:rPr>
              <a:t>Đọc  nội dung của slide. Điều quan trọng cần nhấn mạnh là khách hàng tự chịu trách nhiệm về hành vi sử dụng các chất gây nghienẹ của họ</a:t>
            </a:r>
          </a:p>
          <a:p>
            <a:pPr marL="228600" indent="-228600" eaLnBrk="1" hangingPunct="1">
              <a:buFontTx/>
              <a:buAutoNum type="arabicPeriod"/>
            </a:pPr>
            <a:endParaRPr lang="en-AU" altLang="en-US">
              <a:ea typeface="ＭＳ Ｐゴシック" panose="020B0600070205080204" pitchFamily="34" charset="-128"/>
            </a:endParaRPr>
          </a:p>
          <a:p>
            <a:pPr marL="228600" indent="-228600" eaLnBrk="1" hangingPunct="1"/>
            <a:r>
              <a:rPr lang="en-AU" altLang="en-US">
                <a:ea typeface="ＭＳ Ｐゴシック" panose="020B0600070205080204" pitchFamily="34" charset="-128"/>
              </a:rPr>
              <a:t>(Nguồn: WHO, 2003b. </a:t>
            </a:r>
            <a:r>
              <a:rPr lang="en-AU" altLang="en-US" i="1">
                <a:ea typeface="ＭＳ Ｐゴシック" panose="020B0600070205080204" pitchFamily="34" charset="-128"/>
              </a:rPr>
              <a:t>can thiệp sơ bộ cho sử dụng các chất gây nghiện: Sách sử dụng cho Chăm sóc Ban dầu</a:t>
            </a:r>
            <a:r>
              <a:rPr lang="en-AU" altLang="en-US">
                <a:ea typeface="ＭＳ Ｐゴシック" panose="020B0600070205080204" pitchFamily="34" charset="-128"/>
              </a:rPr>
              <a:t>.)</a:t>
            </a:r>
          </a:p>
          <a:p>
            <a:pPr marL="228600" indent="-228600" eaLnBrk="1" hangingPunct="1"/>
            <a:endParaRPr lang="en-US" altLang="en-US" b="1">
              <a:ea typeface="ＭＳ Ｐゴシック" panose="020B0600070205080204" pitchFamily="34" charset="-128"/>
            </a:endParaRPr>
          </a:p>
          <a:p>
            <a:pPr marL="228600" indent="-228600" eaLnBrk="1" hangingPunct="1"/>
            <a:r>
              <a:rPr lang="en-US" altLang="en-US" b="1">
                <a:ea typeface="ＭＳ Ｐゴシック" panose="020B0600070205080204" pitchFamily="34" charset="-128"/>
              </a:rPr>
              <a:t>Thông tin thêm</a:t>
            </a:r>
          </a:p>
          <a:p>
            <a:pPr marL="228600" indent="-228600" eaLnBrk="1" hangingPunct="1"/>
            <a:r>
              <a:rPr lang="en-US" altLang="en-US">
                <a:ea typeface="ＭＳ Ｐゴシック" panose="020B0600070205080204" pitchFamily="34" charset="-128"/>
              </a:rPr>
              <a:t>"Làm thế nào để cắt giảm việc uống của bạn" ban đầu được một cuốn sách nhỏ được phát triển bởi Viện Quốc gia Hoa Kỳ về Lạm dụng Rượu và Nghiện rượu. Tập sách hiện không còn, nhưng những nội dung có thể được tìm thấy tại http://pubs.niaaa.nih.gov/publications/handout , được in ra và sử dụng như tài liệt phát tay</a:t>
            </a:r>
          </a:p>
          <a:p>
            <a:pPr marL="228600" indent="-228600" eaLnBrk="1" hangingPunct="1"/>
            <a:endParaRPr lang="en-US" altLang="en-US">
              <a:ea typeface="ＭＳ Ｐゴシック" panose="020B0600070205080204" pitchFamily="34" charset="-128"/>
            </a:endParaRPr>
          </a:p>
          <a:p>
            <a:pPr marL="228600" indent="-228600" eaLnBrk="1" hangingPunct="1">
              <a:lnSpc>
                <a:spcPct val="110000"/>
              </a:lnSpc>
              <a:spcAft>
                <a:spcPct val="10000"/>
              </a:spcAft>
            </a:pPr>
            <a:r>
              <a:rPr lang="ja-JP" altLang="en-US" b="1">
                <a:ea typeface="ＭＳ Ｐゴシック" panose="020B0600070205080204" pitchFamily="34" charset="-128"/>
              </a:rPr>
              <a:t>“</a:t>
            </a:r>
            <a:r>
              <a:rPr lang="en-US" altLang="ja-JP" b="1">
                <a:ea typeface="ＭＳ Ｐゴシック" panose="020B0600070205080204" pitchFamily="34" charset="-128"/>
              </a:rPr>
              <a:t>What you do with the 	information is up to you.    I am here to assist you if you  would like help cutting back on your use</a:t>
            </a:r>
            <a:r>
              <a:rPr lang="en-AU" altLang="ja-JP" b="1">
                <a:ea typeface="ＭＳ Ｐゴシック" panose="020B0600070205080204" pitchFamily="34" charset="-128"/>
              </a:rPr>
              <a:t>.</a:t>
            </a:r>
            <a:r>
              <a:rPr lang="en-AU" altLang="en-US" b="1">
                <a:ea typeface="ＭＳ Ｐゴシック" panose="020B0600070205080204" pitchFamily="34" charset="-128"/>
              </a:rPr>
              <a:t>”</a:t>
            </a:r>
            <a:r>
              <a:rPr lang="en-AU" altLang="ja-JP" b="1">
                <a:ea typeface="ＭＳ Ｐゴシック" panose="020B0600070205080204" pitchFamily="34" charset="-128"/>
              </a:rPr>
              <a:t> </a:t>
            </a:r>
            <a:endParaRPr lang="en-AU" altLang="en-US">
              <a:ea typeface="ＭＳ Ｐゴシック" panose="020B0600070205080204" pitchFamily="34" charset="-128"/>
            </a:endParaRPr>
          </a:p>
        </p:txBody>
      </p:sp>
    </p:spTree>
    <p:extLst>
      <p:ext uri="{BB962C8B-B14F-4D97-AF65-F5344CB8AC3E}">
        <p14:creationId xmlns:p14="http://schemas.microsoft.com/office/powerpoint/2010/main" val="2845244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a:defRPr sz="3000">
                <a:solidFill>
                  <a:schemeClr val="tx1"/>
                </a:solidFill>
                <a:latin typeface="Arial" panose="020B0604020202020204" pitchFamily="34" charset="0"/>
                <a:ea typeface="ＭＳ Ｐゴシック" panose="020B0600070205080204" pitchFamily="34" charset="-128"/>
              </a:defRPr>
            </a:lvl1pPr>
            <a:lvl2pPr marL="742950" indent="-285750" defTabSz="966788">
              <a:defRPr sz="3000">
                <a:solidFill>
                  <a:schemeClr val="tx1"/>
                </a:solidFill>
                <a:latin typeface="Arial" panose="020B0604020202020204" pitchFamily="34" charset="0"/>
                <a:ea typeface="ＭＳ Ｐゴシック" panose="020B0600070205080204" pitchFamily="34" charset="-128"/>
              </a:defRPr>
            </a:lvl2pPr>
            <a:lvl3pPr marL="1143000" indent="-228600" defTabSz="966788">
              <a:defRPr sz="3000">
                <a:solidFill>
                  <a:schemeClr val="tx1"/>
                </a:solidFill>
                <a:latin typeface="Arial" panose="020B0604020202020204" pitchFamily="34" charset="0"/>
                <a:ea typeface="ＭＳ Ｐゴシック" panose="020B0600070205080204" pitchFamily="34" charset="-128"/>
              </a:defRPr>
            </a:lvl3pPr>
            <a:lvl4pPr marL="1600200" indent="-228600" defTabSz="966788">
              <a:defRPr sz="3000">
                <a:solidFill>
                  <a:schemeClr val="tx1"/>
                </a:solidFill>
                <a:latin typeface="Arial" panose="020B0604020202020204" pitchFamily="34" charset="0"/>
                <a:ea typeface="ＭＳ Ｐゴシック" panose="020B0600070205080204" pitchFamily="34" charset="-128"/>
              </a:defRPr>
            </a:lvl4pPr>
            <a:lvl5pPr marL="2057400" indent="-228600" defTabSz="966788">
              <a:defRPr sz="30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fld id="{F01CBDDA-0286-4DA8-A45D-0DD891F5223F}" type="slidenum">
              <a:rPr lang="en-US" altLang="en-US" sz="1200"/>
              <a:pPr/>
              <a:t>15</a:t>
            </a:fld>
            <a:endParaRPr lang="en-US" altLang="en-US" sz="1200"/>
          </a:p>
        </p:txBody>
      </p:sp>
      <p:sp>
        <p:nvSpPr>
          <p:cNvPr id="113666"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xfrm>
            <a:off x="752475" y="2674938"/>
            <a:ext cx="8556625" cy="222250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228600" indent="-228600" eaLnBrk="1" hangingPunct="1"/>
            <a:r>
              <a:rPr lang="en-AU" altLang="en-US" b="1">
                <a:ea typeface="ＭＳ Ｐゴシック" panose="020B0600070205080204" pitchFamily="34" charset="-128"/>
              </a:rPr>
              <a:t>Hướng dẫn</a:t>
            </a:r>
          </a:p>
          <a:p>
            <a:pPr marL="228600" indent="-228600" algn="just" eaLnBrk="1" hangingPunct="1">
              <a:buFontTx/>
              <a:buAutoNum type="arabicPeriod"/>
            </a:pPr>
            <a:r>
              <a:rPr lang="en-AU" altLang="en-US">
                <a:ea typeface="ＭＳ Ｐゴシック" panose="020B0600070205080204" pitchFamily="34" charset="-128"/>
              </a:rPr>
              <a:t>Giải thích rằng bước tiếp theo là hỏi khách hàng nếu họ có vấn đề về điểm số của họ</a:t>
            </a:r>
          </a:p>
          <a:p>
            <a:pPr marL="228600" indent="-228600" eaLnBrk="1" hangingPunct="1">
              <a:buFontTx/>
              <a:buAutoNum type="arabicPeriod"/>
            </a:pPr>
            <a:r>
              <a:rPr lang="en-AU" altLang="en-US">
                <a:ea typeface="ＭＳ Ｐゴシック" panose="020B0600070205080204" pitchFamily="34" charset="-128"/>
              </a:rPr>
              <a:t>Đọc nội dung của slide.</a:t>
            </a:r>
          </a:p>
          <a:p>
            <a:pPr marL="228600" indent="-228600" eaLnBrk="1" hangingPunct="1">
              <a:buFontTx/>
              <a:buAutoNum type="arabicPeriod"/>
            </a:pPr>
            <a:endParaRPr lang="en-AU" altLang="en-US">
              <a:ea typeface="ＭＳ Ｐゴシック" panose="020B0600070205080204" pitchFamily="34" charset="-128"/>
            </a:endParaRPr>
          </a:p>
          <a:p>
            <a:pPr marL="228600" indent="-228600" eaLnBrk="1" hangingPunct="1"/>
            <a:r>
              <a:rPr lang="en-AU" altLang="en-US">
                <a:ea typeface="ＭＳ Ｐゴシック" panose="020B0600070205080204" pitchFamily="34" charset="-128"/>
              </a:rPr>
              <a:t>(Nguồn: WHO, 2003b. </a:t>
            </a:r>
            <a:r>
              <a:rPr lang="en-AU" altLang="en-US" i="1">
                <a:ea typeface="ＭＳ Ｐゴシック" panose="020B0600070205080204" pitchFamily="34" charset="-128"/>
              </a:rPr>
              <a:t>can thiệp sơ bộ cho sử dụng các chất gây nghiện: Sách sử dụng cho Chăm sóc Ban dầu</a:t>
            </a:r>
            <a:r>
              <a:rPr lang="en-AU" altLang="en-US">
                <a:ea typeface="ＭＳ Ｐゴシック" panose="020B0600070205080204" pitchFamily="34" charset="-128"/>
              </a:rPr>
              <a:t>.)</a:t>
            </a:r>
          </a:p>
          <a:p>
            <a:pPr marL="228600" indent="-228600" eaLnBrk="1" hangingPunct="1"/>
            <a:endParaRPr lang="en-AU" altLang="en-US">
              <a:ea typeface="ＭＳ Ｐゴシック" panose="020B0600070205080204" pitchFamily="34" charset="-128"/>
            </a:endParaRPr>
          </a:p>
        </p:txBody>
      </p:sp>
    </p:spTree>
    <p:extLst>
      <p:ext uri="{BB962C8B-B14F-4D97-AF65-F5344CB8AC3E}">
        <p14:creationId xmlns:p14="http://schemas.microsoft.com/office/powerpoint/2010/main" val="2359012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a:defRPr sz="3000">
                <a:solidFill>
                  <a:schemeClr val="tx1"/>
                </a:solidFill>
                <a:latin typeface="Arial" panose="020B0604020202020204" pitchFamily="34" charset="0"/>
                <a:ea typeface="ＭＳ Ｐゴシック" panose="020B0600070205080204" pitchFamily="34" charset="-128"/>
              </a:defRPr>
            </a:lvl1pPr>
            <a:lvl2pPr marL="742950" indent="-285750" defTabSz="966788">
              <a:defRPr sz="3000">
                <a:solidFill>
                  <a:schemeClr val="tx1"/>
                </a:solidFill>
                <a:latin typeface="Arial" panose="020B0604020202020204" pitchFamily="34" charset="0"/>
                <a:ea typeface="ＭＳ Ｐゴシック" panose="020B0600070205080204" pitchFamily="34" charset="-128"/>
              </a:defRPr>
            </a:lvl2pPr>
            <a:lvl3pPr marL="1143000" indent="-228600" defTabSz="966788">
              <a:defRPr sz="3000">
                <a:solidFill>
                  <a:schemeClr val="tx1"/>
                </a:solidFill>
                <a:latin typeface="Arial" panose="020B0604020202020204" pitchFamily="34" charset="0"/>
                <a:ea typeface="ＭＳ Ｐゴシック" panose="020B0600070205080204" pitchFamily="34" charset="-128"/>
              </a:defRPr>
            </a:lvl3pPr>
            <a:lvl4pPr marL="1600200" indent="-228600" defTabSz="966788">
              <a:defRPr sz="3000">
                <a:solidFill>
                  <a:schemeClr val="tx1"/>
                </a:solidFill>
                <a:latin typeface="Arial" panose="020B0604020202020204" pitchFamily="34" charset="0"/>
                <a:ea typeface="ＭＳ Ｐゴシック" panose="020B0600070205080204" pitchFamily="34" charset="-128"/>
              </a:defRPr>
            </a:lvl4pPr>
            <a:lvl5pPr marL="2057400" indent="-228600" defTabSz="966788">
              <a:defRPr sz="30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fld id="{56DC524C-F69C-4BED-8B4E-AC3D642A8698}" type="slidenum">
              <a:rPr lang="en-US" altLang="en-US" sz="1200"/>
              <a:pPr/>
              <a:t>19</a:t>
            </a:fld>
            <a:endParaRPr lang="en-US" altLang="en-US" sz="1200"/>
          </a:p>
        </p:txBody>
      </p:sp>
      <p:sp>
        <p:nvSpPr>
          <p:cNvPr id="115714"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xfrm>
            <a:off x="644525" y="2562225"/>
            <a:ext cx="8558213" cy="2224088"/>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228600" indent="-228600" eaLnBrk="1" hangingPunct="1"/>
            <a:r>
              <a:rPr lang="en-AU" altLang="en-US" b="1">
                <a:ea typeface="ＭＳ Ｐゴシック" panose="020B0600070205080204" pitchFamily="34" charset="-128"/>
              </a:rPr>
              <a:t>Hướng dẫn</a:t>
            </a:r>
          </a:p>
          <a:p>
            <a:pPr marL="228600" indent="-228600" eaLnBrk="1" hangingPunct="1">
              <a:buFontTx/>
              <a:buAutoNum type="arabicPeriod"/>
            </a:pPr>
            <a:r>
              <a:rPr lang="en-AU" altLang="en-US">
                <a:ea typeface="ＭＳ Ｐゴシック" panose="020B0600070205080204" pitchFamily="34" charset="-128"/>
              </a:rPr>
              <a:t>Giải thích rằng bước tiếp theolà khuyến khích khách hàng thảo luận. </a:t>
            </a:r>
          </a:p>
          <a:p>
            <a:pPr marL="228600" indent="-228600" eaLnBrk="1" hangingPunct="1">
              <a:buFontTx/>
              <a:buAutoNum type="arabicPeriod"/>
            </a:pPr>
            <a:r>
              <a:rPr lang="en-AU" altLang="en-US">
                <a:ea typeface="ＭＳ Ｐゴシック" panose="020B0600070205080204" pitchFamily="34" charset="-128"/>
              </a:rPr>
              <a:t>Đọc  nội dung của slide. </a:t>
            </a:r>
          </a:p>
          <a:p>
            <a:pPr marL="228600" indent="-228600" eaLnBrk="1" hangingPunct="1">
              <a:buFontTx/>
              <a:buAutoNum type="arabicPeriod"/>
            </a:pPr>
            <a:endParaRPr lang="en-AU" altLang="en-US">
              <a:ea typeface="ＭＳ Ｐゴシック" panose="020B0600070205080204" pitchFamily="34" charset="-128"/>
            </a:endParaRPr>
          </a:p>
          <a:p>
            <a:pPr marL="228600" indent="-228600" eaLnBrk="1" hangingPunct="1"/>
            <a:r>
              <a:rPr lang="en-AU" altLang="en-US">
                <a:ea typeface="ＭＳ Ｐゴシック" panose="020B0600070205080204" pitchFamily="34" charset="-128"/>
              </a:rPr>
              <a:t>(Nguồn: WHO, 2003b. </a:t>
            </a:r>
            <a:r>
              <a:rPr lang="en-AU" altLang="en-US" i="1">
                <a:ea typeface="ＭＳ Ｐゴシック" panose="020B0600070205080204" pitchFamily="34" charset="-128"/>
              </a:rPr>
              <a:t>can thiệp sơ bộ cho sử dụng các chất gây nghiện: Sách sử dụng cho Chăm sóc Ban dầu</a:t>
            </a:r>
            <a:r>
              <a:rPr lang="en-AU" altLang="en-US">
                <a:ea typeface="ＭＳ Ｐゴシック" panose="020B0600070205080204" pitchFamily="34" charset="-128"/>
              </a:rPr>
              <a:t>.)</a:t>
            </a:r>
          </a:p>
          <a:p>
            <a:pPr marL="228600" indent="-228600" eaLnBrk="1" hangingPunct="1"/>
            <a:endParaRPr lang="en-AU" altLang="en-US">
              <a:ea typeface="ＭＳ Ｐゴシック" panose="020B0600070205080204" pitchFamily="34" charset="-128"/>
            </a:endParaRPr>
          </a:p>
        </p:txBody>
      </p:sp>
    </p:spTree>
    <p:extLst>
      <p:ext uri="{BB962C8B-B14F-4D97-AF65-F5344CB8AC3E}">
        <p14:creationId xmlns:p14="http://schemas.microsoft.com/office/powerpoint/2010/main" val="683096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a:defRPr sz="3000">
                <a:solidFill>
                  <a:schemeClr val="tx1"/>
                </a:solidFill>
                <a:latin typeface="Arial" panose="020B0604020202020204" pitchFamily="34" charset="0"/>
                <a:ea typeface="ＭＳ Ｐゴシック" panose="020B0600070205080204" pitchFamily="34" charset="-128"/>
              </a:defRPr>
            </a:lvl1pPr>
            <a:lvl2pPr marL="742950" indent="-285750" defTabSz="966788">
              <a:defRPr sz="3000">
                <a:solidFill>
                  <a:schemeClr val="tx1"/>
                </a:solidFill>
                <a:latin typeface="Arial" panose="020B0604020202020204" pitchFamily="34" charset="0"/>
                <a:ea typeface="ＭＳ Ｐゴシック" panose="020B0600070205080204" pitchFamily="34" charset="-128"/>
              </a:defRPr>
            </a:lvl2pPr>
            <a:lvl3pPr marL="1143000" indent="-228600" defTabSz="966788">
              <a:defRPr sz="3000">
                <a:solidFill>
                  <a:schemeClr val="tx1"/>
                </a:solidFill>
                <a:latin typeface="Arial" panose="020B0604020202020204" pitchFamily="34" charset="0"/>
                <a:ea typeface="ＭＳ Ｐゴシック" panose="020B0600070205080204" pitchFamily="34" charset="-128"/>
              </a:defRPr>
            </a:lvl3pPr>
            <a:lvl4pPr marL="1600200" indent="-228600" defTabSz="966788">
              <a:defRPr sz="3000">
                <a:solidFill>
                  <a:schemeClr val="tx1"/>
                </a:solidFill>
                <a:latin typeface="Arial" panose="020B0604020202020204" pitchFamily="34" charset="0"/>
                <a:ea typeface="ＭＳ Ｐゴシック" panose="020B0600070205080204" pitchFamily="34" charset="-128"/>
              </a:defRPr>
            </a:lvl4pPr>
            <a:lvl5pPr marL="2057400" indent="-228600" defTabSz="966788">
              <a:defRPr sz="30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fld id="{CB93549A-312C-4375-98FC-CCC716CD48F9}" type="slidenum">
              <a:rPr lang="en-US" altLang="en-US" sz="1200"/>
              <a:pPr/>
              <a:t>21</a:t>
            </a:fld>
            <a:endParaRPr lang="en-US" altLang="en-US" sz="1200"/>
          </a:p>
        </p:txBody>
      </p:sp>
      <p:sp>
        <p:nvSpPr>
          <p:cNvPr id="117762"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xfrm>
            <a:off x="752475" y="2619375"/>
            <a:ext cx="8556625" cy="250190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228600" indent="-228600" eaLnBrk="1" hangingPunct="1"/>
            <a:r>
              <a:rPr lang="en-AU" altLang="en-US" b="1">
                <a:ea typeface="ＭＳ Ｐゴシック" panose="020B0600070205080204" pitchFamily="34" charset="-128"/>
              </a:rPr>
              <a:t>Hướng dẫn</a:t>
            </a:r>
          </a:p>
          <a:p>
            <a:pPr marL="228600" indent="-228600" eaLnBrk="1" hangingPunct="1">
              <a:buFontTx/>
              <a:buAutoNum type="arabicPeriod"/>
            </a:pPr>
            <a:r>
              <a:rPr lang="en-AU" altLang="en-US">
                <a:ea typeface="ＭＳ Ｐゴシック" panose="020B0600070205080204" pitchFamily="34" charset="-128"/>
              </a:rPr>
              <a:t>Giải thích rằng bước tiếp theolà tổng kết lại các điều mà khách hàng nói và đánh dấu những bất đồng (không nhất quán) về mục tiêu của bênh nhân và tình trạng lạm dụng chất gây nghiệ của họ </a:t>
            </a:r>
          </a:p>
          <a:p>
            <a:pPr marL="228600" indent="-228600" eaLnBrk="1" hangingPunct="1">
              <a:buFontTx/>
              <a:buAutoNum type="arabicPeriod"/>
            </a:pPr>
            <a:r>
              <a:rPr lang="en-AU" altLang="en-US">
                <a:ea typeface="ＭＳ Ｐゴシック" panose="020B0600070205080204" pitchFamily="34" charset="-128"/>
              </a:rPr>
              <a:t>Đọc  nội dung của slide. </a:t>
            </a:r>
          </a:p>
          <a:p>
            <a:pPr marL="228600" indent="-228600" eaLnBrk="1" hangingPunct="1">
              <a:buFontTx/>
              <a:buAutoNum type="arabicPeriod"/>
            </a:pPr>
            <a:endParaRPr lang="en-AU" altLang="en-US">
              <a:ea typeface="ＭＳ Ｐゴシック" panose="020B0600070205080204" pitchFamily="34" charset="-128"/>
            </a:endParaRPr>
          </a:p>
          <a:p>
            <a:pPr marL="228600" indent="-228600" eaLnBrk="1" hangingPunct="1"/>
            <a:r>
              <a:rPr lang="en-AU" altLang="en-US">
                <a:ea typeface="ＭＳ Ｐゴシック" panose="020B0600070205080204" pitchFamily="34" charset="-128"/>
              </a:rPr>
              <a:t>(Nguồn: WHO, 2003b. </a:t>
            </a:r>
            <a:r>
              <a:rPr lang="en-AU" altLang="en-US" i="1">
                <a:ea typeface="ＭＳ Ｐゴシック" panose="020B0600070205080204" pitchFamily="34" charset="-128"/>
              </a:rPr>
              <a:t>can thiệp sơ bộ cho sử dụng các chất gây nghiện: Sách sử dụng cho Chăm sóc Ban dầu</a:t>
            </a:r>
            <a:r>
              <a:rPr lang="en-AU" altLang="en-US">
                <a:ea typeface="ＭＳ Ｐゴシック" panose="020B0600070205080204" pitchFamily="34" charset="-128"/>
              </a:rPr>
              <a:t>.)</a:t>
            </a:r>
          </a:p>
          <a:p>
            <a:pPr marL="228600" indent="-228600" eaLnBrk="1" hangingPunct="1"/>
            <a:endParaRPr lang="en-AU" altLang="en-US">
              <a:ea typeface="ＭＳ Ｐゴシック" panose="020B0600070205080204" pitchFamily="34" charset="-128"/>
            </a:endParaRPr>
          </a:p>
        </p:txBody>
      </p:sp>
    </p:spTree>
    <p:extLst>
      <p:ext uri="{BB962C8B-B14F-4D97-AF65-F5344CB8AC3E}">
        <p14:creationId xmlns:p14="http://schemas.microsoft.com/office/powerpoint/2010/main" val="3992198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a:defRPr sz="3000">
                <a:solidFill>
                  <a:schemeClr val="tx1"/>
                </a:solidFill>
                <a:latin typeface="Arial" panose="020B0604020202020204" pitchFamily="34" charset="0"/>
                <a:ea typeface="ＭＳ Ｐゴシック" panose="020B0600070205080204" pitchFamily="34" charset="-128"/>
              </a:defRPr>
            </a:lvl1pPr>
            <a:lvl2pPr marL="742950" indent="-285750" defTabSz="966788">
              <a:defRPr sz="3000">
                <a:solidFill>
                  <a:schemeClr val="tx1"/>
                </a:solidFill>
                <a:latin typeface="Arial" panose="020B0604020202020204" pitchFamily="34" charset="0"/>
                <a:ea typeface="ＭＳ Ｐゴシック" panose="020B0600070205080204" pitchFamily="34" charset="-128"/>
              </a:defRPr>
            </a:lvl2pPr>
            <a:lvl3pPr marL="1143000" indent="-228600" defTabSz="966788">
              <a:defRPr sz="3000">
                <a:solidFill>
                  <a:schemeClr val="tx1"/>
                </a:solidFill>
                <a:latin typeface="Arial" panose="020B0604020202020204" pitchFamily="34" charset="0"/>
                <a:ea typeface="ＭＳ Ｐゴシック" panose="020B0600070205080204" pitchFamily="34" charset="-128"/>
              </a:defRPr>
            </a:lvl3pPr>
            <a:lvl4pPr marL="1600200" indent="-228600" defTabSz="966788">
              <a:defRPr sz="3000">
                <a:solidFill>
                  <a:schemeClr val="tx1"/>
                </a:solidFill>
                <a:latin typeface="Arial" panose="020B0604020202020204" pitchFamily="34" charset="0"/>
                <a:ea typeface="ＭＳ Ｐゴシック" panose="020B0600070205080204" pitchFamily="34" charset="-128"/>
              </a:defRPr>
            </a:lvl4pPr>
            <a:lvl5pPr marL="2057400" indent="-228600" defTabSz="966788">
              <a:defRPr sz="30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fld id="{75EB92F8-4B55-4644-846D-F6B13BEA2F71}" type="slidenum">
              <a:rPr lang="en-US" altLang="en-US" sz="1200"/>
              <a:pPr/>
              <a:t>23</a:t>
            </a:fld>
            <a:endParaRPr lang="en-US" altLang="en-US" sz="1200"/>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bwMode="auto">
          <a:xfrm>
            <a:off x="987425" y="3228975"/>
            <a:ext cx="7897813" cy="305911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r>
              <a:rPr lang="en-AU" altLang="en-US" b="1">
                <a:ea typeface="ＭＳ Ｐゴシック" panose="020B0600070205080204" pitchFamily="34" charset="-128"/>
              </a:rPr>
              <a:t>Hướng dẫn</a:t>
            </a:r>
          </a:p>
          <a:p>
            <a:pPr marL="228600" indent="-228600" eaLnBrk="1" hangingPunct="1">
              <a:buFontTx/>
              <a:buAutoNum type="arabicPeriod"/>
            </a:pPr>
            <a:r>
              <a:rPr lang="en-US" altLang="en-US">
                <a:ea typeface="ＭＳ Ｐゴシック" panose="020B0600070205080204" pitchFamily="34" charset="-128"/>
              </a:rPr>
              <a:t>Giải thích rằng là hứu ích để có các buổi viếng thăm khách hàng tiếp theo để kiem tra cũng với họ và hỗ trợ các nỗ lực của họ trong việc cắt giảm hoặc ngừng sử dụng thuốc</a:t>
            </a:r>
          </a:p>
          <a:p>
            <a:pPr marL="228600" indent="-228600" eaLnBrk="1" hangingPunct="1">
              <a:buFontTx/>
              <a:buAutoNum type="arabicPeriod"/>
            </a:pPr>
            <a:r>
              <a:rPr lang="en-AU" altLang="en-US">
                <a:ea typeface="ＭＳ Ｐゴシック" panose="020B0600070205080204" pitchFamily="34" charset="-128"/>
              </a:rPr>
              <a:t>Đọc  nội dung của slide. </a:t>
            </a:r>
          </a:p>
          <a:p>
            <a:pPr marL="228600" indent="-228600" algn="just" eaLnBrk="1" hangingPunct="1"/>
            <a:endParaRPr lang="en-US" altLang="en-US">
              <a:ea typeface="ＭＳ Ｐゴシック" panose="020B0600070205080204" pitchFamily="34" charset="-128"/>
            </a:endParaRPr>
          </a:p>
          <a:p>
            <a:pPr marL="228600" indent="-228600" eaLnBrk="1" hangingPunct="1">
              <a:spcAft>
                <a:spcPct val="25000"/>
              </a:spcAft>
              <a:buFont typeface="Wingdings" panose="05000000000000000000" pitchFamily="2" charset="2"/>
              <a:buNone/>
            </a:pPr>
            <a:r>
              <a:rPr lang="en-US" altLang="en-US" b="1">
                <a:solidFill>
                  <a:srgbClr val="FF9900"/>
                </a:solidFill>
                <a:ea typeface="ＭＳ Ｐゴシック" panose="020B0600070205080204" pitchFamily="34" charset="-128"/>
              </a:rPr>
              <a:t>At follow-up visit:</a:t>
            </a:r>
          </a:p>
          <a:p>
            <a:pPr marL="228600" indent="-228600" eaLnBrk="1" hangingPunct="1">
              <a:spcAft>
                <a:spcPct val="25000"/>
              </a:spcAft>
              <a:buSzPct val="70000"/>
            </a:pPr>
            <a:r>
              <a:rPr lang="en-US" altLang="en-US" b="1">
                <a:ea typeface="ＭＳ Ｐゴシック" panose="020B0600070205080204" pitchFamily="34" charset="-128"/>
              </a:rPr>
              <a:t>Inquire about use</a:t>
            </a:r>
          </a:p>
          <a:p>
            <a:pPr marL="228600" indent="-228600" eaLnBrk="1" hangingPunct="1">
              <a:spcAft>
                <a:spcPct val="25000"/>
              </a:spcAft>
              <a:buSzPct val="70000"/>
            </a:pPr>
            <a:r>
              <a:rPr lang="en-US" altLang="en-US" b="1">
                <a:ea typeface="ＭＳ Ｐゴシック" panose="020B0600070205080204" pitchFamily="34" charset="-128"/>
              </a:rPr>
              <a:t>Review goals and progress</a:t>
            </a:r>
          </a:p>
          <a:p>
            <a:pPr marL="228600" indent="-228600" eaLnBrk="1" hangingPunct="1">
              <a:spcAft>
                <a:spcPct val="25000"/>
              </a:spcAft>
              <a:buSzPct val="70000"/>
            </a:pPr>
            <a:r>
              <a:rPr lang="en-US" altLang="en-US" b="1">
                <a:ea typeface="ＭＳ Ｐゴシック" panose="020B0600070205080204" pitchFamily="34" charset="-128"/>
              </a:rPr>
              <a:t>Reinforce and motivate</a:t>
            </a:r>
          </a:p>
          <a:p>
            <a:pPr marL="228600" indent="-228600" eaLnBrk="1" hangingPunct="1">
              <a:spcAft>
                <a:spcPct val="25000"/>
              </a:spcAft>
              <a:buSzPct val="70000"/>
            </a:pPr>
            <a:r>
              <a:rPr lang="en-US" altLang="en-US" b="1">
                <a:ea typeface="ＭＳ Ｐゴシック" panose="020B0600070205080204" pitchFamily="34" charset="-128"/>
              </a:rPr>
              <a:t>Review tips for progress</a:t>
            </a:r>
          </a:p>
          <a:p>
            <a:pPr marL="228600" indent="-228600" algn="just"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2401873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3600">
                <a:solidFill>
                  <a:srgbClr val="00467F"/>
                </a:solidFill>
                <a:latin typeface="Arial" pitchFamily="34" charset="0"/>
                <a:cs typeface="Arial"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a:solidFill>
                  <a:srgbClr val="919195"/>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63949"/>
            <a:ext cx="9144000" cy="10287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flipV="1">
            <a:off x="-12577" y="5970269"/>
            <a:ext cx="9144000" cy="45719"/>
          </a:xfrm>
          <a:prstGeom prst="rect">
            <a:avLst/>
          </a:prstGeom>
        </p:spPr>
      </p:pic>
      <p:sp>
        <p:nvSpPr>
          <p:cNvPr id="5" name="TextBox 4"/>
          <p:cNvSpPr txBox="1"/>
          <p:nvPr userDrawn="1"/>
        </p:nvSpPr>
        <p:spPr>
          <a:xfrm>
            <a:off x="1257300" y="381000"/>
            <a:ext cx="6629400" cy="923330"/>
          </a:xfrm>
          <a:prstGeom prst="rect">
            <a:avLst/>
          </a:prstGeom>
          <a:noFill/>
          <a:ln w="12700">
            <a:solidFill>
              <a:srgbClr val="919195"/>
            </a:solidFill>
            <a:prstDash val="sysDash"/>
          </a:ln>
        </p:spPr>
        <p:txBody>
          <a:bodyPr wrap="square" rtlCol="0">
            <a:spAutoFit/>
          </a:bodyPr>
          <a:lstStyle/>
          <a:p>
            <a:pPr algn="ctr"/>
            <a:endParaRPr lang="en-US" dirty="0"/>
          </a:p>
          <a:p>
            <a:pPr algn="ctr"/>
            <a:r>
              <a:rPr lang="en-US" dirty="0">
                <a:solidFill>
                  <a:srgbClr val="919195"/>
                </a:solidFill>
                <a:latin typeface="Arial" pitchFamily="34" charset="0"/>
                <a:cs typeface="Arial" pitchFamily="34" charset="0"/>
              </a:rPr>
              <a:t>Using the Slide Master, Add</a:t>
            </a:r>
            <a:r>
              <a:rPr lang="en-US" baseline="0" dirty="0">
                <a:solidFill>
                  <a:srgbClr val="919195"/>
                </a:solidFill>
                <a:latin typeface="Arial" pitchFamily="34" charset="0"/>
                <a:cs typeface="Arial" pitchFamily="34" charset="0"/>
              </a:rPr>
              <a:t> Your ATTC Logo Here</a:t>
            </a:r>
          </a:p>
          <a:p>
            <a:pPr algn="ctr"/>
            <a:endParaRPr lang="en-US" dirty="0"/>
          </a:p>
        </p:txBody>
      </p:sp>
    </p:spTree>
    <p:extLst>
      <p:ext uri="{BB962C8B-B14F-4D97-AF65-F5344CB8AC3E}">
        <p14:creationId xmlns:p14="http://schemas.microsoft.com/office/powerpoint/2010/main" val="2965408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3857" y="1066800"/>
            <a:ext cx="8229600" cy="838200"/>
          </a:xfrm>
        </p:spPr>
        <p:txBody>
          <a:bodyPr>
            <a:normAutofit/>
          </a:bodyPr>
          <a:lstStyle>
            <a:lvl1pPr algn="ctr">
              <a:defRPr sz="3600">
                <a:solidFill>
                  <a:srgbClr val="00467F"/>
                </a:solidFill>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457200" y="2057400"/>
            <a:ext cx="8229600" cy="4572000"/>
          </a:xfrm>
        </p:spPr>
        <p:txBody>
          <a:bodyPr/>
          <a:lstStyle>
            <a:lvl1pPr>
              <a:defRPr sz="2800">
                <a:solidFill>
                  <a:srgbClr val="00467F"/>
                </a:solidFill>
                <a:latin typeface="Arial" pitchFamily="34" charset="0"/>
                <a:cs typeface="Arial" pitchFamily="34" charset="0"/>
              </a:defRPr>
            </a:lvl1pPr>
            <a:lvl2pPr>
              <a:defRPr sz="2400">
                <a:solidFill>
                  <a:srgbClr val="00467F"/>
                </a:solidFill>
                <a:latin typeface="Arial" pitchFamily="34" charset="0"/>
                <a:cs typeface="Arial" pitchFamily="34" charset="0"/>
              </a:defRPr>
            </a:lvl2pPr>
            <a:lvl3pPr>
              <a:defRPr sz="2000">
                <a:solidFill>
                  <a:srgbClr val="00467F"/>
                </a:solidFill>
                <a:latin typeface="Arial" pitchFamily="34" charset="0"/>
                <a:cs typeface="Arial" pitchFamily="34" charset="0"/>
              </a:defRPr>
            </a:lvl3pPr>
            <a:lvl4pPr>
              <a:defRPr sz="1600">
                <a:solidFill>
                  <a:srgbClr val="00467F"/>
                </a:solidFill>
                <a:latin typeface="Arial" pitchFamily="34" charset="0"/>
                <a:cs typeface="Arial" pitchFamily="34" charset="0"/>
              </a:defRPr>
            </a:lvl4pPr>
            <a:lvl5pPr>
              <a:defRPr sz="1600">
                <a:solidFill>
                  <a:srgbClr val="00467F"/>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flipV="1">
            <a:off x="0" y="944880"/>
            <a:ext cx="9144000" cy="45719"/>
          </a:xfrm>
          <a:prstGeom prst="rect">
            <a:avLst/>
          </a:prstGeom>
        </p:spPr>
      </p:pic>
      <p:pic>
        <p:nvPicPr>
          <p:cNvPr id="102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6981" t="64950" r="48241" b="26073"/>
          <a:stretch/>
        </p:blipFill>
        <p:spPr bwMode="auto">
          <a:xfrm>
            <a:off x="-1" y="6089963"/>
            <a:ext cx="9144001" cy="615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5136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786688" cy="914400"/>
          </a:xfrm>
        </p:spPr>
        <p:txBody>
          <a:bodyPr/>
          <a:lstStyle/>
          <a:p>
            <a:r>
              <a:rPr lang="en-US"/>
              <a:t>Click to edit Master title style</a:t>
            </a:r>
            <a:endParaRPr lang="th-TH"/>
          </a:p>
        </p:txBody>
      </p:sp>
      <p:sp>
        <p:nvSpPr>
          <p:cNvPr id="3" name="Text Placeholder 2"/>
          <p:cNvSpPr>
            <a:spLocks noGrp="1"/>
          </p:cNvSpPr>
          <p:nvPr>
            <p:ph type="body" sz="half" idx="1"/>
          </p:nvPr>
        </p:nvSpPr>
        <p:spPr>
          <a:xfrm>
            <a:off x="304800" y="1371600"/>
            <a:ext cx="4267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Content Placeholder 3"/>
          <p:cNvSpPr>
            <a:spLocks noGrp="1"/>
          </p:cNvSpPr>
          <p:nvPr>
            <p:ph sz="half" idx="2"/>
          </p:nvPr>
        </p:nvSpPr>
        <p:spPr>
          <a:xfrm>
            <a:off x="4724400" y="1371600"/>
            <a:ext cx="4267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Rectangle 4"/>
          <p:cNvSpPr>
            <a:spLocks noGrp="1" noChangeArrowheads="1"/>
          </p:cNvSpPr>
          <p:nvPr>
            <p:ph type="dt" sz="half" idx="10"/>
          </p:nvPr>
        </p:nvSpPr>
        <p:spPr>
          <a:ln/>
        </p:spPr>
        <p:txBody>
          <a:bodyPr/>
          <a:lstStyle>
            <a:lvl1pPr>
              <a:defRPr/>
            </a:lvl1pPr>
          </a:lstStyle>
          <a:p>
            <a:fld id="{EE5DEEEE-CEAF-498C-8021-03E78CA85736}" type="datetime1">
              <a:rPr lang="en-US" altLang="en-US"/>
              <a:pPr/>
              <a:t>6/29/2020</a:t>
            </a:fld>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The Addiction Severity Index</a:t>
            </a:r>
          </a:p>
        </p:txBody>
      </p:sp>
      <p:sp>
        <p:nvSpPr>
          <p:cNvPr id="7" name="Rectangle 6"/>
          <p:cNvSpPr>
            <a:spLocks noGrp="1" noChangeArrowheads="1"/>
          </p:cNvSpPr>
          <p:nvPr>
            <p:ph type="sldNum" sz="quarter" idx="12"/>
          </p:nvPr>
        </p:nvSpPr>
        <p:spPr>
          <a:ln/>
        </p:spPr>
        <p:txBody>
          <a:bodyPr/>
          <a:lstStyle>
            <a:lvl1pPr>
              <a:defRPr/>
            </a:lvl1pPr>
          </a:lstStyle>
          <a:p>
            <a:fld id="{42651CDD-14F2-4BFF-BB73-E673D1DFC617}" type="slidenum">
              <a:rPr lang="en-US" altLang="en-US"/>
              <a:pPr/>
              <a:t>‹#›</a:t>
            </a:fld>
            <a:endParaRPr lang="en-US" altLang="en-US"/>
          </a:p>
        </p:txBody>
      </p:sp>
    </p:spTree>
    <p:extLst>
      <p:ext uri="{BB962C8B-B14F-4D97-AF65-F5344CB8AC3E}">
        <p14:creationId xmlns:p14="http://schemas.microsoft.com/office/powerpoint/2010/main" val="18117880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5AD984-B055-4C77-85BF-9FE69FA19609}" type="datetimeFigureOut">
              <a:rPr lang="en-US" smtClean="0"/>
              <a:t>6/29/2020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CFB22-069F-4958-851E-3AB8561A26D2}" type="slidenum">
              <a:rPr lang="en-US" smtClean="0"/>
              <a:t>‹#›</a:t>
            </a:fld>
            <a:endParaRPr lang="en-US"/>
          </a:p>
        </p:txBody>
      </p:sp>
    </p:spTree>
    <p:extLst>
      <p:ext uri="{BB962C8B-B14F-4D97-AF65-F5344CB8AC3E}">
        <p14:creationId xmlns:p14="http://schemas.microsoft.com/office/powerpoint/2010/main" val="350210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7772400" cy="1470025"/>
          </a:xfrm>
        </p:spPr>
        <p:txBody>
          <a:bodyPr>
            <a:normAutofit fontScale="90000"/>
          </a:bodyPr>
          <a:lstStyle/>
          <a:p>
            <a:pPr lvl="0" fontAlgn="base">
              <a:spcAft>
                <a:spcPct val="0"/>
              </a:spcAft>
              <a:defRPr/>
            </a:pPr>
            <a:r>
              <a:rPr lang="en-GB" b="1" dirty="0"/>
              <a:t>SÀNG LỌC SỬ DỤNG CHẤT (ASSIST)</a:t>
            </a:r>
            <a:br>
              <a:rPr lang="en-GB" b="1" dirty="0"/>
            </a:br>
            <a:r>
              <a:rPr lang="en-GB" b="1" dirty="0"/>
              <a:t>&amp; CAN THIỆP NGẮN</a:t>
            </a:r>
            <a:endParaRPr lang="en-US" dirty="0">
              <a:solidFill>
                <a:srgbClr val="002060"/>
              </a:solidFill>
            </a:endParaRPr>
          </a:p>
        </p:txBody>
      </p:sp>
      <p:sp>
        <p:nvSpPr>
          <p:cNvPr id="3" name="Subtitle 2"/>
          <p:cNvSpPr>
            <a:spLocks noGrp="1"/>
          </p:cNvSpPr>
          <p:nvPr>
            <p:ph type="subTitle" idx="1"/>
          </p:nvPr>
        </p:nvSpPr>
        <p:spPr>
          <a:xfrm>
            <a:off x="609600" y="4163518"/>
            <a:ext cx="7924800" cy="1752600"/>
          </a:xfrm>
        </p:spPr>
        <p:txBody>
          <a:bodyPr>
            <a:normAutofit/>
          </a:bodyPr>
          <a:lstStyle/>
          <a:p>
            <a:pPr lvl="0" eaLnBrk="0" fontAlgn="base" hangingPunct="0">
              <a:spcAft>
                <a:spcPct val="0"/>
              </a:spcAft>
              <a:defRPr/>
            </a:pPr>
            <a:r>
              <a:rPr lang="en-GB" dirty="0" err="1">
                <a:solidFill>
                  <a:prstClr val="black">
                    <a:tint val="75000"/>
                  </a:prstClr>
                </a:solidFill>
              </a:rPr>
              <a:t>ThS</a:t>
            </a:r>
            <a:r>
              <a:rPr lang="en-GB" dirty="0">
                <a:solidFill>
                  <a:prstClr val="black">
                    <a:tint val="75000"/>
                  </a:prstClr>
                </a:solidFill>
              </a:rPr>
              <a:t>. Vũ </a:t>
            </a:r>
            <a:r>
              <a:rPr lang="en-GB" dirty="0" err="1">
                <a:solidFill>
                  <a:prstClr val="black">
                    <a:tint val="75000"/>
                  </a:prstClr>
                </a:solidFill>
              </a:rPr>
              <a:t>Thi</a:t>
            </a:r>
            <a:r>
              <a:rPr lang="en-GB" dirty="0">
                <a:solidFill>
                  <a:prstClr val="black">
                    <a:tint val="75000"/>
                  </a:prstClr>
                </a:solidFill>
              </a:rPr>
              <a:t>̣ T</a:t>
            </a:r>
            <a:r>
              <a:rPr lang="en-US" dirty="0" err="1">
                <a:solidFill>
                  <a:prstClr val="black">
                    <a:tint val="75000"/>
                  </a:prstClr>
                </a:solidFill>
              </a:rPr>
              <a:t>ường</a:t>
            </a:r>
            <a:r>
              <a:rPr lang="en-US" dirty="0">
                <a:solidFill>
                  <a:prstClr val="black">
                    <a:tint val="75000"/>
                  </a:prstClr>
                </a:solidFill>
              </a:rPr>
              <a:t> Vi</a:t>
            </a:r>
          </a:p>
          <a:p>
            <a:pPr lvl="0" eaLnBrk="0" fontAlgn="base" hangingPunct="0">
              <a:spcAft>
                <a:spcPct val="0"/>
              </a:spcAft>
              <a:defRPr/>
            </a:pPr>
            <a:r>
              <a:rPr lang="en-US" dirty="0" err="1">
                <a:solidFill>
                  <a:prstClr val="black">
                    <a:tint val="75000"/>
                  </a:prstClr>
                </a:solidFill>
              </a:rPr>
              <a:t>Trung</a:t>
            </a:r>
            <a:r>
              <a:rPr lang="en-US" dirty="0">
                <a:solidFill>
                  <a:prstClr val="black">
                    <a:tint val="75000"/>
                  </a:prstClr>
                </a:solidFill>
              </a:rPr>
              <a:t> </a:t>
            </a:r>
            <a:r>
              <a:rPr lang="en-US" dirty="0" err="1">
                <a:solidFill>
                  <a:prstClr val="black">
                    <a:tint val="75000"/>
                  </a:prstClr>
                </a:solidFill>
              </a:rPr>
              <a:t>tâm</a:t>
            </a:r>
            <a:r>
              <a:rPr lang="en-US" dirty="0">
                <a:solidFill>
                  <a:prstClr val="black">
                    <a:tint val="75000"/>
                  </a:prstClr>
                </a:solidFill>
              </a:rPr>
              <a:t> </a:t>
            </a:r>
            <a:r>
              <a:rPr lang="en-US" dirty="0" err="1">
                <a:solidFill>
                  <a:prstClr val="black">
                    <a:tint val="75000"/>
                  </a:prstClr>
                </a:solidFill>
              </a:rPr>
              <a:t>Chuyển</a:t>
            </a:r>
            <a:r>
              <a:rPr lang="en-US" dirty="0">
                <a:solidFill>
                  <a:prstClr val="black">
                    <a:tint val="75000"/>
                  </a:prstClr>
                </a:solidFill>
              </a:rPr>
              <a:t> </a:t>
            </a:r>
            <a:r>
              <a:rPr lang="en-US" dirty="0" err="1">
                <a:solidFill>
                  <a:prstClr val="black">
                    <a:tint val="75000"/>
                  </a:prstClr>
                </a:solidFill>
              </a:rPr>
              <a:t>Giao</a:t>
            </a:r>
            <a:r>
              <a:rPr lang="en-US" dirty="0">
                <a:solidFill>
                  <a:prstClr val="black">
                    <a:tint val="75000"/>
                  </a:prstClr>
                </a:solidFill>
              </a:rPr>
              <a:t> </a:t>
            </a:r>
            <a:r>
              <a:rPr lang="en-US" dirty="0" err="1">
                <a:solidFill>
                  <a:prstClr val="black">
                    <a:tint val="75000"/>
                  </a:prstClr>
                </a:solidFill>
              </a:rPr>
              <a:t>Công</a:t>
            </a:r>
            <a:r>
              <a:rPr lang="en-US" dirty="0">
                <a:solidFill>
                  <a:prstClr val="black">
                    <a:tint val="75000"/>
                  </a:prstClr>
                </a:solidFill>
              </a:rPr>
              <a:t> </a:t>
            </a:r>
            <a:r>
              <a:rPr lang="en-US" dirty="0" err="1">
                <a:solidFill>
                  <a:prstClr val="black">
                    <a:tint val="75000"/>
                  </a:prstClr>
                </a:solidFill>
              </a:rPr>
              <a:t>Nghê</a:t>
            </a:r>
            <a:r>
              <a:rPr lang="en-US" dirty="0">
                <a:solidFill>
                  <a:prstClr val="black">
                    <a:tint val="75000"/>
                  </a:prstClr>
                </a:solidFill>
              </a:rPr>
              <a:t>̣ </a:t>
            </a:r>
            <a:r>
              <a:rPr lang="en-US" dirty="0" err="1">
                <a:solidFill>
                  <a:prstClr val="black">
                    <a:tint val="75000"/>
                  </a:prstClr>
                </a:solidFill>
              </a:rPr>
              <a:t>Điều</a:t>
            </a:r>
            <a:r>
              <a:rPr lang="en-US" dirty="0">
                <a:solidFill>
                  <a:prstClr val="black">
                    <a:tint val="75000"/>
                  </a:prstClr>
                </a:solidFill>
              </a:rPr>
              <a:t> Trị </a:t>
            </a:r>
            <a:r>
              <a:rPr lang="en-US" dirty="0" err="1">
                <a:solidFill>
                  <a:prstClr val="black">
                    <a:tint val="75000"/>
                  </a:prstClr>
                </a:solidFill>
              </a:rPr>
              <a:t>Nghiện</a:t>
            </a:r>
            <a:r>
              <a:rPr lang="en-US" dirty="0">
                <a:solidFill>
                  <a:prstClr val="black">
                    <a:tint val="75000"/>
                  </a:prstClr>
                </a:solidFill>
              </a:rPr>
              <a:t> </a:t>
            </a:r>
            <a:r>
              <a:rPr lang="en-US" dirty="0" err="1">
                <a:solidFill>
                  <a:prstClr val="black">
                    <a:tint val="75000"/>
                  </a:prstClr>
                </a:solidFill>
              </a:rPr>
              <a:t>Chất</a:t>
            </a:r>
            <a:r>
              <a:rPr lang="en-US" dirty="0">
                <a:solidFill>
                  <a:prstClr val="black">
                    <a:tint val="75000"/>
                  </a:prstClr>
                </a:solidFill>
              </a:rPr>
              <a:t> </a:t>
            </a:r>
            <a:r>
              <a:rPr lang="en-US" dirty="0" err="1">
                <a:solidFill>
                  <a:prstClr val="black">
                    <a:tint val="75000"/>
                  </a:prstClr>
                </a:solidFill>
              </a:rPr>
              <a:t>va</a:t>
            </a:r>
            <a:r>
              <a:rPr lang="en-US" dirty="0">
                <a:solidFill>
                  <a:prstClr val="black">
                    <a:tint val="75000"/>
                  </a:prstClr>
                </a:solidFill>
              </a:rPr>
              <a:t>̀ HIV</a:t>
            </a:r>
            <a:endParaRPr lang="en-GB" dirty="0">
              <a:solidFill>
                <a:prstClr val="black">
                  <a:tint val="75000"/>
                </a:prstClr>
              </a:solidFill>
            </a:endParaRPr>
          </a:p>
        </p:txBody>
      </p:sp>
    </p:spTree>
    <p:extLst>
      <p:ext uri="{BB962C8B-B14F-4D97-AF65-F5344CB8AC3E}">
        <p14:creationId xmlns:p14="http://schemas.microsoft.com/office/powerpoint/2010/main" val="573839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Sàng</a:t>
            </a:r>
            <a:r>
              <a:rPr lang="en-US" dirty="0"/>
              <a:t> </a:t>
            </a:r>
            <a:r>
              <a:rPr lang="en-US" dirty="0" err="1"/>
              <a:t>lọc</a:t>
            </a:r>
            <a:r>
              <a:rPr lang="en-US" dirty="0"/>
              <a:t> </a:t>
            </a:r>
            <a:r>
              <a:rPr lang="en-US" dirty="0" err="1"/>
              <a:t>sử</a:t>
            </a:r>
            <a:r>
              <a:rPr lang="en-US" dirty="0"/>
              <a:t> </a:t>
            </a:r>
            <a:r>
              <a:rPr lang="en-US" dirty="0" err="1"/>
              <a:t>dụng</a:t>
            </a:r>
            <a:r>
              <a:rPr lang="en-US" dirty="0"/>
              <a:t> </a:t>
            </a:r>
            <a:r>
              <a:rPr lang="en-US" dirty="0" err="1"/>
              <a:t>chất</a:t>
            </a:r>
            <a:r>
              <a:rPr lang="en-US" dirty="0"/>
              <a:t> (ASSIST)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5266926"/>
              </p:ext>
            </p:extLst>
          </p:nvPr>
        </p:nvGraphicFramePr>
        <p:xfrm>
          <a:off x="457200" y="20574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0178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 </a:t>
            </a:r>
            <a:r>
              <a:rPr lang="en-US" dirty="0" err="1"/>
              <a:t>Sàng</a:t>
            </a:r>
            <a:r>
              <a:rPr lang="en-US" dirty="0"/>
              <a:t> </a:t>
            </a:r>
            <a:r>
              <a:rPr lang="en-US" dirty="0" err="1"/>
              <a:t>lọc</a:t>
            </a:r>
            <a:r>
              <a:rPr lang="en-US" dirty="0"/>
              <a:t> - ASSIST</a:t>
            </a:r>
          </a:p>
        </p:txBody>
      </p:sp>
      <p:sp>
        <p:nvSpPr>
          <p:cNvPr id="3" name="Content Placeholder 2"/>
          <p:cNvSpPr>
            <a:spLocks noGrp="1"/>
          </p:cNvSpPr>
          <p:nvPr>
            <p:ph idx="1"/>
          </p:nvPr>
        </p:nvSpPr>
        <p:spPr/>
        <p:txBody>
          <a:bodyPr/>
          <a:lstStyle/>
          <a:p>
            <a:r>
              <a:rPr lang="en-US" dirty="0"/>
              <a:t>https://</a:t>
            </a:r>
            <a:r>
              <a:rPr lang="en-US" dirty="0" err="1"/>
              <a:t>assist.vn</a:t>
            </a:r>
            <a:endParaRPr lang="en-US" dirty="0"/>
          </a:p>
        </p:txBody>
      </p:sp>
    </p:spTree>
    <p:extLst>
      <p:ext uri="{BB962C8B-B14F-4D97-AF65-F5344CB8AC3E}">
        <p14:creationId xmlns:p14="http://schemas.microsoft.com/office/powerpoint/2010/main" val="2570237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 </a:t>
            </a:r>
            <a:r>
              <a:rPr lang="en-US" dirty="0" err="1"/>
              <a:t>câu</a:t>
            </a:r>
            <a:r>
              <a:rPr lang="en-US" dirty="0"/>
              <a:t> </a:t>
            </a:r>
            <a:r>
              <a:rPr lang="en-US" dirty="0" err="1"/>
              <a:t>hỏi</a:t>
            </a:r>
            <a:r>
              <a:rPr lang="en-US" dirty="0"/>
              <a:t> </a:t>
            </a:r>
            <a:r>
              <a:rPr lang="en-US" dirty="0" err="1"/>
              <a:t>sàng</a:t>
            </a:r>
            <a:r>
              <a:rPr lang="en-US" dirty="0"/>
              <a:t> </a:t>
            </a:r>
            <a:r>
              <a:rPr lang="en-US" dirty="0" err="1"/>
              <a:t>lọc</a:t>
            </a:r>
            <a:endParaRPr lang="en-US" dirty="0"/>
          </a:p>
        </p:txBody>
      </p:sp>
      <p:sp>
        <p:nvSpPr>
          <p:cNvPr id="3" name="Content Placeholder 2"/>
          <p:cNvSpPr>
            <a:spLocks noGrp="1"/>
          </p:cNvSpPr>
          <p:nvPr>
            <p:ph idx="1"/>
          </p:nvPr>
        </p:nvSpPr>
        <p:spPr>
          <a:xfrm>
            <a:off x="533400" y="1981200"/>
            <a:ext cx="8229600" cy="2057400"/>
          </a:xfrm>
          <a:prstGeom prst="roundRect">
            <a:avLst/>
          </a:prstGeom>
          <a:solidFill>
            <a:schemeClr val="tx2">
              <a:lumMod val="75000"/>
            </a:schemeClr>
          </a:solidFill>
        </p:spPr>
        <p:style>
          <a:lnRef idx="2">
            <a:schemeClr val="accent3"/>
          </a:lnRef>
          <a:fillRef idx="1">
            <a:schemeClr val="lt1"/>
          </a:fillRef>
          <a:effectRef idx="0">
            <a:schemeClr val="accent3"/>
          </a:effectRef>
          <a:fontRef idx="minor">
            <a:schemeClr val="dk1"/>
          </a:fontRef>
        </p:style>
        <p:txBody>
          <a:bodyPr>
            <a:normAutofit/>
          </a:bodyPr>
          <a:lstStyle/>
          <a:p>
            <a:pPr marL="514350" indent="-514350">
              <a:buFont typeface="+mj-lt"/>
              <a:buAutoNum type="arabicPeriod"/>
            </a:pPr>
            <a:r>
              <a:rPr lang="en-US" sz="3600" dirty="0" err="1">
                <a:solidFill>
                  <a:schemeClr val="bg1"/>
                </a:solidFill>
              </a:rPr>
              <a:t>Từ</a:t>
            </a:r>
            <a:r>
              <a:rPr lang="en-US" sz="3600" dirty="0">
                <a:solidFill>
                  <a:schemeClr val="bg1"/>
                </a:solidFill>
              </a:rPr>
              <a:t> </a:t>
            </a:r>
            <a:r>
              <a:rPr lang="en-US" sz="3600" dirty="0" err="1">
                <a:solidFill>
                  <a:schemeClr val="bg1"/>
                </a:solidFill>
              </a:rPr>
              <a:t>trước</a:t>
            </a:r>
            <a:r>
              <a:rPr lang="en-US" sz="3600" dirty="0">
                <a:solidFill>
                  <a:schemeClr val="bg1"/>
                </a:solidFill>
              </a:rPr>
              <a:t> </a:t>
            </a:r>
            <a:r>
              <a:rPr lang="en-US" sz="3600" dirty="0" err="1">
                <a:solidFill>
                  <a:schemeClr val="bg1"/>
                </a:solidFill>
              </a:rPr>
              <a:t>đến</a:t>
            </a:r>
            <a:r>
              <a:rPr lang="en-US" sz="3600" dirty="0">
                <a:solidFill>
                  <a:schemeClr val="bg1"/>
                </a:solidFill>
              </a:rPr>
              <a:t> nay, </a:t>
            </a:r>
            <a:r>
              <a:rPr lang="en-US" sz="3600" dirty="0" err="1">
                <a:solidFill>
                  <a:schemeClr val="bg1"/>
                </a:solidFill>
              </a:rPr>
              <a:t>bạn</a:t>
            </a:r>
            <a:r>
              <a:rPr lang="en-US" sz="3600" dirty="0">
                <a:solidFill>
                  <a:schemeClr val="bg1"/>
                </a:solidFill>
              </a:rPr>
              <a:t> </a:t>
            </a:r>
            <a:r>
              <a:rPr lang="en-US" sz="3600" dirty="0" err="1">
                <a:solidFill>
                  <a:schemeClr val="bg1"/>
                </a:solidFill>
              </a:rPr>
              <a:t>sử</a:t>
            </a:r>
            <a:r>
              <a:rPr lang="en-US" sz="3600" dirty="0">
                <a:solidFill>
                  <a:schemeClr val="bg1"/>
                </a:solidFill>
              </a:rPr>
              <a:t> </a:t>
            </a:r>
            <a:r>
              <a:rPr lang="en-US" sz="3600" dirty="0" err="1">
                <a:solidFill>
                  <a:schemeClr val="bg1"/>
                </a:solidFill>
              </a:rPr>
              <a:t>dụng</a:t>
            </a:r>
            <a:r>
              <a:rPr lang="en-US" sz="3600" dirty="0">
                <a:solidFill>
                  <a:schemeClr val="bg1"/>
                </a:solidFill>
              </a:rPr>
              <a:t> </a:t>
            </a:r>
            <a:r>
              <a:rPr lang="en-US" sz="3600" dirty="0" err="1">
                <a:solidFill>
                  <a:schemeClr val="bg1"/>
                </a:solidFill>
              </a:rPr>
              <a:t>chất</a:t>
            </a:r>
            <a:r>
              <a:rPr lang="en-US" sz="3600" dirty="0">
                <a:solidFill>
                  <a:schemeClr val="bg1"/>
                </a:solidFill>
              </a:rPr>
              <a:t> </a:t>
            </a:r>
            <a:r>
              <a:rPr lang="en-US" sz="3600" dirty="0" err="1">
                <a:solidFill>
                  <a:schemeClr val="bg1"/>
                </a:solidFill>
              </a:rPr>
              <a:t>gây</a:t>
            </a:r>
            <a:r>
              <a:rPr lang="en-US" sz="3600" dirty="0">
                <a:solidFill>
                  <a:schemeClr val="bg1"/>
                </a:solidFill>
              </a:rPr>
              <a:t> </a:t>
            </a:r>
            <a:r>
              <a:rPr lang="en-US" sz="3600" dirty="0" err="1">
                <a:solidFill>
                  <a:schemeClr val="bg1"/>
                </a:solidFill>
              </a:rPr>
              <a:t>nghiện</a:t>
            </a:r>
            <a:r>
              <a:rPr lang="en-US" sz="3600" dirty="0">
                <a:solidFill>
                  <a:schemeClr val="bg1"/>
                </a:solidFill>
              </a:rPr>
              <a:t> </a:t>
            </a:r>
            <a:r>
              <a:rPr lang="en-US" sz="3600" dirty="0" err="1">
                <a:solidFill>
                  <a:schemeClr val="bg1"/>
                </a:solidFill>
              </a:rPr>
              <a:t>nào</a:t>
            </a:r>
            <a:r>
              <a:rPr lang="en-US" sz="3600" dirty="0">
                <a:solidFill>
                  <a:schemeClr val="bg1"/>
                </a:solidFill>
              </a:rPr>
              <a:t> </a:t>
            </a:r>
            <a:r>
              <a:rPr lang="en-US" sz="3600" dirty="0" err="1">
                <a:solidFill>
                  <a:schemeClr val="bg1"/>
                </a:solidFill>
              </a:rPr>
              <a:t>dưới</a:t>
            </a:r>
            <a:r>
              <a:rPr lang="en-US" sz="3600" dirty="0">
                <a:solidFill>
                  <a:schemeClr val="bg1"/>
                </a:solidFill>
              </a:rPr>
              <a:t> </a:t>
            </a:r>
            <a:r>
              <a:rPr lang="en-US" sz="3600" dirty="0" err="1">
                <a:solidFill>
                  <a:schemeClr val="bg1"/>
                </a:solidFill>
              </a:rPr>
              <a:t>đây</a:t>
            </a:r>
            <a:r>
              <a:rPr lang="en-US" sz="3600" dirty="0">
                <a:solidFill>
                  <a:schemeClr val="bg1"/>
                </a:solidFill>
              </a:rPr>
              <a:t>?</a:t>
            </a:r>
          </a:p>
        </p:txBody>
      </p:sp>
      <p:sp>
        <p:nvSpPr>
          <p:cNvPr id="4" name="Content Placeholder 2"/>
          <p:cNvSpPr txBox="1">
            <a:spLocks/>
          </p:cNvSpPr>
          <p:nvPr/>
        </p:nvSpPr>
        <p:spPr>
          <a:xfrm>
            <a:off x="533400" y="2362200"/>
            <a:ext cx="8382000" cy="2819400"/>
          </a:xfrm>
          <a:prstGeom prst="roundRect">
            <a:avLst/>
          </a:prstGeom>
          <a:solidFill>
            <a:schemeClr val="tx2">
              <a:lumMod val="75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rgbClr val="00467F"/>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00467F"/>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00467F"/>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742950" indent="-742950">
              <a:buFont typeface="+mj-lt"/>
              <a:buAutoNum type="arabicPeriod" startAt="2"/>
            </a:pPr>
            <a:r>
              <a:rPr lang="en-US" sz="3600" dirty="0" err="1">
                <a:solidFill>
                  <a:schemeClr val="bg1"/>
                </a:solidFill>
              </a:rPr>
              <a:t>Trong</a:t>
            </a:r>
            <a:r>
              <a:rPr lang="en-US" sz="3600" dirty="0">
                <a:solidFill>
                  <a:schemeClr val="bg1"/>
                </a:solidFill>
              </a:rPr>
              <a:t> 3 </a:t>
            </a:r>
            <a:r>
              <a:rPr lang="en-US" sz="3600" dirty="0" err="1">
                <a:solidFill>
                  <a:schemeClr val="bg1"/>
                </a:solidFill>
              </a:rPr>
              <a:t>tháng</a:t>
            </a:r>
            <a:r>
              <a:rPr lang="en-US" sz="3600" dirty="0">
                <a:solidFill>
                  <a:schemeClr val="bg1"/>
                </a:solidFill>
              </a:rPr>
              <a:t> qua, </a:t>
            </a:r>
            <a:r>
              <a:rPr lang="en-US" sz="3600" dirty="0" err="1">
                <a:solidFill>
                  <a:schemeClr val="bg1"/>
                </a:solidFill>
              </a:rPr>
              <a:t>bạn</a:t>
            </a:r>
            <a:r>
              <a:rPr lang="en-US" sz="3600" dirty="0">
                <a:solidFill>
                  <a:schemeClr val="bg1"/>
                </a:solidFill>
              </a:rPr>
              <a:t> </a:t>
            </a:r>
            <a:r>
              <a:rPr lang="en-US" sz="3600" dirty="0" err="1">
                <a:solidFill>
                  <a:schemeClr val="bg1"/>
                </a:solidFill>
              </a:rPr>
              <a:t>sử</a:t>
            </a:r>
            <a:r>
              <a:rPr lang="en-US" sz="3600" dirty="0">
                <a:solidFill>
                  <a:schemeClr val="bg1"/>
                </a:solidFill>
              </a:rPr>
              <a:t> </a:t>
            </a:r>
            <a:r>
              <a:rPr lang="en-US" sz="3600" dirty="0" err="1">
                <a:solidFill>
                  <a:schemeClr val="bg1"/>
                </a:solidFill>
              </a:rPr>
              <a:t>dụng</a:t>
            </a:r>
            <a:r>
              <a:rPr lang="en-US" sz="3600" dirty="0">
                <a:solidFill>
                  <a:schemeClr val="bg1"/>
                </a:solidFill>
              </a:rPr>
              <a:t> </a:t>
            </a:r>
            <a:r>
              <a:rPr lang="en-US" sz="3600" dirty="0" err="1">
                <a:solidFill>
                  <a:schemeClr val="bg1"/>
                </a:solidFill>
              </a:rPr>
              <a:t>chất</a:t>
            </a:r>
            <a:r>
              <a:rPr lang="en-US" sz="3600" dirty="0">
                <a:solidFill>
                  <a:schemeClr val="bg1"/>
                </a:solidFill>
              </a:rPr>
              <a:t> 1, </a:t>
            </a:r>
            <a:r>
              <a:rPr lang="en-US" sz="3600" dirty="0" err="1">
                <a:solidFill>
                  <a:schemeClr val="bg1"/>
                </a:solidFill>
              </a:rPr>
              <a:t>chất</a:t>
            </a:r>
            <a:r>
              <a:rPr lang="en-US" sz="3600" dirty="0">
                <a:solidFill>
                  <a:schemeClr val="bg1"/>
                </a:solidFill>
              </a:rPr>
              <a:t> 2,…(</a:t>
            </a:r>
            <a:r>
              <a:rPr lang="en-US" sz="3600" dirty="0" err="1">
                <a:solidFill>
                  <a:schemeClr val="bg1"/>
                </a:solidFill>
              </a:rPr>
              <a:t>những</a:t>
            </a:r>
            <a:r>
              <a:rPr lang="en-US" sz="3600" dirty="0">
                <a:solidFill>
                  <a:schemeClr val="bg1"/>
                </a:solidFill>
              </a:rPr>
              <a:t> </a:t>
            </a:r>
            <a:r>
              <a:rPr lang="en-US" sz="3600" dirty="0" err="1">
                <a:solidFill>
                  <a:schemeClr val="bg1"/>
                </a:solidFill>
              </a:rPr>
              <a:t>chất</a:t>
            </a:r>
            <a:r>
              <a:rPr lang="en-US" sz="3600" dirty="0">
                <a:solidFill>
                  <a:schemeClr val="bg1"/>
                </a:solidFill>
              </a:rPr>
              <a:t> </a:t>
            </a:r>
            <a:r>
              <a:rPr lang="en-US" sz="3600" dirty="0" err="1">
                <a:solidFill>
                  <a:schemeClr val="bg1"/>
                </a:solidFill>
              </a:rPr>
              <a:t>khách</a:t>
            </a:r>
            <a:r>
              <a:rPr lang="en-US" sz="3600" dirty="0">
                <a:solidFill>
                  <a:schemeClr val="bg1"/>
                </a:solidFill>
              </a:rPr>
              <a:t> </a:t>
            </a:r>
            <a:r>
              <a:rPr lang="en-US" sz="3600" dirty="0" err="1">
                <a:solidFill>
                  <a:schemeClr val="bg1"/>
                </a:solidFill>
              </a:rPr>
              <a:t>hàng</a:t>
            </a:r>
            <a:r>
              <a:rPr lang="en-US" sz="3600" dirty="0">
                <a:solidFill>
                  <a:schemeClr val="bg1"/>
                </a:solidFill>
              </a:rPr>
              <a:t> </a:t>
            </a:r>
            <a:r>
              <a:rPr lang="en-US" sz="3600" dirty="0" err="1">
                <a:solidFill>
                  <a:schemeClr val="bg1"/>
                </a:solidFill>
              </a:rPr>
              <a:t>đã</a:t>
            </a:r>
            <a:r>
              <a:rPr lang="en-US" sz="3600" dirty="0">
                <a:solidFill>
                  <a:schemeClr val="bg1"/>
                </a:solidFill>
              </a:rPr>
              <a:t> </a:t>
            </a:r>
            <a:r>
              <a:rPr lang="en-US" sz="3600" dirty="0" err="1">
                <a:solidFill>
                  <a:schemeClr val="bg1"/>
                </a:solidFill>
              </a:rPr>
              <a:t>chọn</a:t>
            </a:r>
            <a:r>
              <a:rPr lang="en-US" sz="3600" dirty="0">
                <a:solidFill>
                  <a:schemeClr val="bg1"/>
                </a:solidFill>
              </a:rPr>
              <a:t> </a:t>
            </a:r>
            <a:r>
              <a:rPr lang="en-US" sz="3600" dirty="0" err="1">
                <a:solidFill>
                  <a:schemeClr val="bg1"/>
                </a:solidFill>
              </a:rPr>
              <a:t>ở</a:t>
            </a:r>
            <a:r>
              <a:rPr lang="en-US" sz="3600" dirty="0">
                <a:solidFill>
                  <a:schemeClr val="bg1"/>
                </a:solidFill>
              </a:rPr>
              <a:t> </a:t>
            </a:r>
            <a:r>
              <a:rPr lang="en-US" sz="3600" dirty="0" err="1">
                <a:solidFill>
                  <a:schemeClr val="bg1"/>
                </a:solidFill>
              </a:rPr>
              <a:t>câu</a:t>
            </a:r>
            <a:r>
              <a:rPr lang="en-US" sz="3600" dirty="0">
                <a:solidFill>
                  <a:schemeClr val="bg1"/>
                </a:solidFill>
              </a:rPr>
              <a:t> 1) </a:t>
            </a:r>
            <a:r>
              <a:rPr lang="en-US" sz="3600" dirty="0" err="1">
                <a:solidFill>
                  <a:schemeClr val="bg1"/>
                </a:solidFill>
              </a:rPr>
              <a:t>thường</a:t>
            </a:r>
            <a:r>
              <a:rPr lang="en-US" sz="3600" dirty="0">
                <a:solidFill>
                  <a:schemeClr val="bg1"/>
                </a:solidFill>
              </a:rPr>
              <a:t> </a:t>
            </a:r>
            <a:r>
              <a:rPr lang="en-US" sz="3600" dirty="0" err="1">
                <a:solidFill>
                  <a:schemeClr val="bg1"/>
                </a:solidFill>
              </a:rPr>
              <a:t>xuyên</a:t>
            </a:r>
            <a:r>
              <a:rPr lang="en-US" sz="3600" dirty="0">
                <a:solidFill>
                  <a:schemeClr val="bg1"/>
                </a:solidFill>
              </a:rPr>
              <a:t> </a:t>
            </a:r>
            <a:r>
              <a:rPr lang="en-US" sz="3600" dirty="0" err="1">
                <a:solidFill>
                  <a:schemeClr val="bg1"/>
                </a:solidFill>
              </a:rPr>
              <a:t>ở</a:t>
            </a:r>
            <a:r>
              <a:rPr lang="en-US" sz="3600" dirty="0">
                <a:solidFill>
                  <a:schemeClr val="bg1"/>
                </a:solidFill>
              </a:rPr>
              <a:t> </a:t>
            </a:r>
            <a:r>
              <a:rPr lang="en-US" sz="3600" dirty="0" err="1">
                <a:solidFill>
                  <a:schemeClr val="bg1"/>
                </a:solidFill>
              </a:rPr>
              <a:t>mức</a:t>
            </a:r>
            <a:r>
              <a:rPr lang="en-US" sz="3600" dirty="0">
                <a:solidFill>
                  <a:schemeClr val="bg1"/>
                </a:solidFill>
              </a:rPr>
              <a:t> </a:t>
            </a:r>
            <a:r>
              <a:rPr lang="en-US" sz="3600" dirty="0" err="1">
                <a:solidFill>
                  <a:schemeClr val="bg1"/>
                </a:solidFill>
              </a:rPr>
              <a:t>độ</a:t>
            </a:r>
            <a:r>
              <a:rPr lang="en-US" sz="3600" dirty="0">
                <a:solidFill>
                  <a:schemeClr val="bg1"/>
                </a:solidFill>
              </a:rPr>
              <a:t> </a:t>
            </a:r>
            <a:r>
              <a:rPr lang="en-US" sz="3600" dirty="0" err="1">
                <a:solidFill>
                  <a:schemeClr val="bg1"/>
                </a:solidFill>
              </a:rPr>
              <a:t>nào</a:t>
            </a:r>
            <a:r>
              <a:rPr lang="en-US" sz="3600" dirty="0">
                <a:solidFill>
                  <a:schemeClr val="bg1"/>
                </a:solidFill>
              </a:rPr>
              <a:t>?</a:t>
            </a:r>
          </a:p>
        </p:txBody>
      </p:sp>
      <p:sp>
        <p:nvSpPr>
          <p:cNvPr id="5" name="Content Placeholder 2"/>
          <p:cNvSpPr txBox="1">
            <a:spLocks/>
          </p:cNvSpPr>
          <p:nvPr/>
        </p:nvSpPr>
        <p:spPr>
          <a:xfrm>
            <a:off x="457200" y="2743200"/>
            <a:ext cx="8382000" cy="2819400"/>
          </a:xfrm>
          <a:prstGeom prst="roundRect">
            <a:avLst/>
          </a:prstGeom>
          <a:solidFill>
            <a:schemeClr val="tx2">
              <a:lumMod val="75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rgbClr val="00467F"/>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00467F"/>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00467F"/>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742950" indent="-742950">
              <a:buFont typeface="+mj-lt"/>
              <a:buAutoNum type="arabicPeriod" startAt="3"/>
            </a:pPr>
            <a:r>
              <a:rPr lang="en-US" sz="3600" dirty="0" err="1">
                <a:solidFill>
                  <a:schemeClr val="bg1"/>
                </a:solidFill>
              </a:rPr>
              <a:t>Trong</a:t>
            </a:r>
            <a:r>
              <a:rPr lang="en-US" sz="3600" dirty="0">
                <a:solidFill>
                  <a:schemeClr val="bg1"/>
                </a:solidFill>
              </a:rPr>
              <a:t> 3 </a:t>
            </a:r>
            <a:r>
              <a:rPr lang="en-US" sz="3600" dirty="0" err="1">
                <a:solidFill>
                  <a:schemeClr val="bg1"/>
                </a:solidFill>
              </a:rPr>
              <a:t>tháng</a:t>
            </a:r>
            <a:r>
              <a:rPr lang="en-US" sz="3600" dirty="0">
                <a:solidFill>
                  <a:schemeClr val="bg1"/>
                </a:solidFill>
              </a:rPr>
              <a:t> qua, </a:t>
            </a:r>
            <a:r>
              <a:rPr lang="en-US" sz="3600" dirty="0" err="1">
                <a:solidFill>
                  <a:schemeClr val="bg1"/>
                </a:solidFill>
              </a:rPr>
              <a:t>bạn</a:t>
            </a:r>
            <a:r>
              <a:rPr lang="en-US" sz="3600" dirty="0">
                <a:solidFill>
                  <a:schemeClr val="bg1"/>
                </a:solidFill>
              </a:rPr>
              <a:t> </a:t>
            </a:r>
            <a:r>
              <a:rPr lang="en-US" sz="3600" dirty="0" err="1">
                <a:solidFill>
                  <a:schemeClr val="bg1"/>
                </a:solidFill>
              </a:rPr>
              <a:t>cảm</a:t>
            </a:r>
            <a:r>
              <a:rPr lang="en-US" sz="3600" dirty="0">
                <a:solidFill>
                  <a:schemeClr val="bg1"/>
                </a:solidFill>
              </a:rPr>
              <a:t> </a:t>
            </a:r>
            <a:r>
              <a:rPr lang="en-US" sz="3600" dirty="0" err="1">
                <a:solidFill>
                  <a:schemeClr val="bg1"/>
                </a:solidFill>
              </a:rPr>
              <a:t>thấy</a:t>
            </a:r>
            <a:r>
              <a:rPr lang="en-US" sz="3600" dirty="0">
                <a:solidFill>
                  <a:schemeClr val="bg1"/>
                </a:solidFill>
              </a:rPr>
              <a:t> </a:t>
            </a:r>
            <a:r>
              <a:rPr lang="en-US" sz="3600" dirty="0" err="1">
                <a:solidFill>
                  <a:schemeClr val="bg1"/>
                </a:solidFill>
              </a:rPr>
              <a:t>buồn</a:t>
            </a:r>
            <a:r>
              <a:rPr lang="en-US" sz="3600" dirty="0">
                <a:solidFill>
                  <a:schemeClr val="bg1"/>
                </a:solidFill>
              </a:rPr>
              <a:t> </a:t>
            </a:r>
            <a:r>
              <a:rPr lang="en-US" sz="3600" dirty="0" err="1">
                <a:solidFill>
                  <a:schemeClr val="bg1"/>
                </a:solidFill>
              </a:rPr>
              <a:t>bực</a:t>
            </a:r>
            <a:r>
              <a:rPr lang="en-US" sz="3600" dirty="0">
                <a:solidFill>
                  <a:schemeClr val="bg1"/>
                </a:solidFill>
              </a:rPr>
              <a:t> </a:t>
            </a:r>
            <a:r>
              <a:rPr lang="en-US" sz="3600" dirty="0" err="1">
                <a:solidFill>
                  <a:schemeClr val="bg1"/>
                </a:solidFill>
              </a:rPr>
              <a:t>và</a:t>
            </a:r>
            <a:r>
              <a:rPr lang="en-US" sz="3600" dirty="0">
                <a:solidFill>
                  <a:schemeClr val="bg1"/>
                </a:solidFill>
              </a:rPr>
              <a:t> </a:t>
            </a:r>
            <a:r>
              <a:rPr lang="en-US" sz="3600" dirty="0" err="1">
                <a:solidFill>
                  <a:schemeClr val="bg1"/>
                </a:solidFill>
              </a:rPr>
              <a:t>muốn</a:t>
            </a:r>
            <a:r>
              <a:rPr lang="en-US" sz="3600" dirty="0">
                <a:solidFill>
                  <a:schemeClr val="bg1"/>
                </a:solidFill>
              </a:rPr>
              <a:t> </a:t>
            </a:r>
            <a:r>
              <a:rPr lang="en-US" sz="3600" dirty="0" err="1">
                <a:solidFill>
                  <a:schemeClr val="bg1"/>
                </a:solidFill>
              </a:rPr>
              <a:t>sử</a:t>
            </a:r>
            <a:r>
              <a:rPr lang="en-US" sz="3600" dirty="0">
                <a:solidFill>
                  <a:schemeClr val="bg1"/>
                </a:solidFill>
              </a:rPr>
              <a:t> </a:t>
            </a:r>
            <a:r>
              <a:rPr lang="en-US" sz="3600" dirty="0" err="1">
                <a:solidFill>
                  <a:schemeClr val="bg1"/>
                </a:solidFill>
              </a:rPr>
              <a:t>dụng</a:t>
            </a:r>
            <a:r>
              <a:rPr lang="en-US" sz="3600" dirty="0">
                <a:solidFill>
                  <a:schemeClr val="bg1"/>
                </a:solidFill>
              </a:rPr>
              <a:t> </a:t>
            </a:r>
            <a:r>
              <a:rPr lang="en-US" sz="3600" dirty="0" err="1">
                <a:solidFill>
                  <a:schemeClr val="bg1"/>
                </a:solidFill>
              </a:rPr>
              <a:t>chất</a:t>
            </a:r>
            <a:r>
              <a:rPr lang="en-US" sz="3600" dirty="0">
                <a:solidFill>
                  <a:schemeClr val="bg1"/>
                </a:solidFill>
              </a:rPr>
              <a:t> 1, </a:t>
            </a:r>
            <a:r>
              <a:rPr lang="en-US" sz="3600" dirty="0" err="1">
                <a:solidFill>
                  <a:schemeClr val="bg1"/>
                </a:solidFill>
              </a:rPr>
              <a:t>chất</a:t>
            </a:r>
            <a:r>
              <a:rPr lang="en-US" sz="3600" dirty="0">
                <a:solidFill>
                  <a:schemeClr val="bg1"/>
                </a:solidFill>
              </a:rPr>
              <a:t> 2,…</a:t>
            </a:r>
            <a:r>
              <a:rPr lang="en-US" sz="3600" dirty="0" err="1">
                <a:solidFill>
                  <a:schemeClr val="bg1"/>
                </a:solidFill>
              </a:rPr>
              <a:t>thường</a:t>
            </a:r>
            <a:r>
              <a:rPr lang="en-US" sz="3600" dirty="0">
                <a:solidFill>
                  <a:schemeClr val="bg1"/>
                </a:solidFill>
              </a:rPr>
              <a:t> </a:t>
            </a:r>
            <a:r>
              <a:rPr lang="en-US" sz="3600" dirty="0" err="1">
                <a:solidFill>
                  <a:schemeClr val="bg1"/>
                </a:solidFill>
              </a:rPr>
              <a:t>xuyên</a:t>
            </a:r>
            <a:r>
              <a:rPr lang="en-US" sz="3600" dirty="0">
                <a:solidFill>
                  <a:schemeClr val="bg1"/>
                </a:solidFill>
              </a:rPr>
              <a:t> </a:t>
            </a:r>
            <a:r>
              <a:rPr lang="en-US" sz="3600" dirty="0" err="1">
                <a:solidFill>
                  <a:schemeClr val="bg1"/>
                </a:solidFill>
              </a:rPr>
              <a:t>ở</a:t>
            </a:r>
            <a:r>
              <a:rPr lang="en-US" sz="3600" dirty="0">
                <a:solidFill>
                  <a:schemeClr val="bg1"/>
                </a:solidFill>
              </a:rPr>
              <a:t> </a:t>
            </a:r>
            <a:r>
              <a:rPr lang="en-US" sz="3600" dirty="0" err="1">
                <a:solidFill>
                  <a:schemeClr val="bg1"/>
                </a:solidFill>
              </a:rPr>
              <a:t>mức</a:t>
            </a:r>
            <a:r>
              <a:rPr lang="en-US" sz="3600" dirty="0">
                <a:solidFill>
                  <a:schemeClr val="bg1"/>
                </a:solidFill>
              </a:rPr>
              <a:t> </a:t>
            </a:r>
            <a:r>
              <a:rPr lang="en-US" sz="3600" dirty="0" err="1">
                <a:solidFill>
                  <a:schemeClr val="bg1"/>
                </a:solidFill>
              </a:rPr>
              <a:t>độ</a:t>
            </a:r>
            <a:r>
              <a:rPr lang="en-US" sz="3600" dirty="0">
                <a:solidFill>
                  <a:schemeClr val="bg1"/>
                </a:solidFill>
              </a:rPr>
              <a:t> </a:t>
            </a:r>
            <a:r>
              <a:rPr lang="en-US" sz="3600" dirty="0" err="1">
                <a:solidFill>
                  <a:schemeClr val="bg1"/>
                </a:solidFill>
              </a:rPr>
              <a:t>nào</a:t>
            </a:r>
            <a:r>
              <a:rPr lang="en-US" sz="3600" dirty="0">
                <a:solidFill>
                  <a:schemeClr val="bg1"/>
                </a:solidFill>
              </a:rPr>
              <a:t>?</a:t>
            </a:r>
          </a:p>
        </p:txBody>
      </p:sp>
      <p:sp>
        <p:nvSpPr>
          <p:cNvPr id="6" name="Content Placeholder 2"/>
          <p:cNvSpPr txBox="1">
            <a:spLocks/>
          </p:cNvSpPr>
          <p:nvPr/>
        </p:nvSpPr>
        <p:spPr>
          <a:xfrm>
            <a:off x="457200" y="2362200"/>
            <a:ext cx="8534400" cy="3352800"/>
          </a:xfrm>
          <a:prstGeom prst="roundRect">
            <a:avLst/>
          </a:prstGeom>
          <a:solidFill>
            <a:schemeClr val="tx2">
              <a:lumMod val="75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rgbClr val="00467F"/>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00467F"/>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00467F"/>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742950" indent="-742950">
              <a:buFont typeface="+mj-lt"/>
              <a:buAutoNum type="arabicPeriod" startAt="4"/>
            </a:pPr>
            <a:r>
              <a:rPr lang="en-US" sz="3600" dirty="0" err="1">
                <a:solidFill>
                  <a:schemeClr val="bg1"/>
                </a:solidFill>
              </a:rPr>
              <a:t>Trong</a:t>
            </a:r>
            <a:r>
              <a:rPr lang="en-US" sz="3600" dirty="0">
                <a:solidFill>
                  <a:schemeClr val="bg1"/>
                </a:solidFill>
              </a:rPr>
              <a:t> 3 </a:t>
            </a:r>
            <a:r>
              <a:rPr lang="en-US" sz="3600" dirty="0" err="1">
                <a:solidFill>
                  <a:schemeClr val="bg1"/>
                </a:solidFill>
              </a:rPr>
              <a:t>tháng</a:t>
            </a:r>
            <a:r>
              <a:rPr lang="en-US" sz="3600" dirty="0">
                <a:solidFill>
                  <a:schemeClr val="bg1"/>
                </a:solidFill>
              </a:rPr>
              <a:t> qua, </a:t>
            </a:r>
            <a:r>
              <a:rPr lang="en-US" sz="3600" dirty="0" err="1">
                <a:solidFill>
                  <a:schemeClr val="bg1"/>
                </a:solidFill>
              </a:rPr>
              <a:t>việc</a:t>
            </a:r>
            <a:r>
              <a:rPr lang="en-US" sz="3600" dirty="0">
                <a:solidFill>
                  <a:schemeClr val="bg1"/>
                </a:solidFill>
              </a:rPr>
              <a:t> </a:t>
            </a:r>
            <a:r>
              <a:rPr lang="en-US" sz="3600" dirty="0" err="1">
                <a:solidFill>
                  <a:schemeClr val="bg1"/>
                </a:solidFill>
              </a:rPr>
              <a:t>sử</a:t>
            </a:r>
            <a:r>
              <a:rPr lang="en-US" sz="3600" dirty="0">
                <a:solidFill>
                  <a:schemeClr val="bg1"/>
                </a:solidFill>
              </a:rPr>
              <a:t> </a:t>
            </a:r>
            <a:r>
              <a:rPr lang="en-US" sz="3600" dirty="0" err="1">
                <a:solidFill>
                  <a:schemeClr val="bg1"/>
                </a:solidFill>
              </a:rPr>
              <a:t>dụng</a:t>
            </a:r>
            <a:r>
              <a:rPr lang="en-US" sz="3600" dirty="0">
                <a:solidFill>
                  <a:schemeClr val="bg1"/>
                </a:solidFill>
              </a:rPr>
              <a:t> </a:t>
            </a:r>
            <a:r>
              <a:rPr lang="en-US" sz="3600" dirty="0" err="1">
                <a:solidFill>
                  <a:schemeClr val="bg1"/>
                </a:solidFill>
              </a:rPr>
              <a:t>chất</a:t>
            </a:r>
            <a:r>
              <a:rPr lang="en-US" sz="3600" dirty="0">
                <a:solidFill>
                  <a:schemeClr val="bg1"/>
                </a:solidFill>
              </a:rPr>
              <a:t> 1, </a:t>
            </a:r>
            <a:r>
              <a:rPr lang="en-US" sz="3600" dirty="0" err="1">
                <a:solidFill>
                  <a:schemeClr val="bg1"/>
                </a:solidFill>
              </a:rPr>
              <a:t>chất</a:t>
            </a:r>
            <a:r>
              <a:rPr lang="en-US" sz="3600" dirty="0">
                <a:solidFill>
                  <a:schemeClr val="bg1"/>
                </a:solidFill>
              </a:rPr>
              <a:t> 2,… </a:t>
            </a:r>
            <a:r>
              <a:rPr lang="en-US" sz="3600" dirty="0" err="1">
                <a:solidFill>
                  <a:schemeClr val="bg1"/>
                </a:solidFill>
              </a:rPr>
              <a:t>gây</a:t>
            </a:r>
            <a:r>
              <a:rPr lang="en-US" sz="3600" dirty="0">
                <a:solidFill>
                  <a:schemeClr val="bg1"/>
                </a:solidFill>
              </a:rPr>
              <a:t> </a:t>
            </a:r>
            <a:r>
              <a:rPr lang="en-US" sz="3600" dirty="0" err="1">
                <a:solidFill>
                  <a:schemeClr val="bg1"/>
                </a:solidFill>
              </a:rPr>
              <a:t>nên</a:t>
            </a:r>
            <a:r>
              <a:rPr lang="en-US" sz="3600" dirty="0">
                <a:solidFill>
                  <a:schemeClr val="bg1"/>
                </a:solidFill>
              </a:rPr>
              <a:t> </a:t>
            </a:r>
            <a:r>
              <a:rPr lang="en-US" sz="3600" dirty="0" err="1">
                <a:solidFill>
                  <a:schemeClr val="bg1"/>
                </a:solidFill>
              </a:rPr>
              <a:t>các</a:t>
            </a:r>
            <a:r>
              <a:rPr lang="en-US" sz="3600" dirty="0">
                <a:solidFill>
                  <a:schemeClr val="bg1"/>
                </a:solidFill>
              </a:rPr>
              <a:t> </a:t>
            </a:r>
            <a:r>
              <a:rPr lang="en-US" sz="3600" dirty="0" err="1">
                <a:solidFill>
                  <a:schemeClr val="bg1"/>
                </a:solidFill>
              </a:rPr>
              <a:t>vấn</a:t>
            </a:r>
            <a:r>
              <a:rPr lang="en-US" sz="3600" dirty="0">
                <a:solidFill>
                  <a:schemeClr val="bg1"/>
                </a:solidFill>
              </a:rPr>
              <a:t> </a:t>
            </a:r>
            <a:r>
              <a:rPr lang="en-US" sz="3600" dirty="0" err="1">
                <a:solidFill>
                  <a:schemeClr val="bg1"/>
                </a:solidFill>
              </a:rPr>
              <a:t>đề</a:t>
            </a:r>
            <a:r>
              <a:rPr lang="en-US" sz="3600" dirty="0">
                <a:solidFill>
                  <a:schemeClr val="bg1"/>
                </a:solidFill>
              </a:rPr>
              <a:t> </a:t>
            </a:r>
            <a:r>
              <a:rPr lang="en-US" sz="3600" dirty="0" err="1">
                <a:solidFill>
                  <a:schemeClr val="bg1"/>
                </a:solidFill>
              </a:rPr>
              <a:t>sức</a:t>
            </a:r>
            <a:r>
              <a:rPr lang="en-US" sz="3600" dirty="0">
                <a:solidFill>
                  <a:schemeClr val="bg1"/>
                </a:solidFill>
              </a:rPr>
              <a:t> </a:t>
            </a:r>
            <a:r>
              <a:rPr lang="en-US" sz="3600" dirty="0" err="1">
                <a:solidFill>
                  <a:schemeClr val="bg1"/>
                </a:solidFill>
              </a:rPr>
              <a:t>khoẻ</a:t>
            </a:r>
            <a:r>
              <a:rPr lang="en-US" sz="3600" dirty="0">
                <a:solidFill>
                  <a:schemeClr val="bg1"/>
                </a:solidFill>
              </a:rPr>
              <a:t>, </a:t>
            </a:r>
            <a:r>
              <a:rPr lang="en-US" sz="3600" dirty="0" err="1">
                <a:solidFill>
                  <a:schemeClr val="bg1"/>
                </a:solidFill>
              </a:rPr>
              <a:t>gia</a:t>
            </a:r>
            <a:r>
              <a:rPr lang="en-US" sz="3600" dirty="0">
                <a:solidFill>
                  <a:schemeClr val="bg1"/>
                </a:solidFill>
              </a:rPr>
              <a:t> </a:t>
            </a:r>
            <a:r>
              <a:rPr lang="en-US" sz="3600" dirty="0" err="1">
                <a:solidFill>
                  <a:schemeClr val="bg1"/>
                </a:solidFill>
              </a:rPr>
              <a:t>đình</a:t>
            </a:r>
            <a:r>
              <a:rPr lang="en-US" sz="3600" dirty="0">
                <a:solidFill>
                  <a:schemeClr val="bg1"/>
                </a:solidFill>
              </a:rPr>
              <a:t>, </a:t>
            </a:r>
            <a:r>
              <a:rPr lang="en-US" sz="3600" dirty="0" err="1">
                <a:solidFill>
                  <a:schemeClr val="bg1"/>
                </a:solidFill>
              </a:rPr>
              <a:t>xã</a:t>
            </a:r>
            <a:r>
              <a:rPr lang="en-US" sz="3600" dirty="0">
                <a:solidFill>
                  <a:schemeClr val="bg1"/>
                </a:solidFill>
              </a:rPr>
              <a:t> </a:t>
            </a:r>
            <a:r>
              <a:rPr lang="en-US" sz="3600" dirty="0" err="1">
                <a:solidFill>
                  <a:schemeClr val="bg1"/>
                </a:solidFill>
              </a:rPr>
              <a:t>hội</a:t>
            </a:r>
            <a:r>
              <a:rPr lang="en-US" sz="3600" dirty="0">
                <a:solidFill>
                  <a:schemeClr val="bg1"/>
                </a:solidFill>
              </a:rPr>
              <a:t>, </a:t>
            </a:r>
            <a:r>
              <a:rPr lang="en-US" sz="3600" dirty="0" err="1">
                <a:solidFill>
                  <a:schemeClr val="bg1"/>
                </a:solidFill>
              </a:rPr>
              <a:t>pháp</a:t>
            </a:r>
            <a:r>
              <a:rPr lang="en-US" sz="3600" dirty="0">
                <a:solidFill>
                  <a:schemeClr val="bg1"/>
                </a:solidFill>
              </a:rPr>
              <a:t> </a:t>
            </a:r>
            <a:r>
              <a:rPr lang="en-US" sz="3600" dirty="0" err="1">
                <a:solidFill>
                  <a:schemeClr val="bg1"/>
                </a:solidFill>
              </a:rPr>
              <a:t>luật</a:t>
            </a:r>
            <a:r>
              <a:rPr lang="en-US" sz="3600" dirty="0">
                <a:solidFill>
                  <a:schemeClr val="bg1"/>
                </a:solidFill>
              </a:rPr>
              <a:t> </a:t>
            </a:r>
            <a:r>
              <a:rPr lang="en-US" sz="3600" dirty="0" err="1">
                <a:solidFill>
                  <a:schemeClr val="bg1"/>
                </a:solidFill>
              </a:rPr>
              <a:t>hoặc</a:t>
            </a:r>
            <a:r>
              <a:rPr lang="en-US" sz="3600" dirty="0">
                <a:solidFill>
                  <a:schemeClr val="bg1"/>
                </a:solidFill>
              </a:rPr>
              <a:t> </a:t>
            </a:r>
            <a:r>
              <a:rPr lang="en-US" sz="3600" dirty="0" err="1">
                <a:solidFill>
                  <a:schemeClr val="bg1"/>
                </a:solidFill>
              </a:rPr>
              <a:t>kinh</a:t>
            </a:r>
            <a:r>
              <a:rPr lang="en-US" sz="3600" dirty="0">
                <a:solidFill>
                  <a:schemeClr val="bg1"/>
                </a:solidFill>
              </a:rPr>
              <a:t> </a:t>
            </a:r>
            <a:r>
              <a:rPr lang="en-US" sz="3600" dirty="0" err="1">
                <a:solidFill>
                  <a:schemeClr val="bg1"/>
                </a:solidFill>
              </a:rPr>
              <a:t>tế</a:t>
            </a:r>
            <a:r>
              <a:rPr lang="en-US" sz="3600" dirty="0">
                <a:solidFill>
                  <a:schemeClr val="bg1"/>
                </a:solidFill>
              </a:rPr>
              <a:t> </a:t>
            </a:r>
            <a:r>
              <a:rPr lang="en-US" sz="3600" dirty="0" err="1">
                <a:solidFill>
                  <a:schemeClr val="bg1"/>
                </a:solidFill>
              </a:rPr>
              <a:t>của</a:t>
            </a:r>
            <a:r>
              <a:rPr lang="en-US" sz="3600" dirty="0">
                <a:solidFill>
                  <a:schemeClr val="bg1"/>
                </a:solidFill>
              </a:rPr>
              <a:t> </a:t>
            </a:r>
            <a:r>
              <a:rPr lang="en-US" sz="3600" dirty="0" err="1">
                <a:solidFill>
                  <a:schemeClr val="bg1"/>
                </a:solidFill>
              </a:rPr>
              <a:t>bạn</a:t>
            </a:r>
            <a:r>
              <a:rPr lang="en-US" sz="3600" dirty="0">
                <a:solidFill>
                  <a:schemeClr val="bg1"/>
                </a:solidFill>
              </a:rPr>
              <a:t> </a:t>
            </a:r>
            <a:r>
              <a:rPr lang="en-US" sz="3600" dirty="0" err="1">
                <a:solidFill>
                  <a:schemeClr val="bg1"/>
                </a:solidFill>
              </a:rPr>
              <a:t>ở</a:t>
            </a:r>
            <a:r>
              <a:rPr lang="en-US" sz="3600" dirty="0">
                <a:solidFill>
                  <a:schemeClr val="bg1"/>
                </a:solidFill>
              </a:rPr>
              <a:t> </a:t>
            </a:r>
            <a:r>
              <a:rPr lang="en-US" sz="3600" dirty="0" err="1">
                <a:solidFill>
                  <a:schemeClr val="bg1"/>
                </a:solidFill>
              </a:rPr>
              <a:t>mức</a:t>
            </a:r>
            <a:r>
              <a:rPr lang="en-US" sz="3600" dirty="0">
                <a:solidFill>
                  <a:schemeClr val="bg1"/>
                </a:solidFill>
              </a:rPr>
              <a:t> </a:t>
            </a:r>
            <a:r>
              <a:rPr lang="en-US" sz="3600" dirty="0" err="1">
                <a:solidFill>
                  <a:schemeClr val="bg1"/>
                </a:solidFill>
              </a:rPr>
              <a:t>độ</a:t>
            </a:r>
            <a:r>
              <a:rPr lang="en-US" sz="3600" dirty="0">
                <a:solidFill>
                  <a:schemeClr val="bg1"/>
                </a:solidFill>
              </a:rPr>
              <a:t> </a:t>
            </a:r>
            <a:r>
              <a:rPr lang="en-US" sz="3600" dirty="0" err="1">
                <a:solidFill>
                  <a:schemeClr val="bg1"/>
                </a:solidFill>
              </a:rPr>
              <a:t>nào</a:t>
            </a:r>
            <a:r>
              <a:rPr lang="en-US" sz="3600" dirty="0">
                <a:solidFill>
                  <a:schemeClr val="bg1"/>
                </a:solidFill>
              </a:rPr>
              <a:t>?</a:t>
            </a:r>
          </a:p>
        </p:txBody>
      </p:sp>
      <p:sp>
        <p:nvSpPr>
          <p:cNvPr id="7" name="Content Placeholder 2"/>
          <p:cNvSpPr txBox="1">
            <a:spLocks/>
          </p:cNvSpPr>
          <p:nvPr/>
        </p:nvSpPr>
        <p:spPr>
          <a:xfrm>
            <a:off x="381000" y="2590800"/>
            <a:ext cx="8534400" cy="2743200"/>
          </a:xfrm>
          <a:prstGeom prst="roundRect">
            <a:avLst/>
          </a:prstGeom>
          <a:solidFill>
            <a:schemeClr val="tx2">
              <a:lumMod val="75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rgbClr val="00467F"/>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00467F"/>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00467F"/>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742950" indent="-742950">
              <a:buFont typeface="+mj-lt"/>
              <a:buAutoNum type="arabicPeriod" startAt="5"/>
            </a:pPr>
            <a:r>
              <a:rPr lang="en-US" sz="3600" dirty="0" err="1">
                <a:solidFill>
                  <a:schemeClr val="bg1"/>
                </a:solidFill>
              </a:rPr>
              <a:t>Trong</a:t>
            </a:r>
            <a:r>
              <a:rPr lang="en-US" sz="3600" dirty="0">
                <a:solidFill>
                  <a:schemeClr val="bg1"/>
                </a:solidFill>
              </a:rPr>
              <a:t> 3 </a:t>
            </a:r>
            <a:r>
              <a:rPr lang="en-US" sz="3600" dirty="0" err="1">
                <a:solidFill>
                  <a:schemeClr val="bg1"/>
                </a:solidFill>
              </a:rPr>
              <a:t>tháng</a:t>
            </a:r>
            <a:r>
              <a:rPr lang="en-US" sz="3600" dirty="0">
                <a:solidFill>
                  <a:schemeClr val="bg1"/>
                </a:solidFill>
              </a:rPr>
              <a:t> qua, </a:t>
            </a:r>
            <a:r>
              <a:rPr lang="en-US" sz="3600" dirty="0" err="1">
                <a:solidFill>
                  <a:schemeClr val="bg1"/>
                </a:solidFill>
              </a:rPr>
              <a:t>bạn</a:t>
            </a:r>
            <a:r>
              <a:rPr lang="en-US" sz="3600" dirty="0">
                <a:solidFill>
                  <a:schemeClr val="bg1"/>
                </a:solidFill>
              </a:rPr>
              <a:t> </a:t>
            </a:r>
            <a:r>
              <a:rPr lang="en-US" sz="3600" dirty="0" err="1">
                <a:solidFill>
                  <a:schemeClr val="bg1"/>
                </a:solidFill>
              </a:rPr>
              <a:t>không</a:t>
            </a:r>
            <a:r>
              <a:rPr lang="en-US" sz="3600" dirty="0">
                <a:solidFill>
                  <a:schemeClr val="bg1"/>
                </a:solidFill>
              </a:rPr>
              <a:t> </a:t>
            </a:r>
            <a:r>
              <a:rPr lang="en-US" sz="3600" dirty="0" err="1">
                <a:solidFill>
                  <a:schemeClr val="bg1"/>
                </a:solidFill>
              </a:rPr>
              <a:t>làm</a:t>
            </a:r>
            <a:r>
              <a:rPr lang="en-US" sz="3600" dirty="0">
                <a:solidFill>
                  <a:schemeClr val="bg1"/>
                </a:solidFill>
              </a:rPr>
              <a:t> </a:t>
            </a:r>
            <a:r>
              <a:rPr lang="en-US" sz="3600" dirty="0" err="1">
                <a:solidFill>
                  <a:schemeClr val="bg1"/>
                </a:solidFill>
              </a:rPr>
              <a:t>được</a:t>
            </a:r>
            <a:r>
              <a:rPr lang="en-US" sz="3600" dirty="0">
                <a:solidFill>
                  <a:schemeClr val="bg1"/>
                </a:solidFill>
              </a:rPr>
              <a:t> </a:t>
            </a:r>
            <a:r>
              <a:rPr lang="en-US" sz="3600" dirty="0" err="1">
                <a:solidFill>
                  <a:schemeClr val="bg1"/>
                </a:solidFill>
              </a:rPr>
              <a:t>những</a:t>
            </a:r>
            <a:r>
              <a:rPr lang="en-US" sz="3600" dirty="0">
                <a:solidFill>
                  <a:schemeClr val="bg1"/>
                </a:solidFill>
              </a:rPr>
              <a:t> </a:t>
            </a:r>
            <a:r>
              <a:rPr lang="en-US" sz="3600" dirty="0" err="1">
                <a:solidFill>
                  <a:schemeClr val="bg1"/>
                </a:solidFill>
              </a:rPr>
              <a:t>việc</a:t>
            </a:r>
            <a:r>
              <a:rPr lang="en-US" sz="3600" dirty="0">
                <a:solidFill>
                  <a:schemeClr val="bg1"/>
                </a:solidFill>
              </a:rPr>
              <a:t> </a:t>
            </a:r>
            <a:r>
              <a:rPr lang="en-US" sz="3600" dirty="0" err="1">
                <a:solidFill>
                  <a:schemeClr val="bg1"/>
                </a:solidFill>
              </a:rPr>
              <a:t>bình</a:t>
            </a:r>
            <a:r>
              <a:rPr lang="en-US" sz="3600" dirty="0">
                <a:solidFill>
                  <a:schemeClr val="bg1"/>
                </a:solidFill>
              </a:rPr>
              <a:t> </a:t>
            </a:r>
            <a:r>
              <a:rPr lang="en-US" sz="3600" dirty="0" err="1">
                <a:solidFill>
                  <a:schemeClr val="bg1"/>
                </a:solidFill>
              </a:rPr>
              <a:t>thường</a:t>
            </a:r>
            <a:r>
              <a:rPr lang="en-US" sz="3600" dirty="0">
                <a:solidFill>
                  <a:schemeClr val="bg1"/>
                </a:solidFill>
              </a:rPr>
              <a:t> </a:t>
            </a:r>
            <a:r>
              <a:rPr lang="en-US" sz="3600" dirty="0" err="1">
                <a:solidFill>
                  <a:schemeClr val="bg1"/>
                </a:solidFill>
              </a:rPr>
              <a:t>của</a:t>
            </a:r>
            <a:r>
              <a:rPr lang="en-US" sz="3600" dirty="0">
                <a:solidFill>
                  <a:schemeClr val="bg1"/>
                </a:solidFill>
              </a:rPr>
              <a:t> </a:t>
            </a:r>
            <a:r>
              <a:rPr lang="en-US" sz="3600" dirty="0" err="1">
                <a:solidFill>
                  <a:schemeClr val="bg1"/>
                </a:solidFill>
              </a:rPr>
              <a:t>mình</a:t>
            </a:r>
            <a:r>
              <a:rPr lang="en-US" sz="3600" dirty="0">
                <a:solidFill>
                  <a:schemeClr val="bg1"/>
                </a:solidFill>
              </a:rPr>
              <a:t> </a:t>
            </a:r>
            <a:r>
              <a:rPr lang="en-US" sz="3600" dirty="0" err="1">
                <a:solidFill>
                  <a:schemeClr val="bg1"/>
                </a:solidFill>
              </a:rPr>
              <a:t>vì</a:t>
            </a:r>
            <a:r>
              <a:rPr lang="en-US" sz="3600" dirty="0">
                <a:solidFill>
                  <a:schemeClr val="bg1"/>
                </a:solidFill>
              </a:rPr>
              <a:t> </a:t>
            </a:r>
            <a:r>
              <a:rPr lang="en-US" sz="3600" dirty="0" err="1">
                <a:solidFill>
                  <a:schemeClr val="bg1"/>
                </a:solidFill>
              </a:rPr>
              <a:t>sử</a:t>
            </a:r>
            <a:r>
              <a:rPr lang="en-US" sz="3600" dirty="0">
                <a:solidFill>
                  <a:schemeClr val="bg1"/>
                </a:solidFill>
              </a:rPr>
              <a:t> </a:t>
            </a:r>
            <a:r>
              <a:rPr lang="en-US" sz="3600" dirty="0" err="1">
                <a:solidFill>
                  <a:schemeClr val="bg1"/>
                </a:solidFill>
              </a:rPr>
              <a:t>dụng</a:t>
            </a:r>
            <a:r>
              <a:rPr lang="en-US" sz="3600" dirty="0">
                <a:solidFill>
                  <a:schemeClr val="bg1"/>
                </a:solidFill>
              </a:rPr>
              <a:t> </a:t>
            </a:r>
            <a:r>
              <a:rPr lang="en-US" sz="3600" dirty="0" err="1">
                <a:solidFill>
                  <a:schemeClr val="bg1"/>
                </a:solidFill>
              </a:rPr>
              <a:t>chất</a:t>
            </a:r>
            <a:r>
              <a:rPr lang="en-US" sz="3600" dirty="0">
                <a:solidFill>
                  <a:schemeClr val="bg1"/>
                </a:solidFill>
              </a:rPr>
              <a:t> 1, </a:t>
            </a:r>
            <a:r>
              <a:rPr lang="en-US" sz="3600" dirty="0" err="1">
                <a:solidFill>
                  <a:schemeClr val="bg1"/>
                </a:solidFill>
              </a:rPr>
              <a:t>chất</a:t>
            </a:r>
            <a:r>
              <a:rPr lang="en-US" sz="3600" dirty="0">
                <a:solidFill>
                  <a:schemeClr val="bg1"/>
                </a:solidFill>
              </a:rPr>
              <a:t> 2,… </a:t>
            </a:r>
            <a:r>
              <a:rPr lang="en-US" sz="3600" dirty="0" err="1">
                <a:solidFill>
                  <a:schemeClr val="bg1"/>
                </a:solidFill>
              </a:rPr>
              <a:t>ở</a:t>
            </a:r>
            <a:r>
              <a:rPr lang="en-US" sz="3600" dirty="0">
                <a:solidFill>
                  <a:schemeClr val="bg1"/>
                </a:solidFill>
              </a:rPr>
              <a:t> </a:t>
            </a:r>
            <a:r>
              <a:rPr lang="en-US" sz="3600" dirty="0" err="1">
                <a:solidFill>
                  <a:schemeClr val="bg1"/>
                </a:solidFill>
              </a:rPr>
              <a:t>mức</a:t>
            </a:r>
            <a:r>
              <a:rPr lang="en-US" sz="3600" dirty="0">
                <a:solidFill>
                  <a:schemeClr val="bg1"/>
                </a:solidFill>
              </a:rPr>
              <a:t> </a:t>
            </a:r>
            <a:r>
              <a:rPr lang="en-US" sz="3600" dirty="0" err="1">
                <a:solidFill>
                  <a:schemeClr val="bg1"/>
                </a:solidFill>
              </a:rPr>
              <a:t>độ</a:t>
            </a:r>
            <a:r>
              <a:rPr lang="en-US" sz="3600" dirty="0">
                <a:solidFill>
                  <a:schemeClr val="bg1"/>
                </a:solidFill>
              </a:rPr>
              <a:t> </a:t>
            </a:r>
            <a:r>
              <a:rPr lang="en-US" sz="3600" dirty="0" err="1">
                <a:solidFill>
                  <a:schemeClr val="bg1"/>
                </a:solidFill>
              </a:rPr>
              <a:t>nào</a:t>
            </a:r>
            <a:r>
              <a:rPr lang="en-US" sz="3600" dirty="0">
                <a:solidFill>
                  <a:schemeClr val="bg1"/>
                </a:solidFill>
              </a:rPr>
              <a:t>?</a:t>
            </a:r>
          </a:p>
        </p:txBody>
      </p:sp>
      <p:sp>
        <p:nvSpPr>
          <p:cNvPr id="8" name="Content Placeholder 2"/>
          <p:cNvSpPr txBox="1">
            <a:spLocks/>
          </p:cNvSpPr>
          <p:nvPr/>
        </p:nvSpPr>
        <p:spPr>
          <a:xfrm>
            <a:off x="533400" y="2743200"/>
            <a:ext cx="8534400" cy="2743200"/>
          </a:xfrm>
          <a:prstGeom prst="roundRect">
            <a:avLst/>
          </a:prstGeom>
          <a:solidFill>
            <a:schemeClr val="tx2">
              <a:lumMod val="75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rgbClr val="00467F"/>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00467F"/>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00467F"/>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742950" indent="-742950">
              <a:buFont typeface="+mj-lt"/>
              <a:buAutoNum type="arabicPeriod" startAt="6"/>
            </a:pPr>
            <a:r>
              <a:rPr lang="en-US" sz="3600" dirty="0" err="1">
                <a:solidFill>
                  <a:schemeClr val="bg1"/>
                </a:solidFill>
              </a:rPr>
              <a:t>Có</a:t>
            </a:r>
            <a:r>
              <a:rPr lang="en-US" sz="3600" dirty="0">
                <a:solidFill>
                  <a:schemeClr val="bg1"/>
                </a:solidFill>
              </a:rPr>
              <a:t> </a:t>
            </a:r>
            <a:r>
              <a:rPr lang="en-US" sz="3600" dirty="0" err="1">
                <a:solidFill>
                  <a:schemeClr val="bg1"/>
                </a:solidFill>
              </a:rPr>
              <a:t>ai</a:t>
            </a:r>
            <a:r>
              <a:rPr lang="en-US" sz="3600" dirty="0">
                <a:solidFill>
                  <a:schemeClr val="bg1"/>
                </a:solidFill>
              </a:rPr>
              <a:t> </a:t>
            </a:r>
            <a:r>
              <a:rPr lang="en-US" sz="3600" dirty="0" err="1">
                <a:solidFill>
                  <a:schemeClr val="bg1"/>
                </a:solidFill>
              </a:rPr>
              <a:t>đó</a:t>
            </a:r>
            <a:r>
              <a:rPr lang="en-US" sz="3600" dirty="0">
                <a:solidFill>
                  <a:schemeClr val="bg1"/>
                </a:solidFill>
              </a:rPr>
              <a:t> (</a:t>
            </a:r>
            <a:r>
              <a:rPr lang="en-US" sz="3600" dirty="0" err="1">
                <a:solidFill>
                  <a:schemeClr val="bg1"/>
                </a:solidFill>
              </a:rPr>
              <a:t>người</a:t>
            </a:r>
            <a:r>
              <a:rPr lang="en-US" sz="3600" dirty="0">
                <a:solidFill>
                  <a:schemeClr val="bg1"/>
                </a:solidFill>
              </a:rPr>
              <a:t> </a:t>
            </a:r>
            <a:r>
              <a:rPr lang="en-US" sz="3600" dirty="0" err="1">
                <a:solidFill>
                  <a:schemeClr val="bg1"/>
                </a:solidFill>
              </a:rPr>
              <a:t>thần</a:t>
            </a:r>
            <a:r>
              <a:rPr lang="en-US" sz="3600" dirty="0">
                <a:solidFill>
                  <a:schemeClr val="bg1"/>
                </a:solidFill>
              </a:rPr>
              <a:t>, </a:t>
            </a:r>
            <a:r>
              <a:rPr lang="en-US" sz="3600" dirty="0" err="1">
                <a:solidFill>
                  <a:schemeClr val="bg1"/>
                </a:solidFill>
              </a:rPr>
              <a:t>bạn</a:t>
            </a:r>
            <a:r>
              <a:rPr lang="en-US" sz="3600" dirty="0">
                <a:solidFill>
                  <a:schemeClr val="bg1"/>
                </a:solidFill>
              </a:rPr>
              <a:t> </a:t>
            </a:r>
            <a:r>
              <a:rPr lang="en-US" sz="3600" dirty="0" err="1">
                <a:solidFill>
                  <a:schemeClr val="bg1"/>
                </a:solidFill>
              </a:rPr>
              <a:t>bè</a:t>
            </a:r>
            <a:r>
              <a:rPr lang="en-US" sz="3600" dirty="0">
                <a:solidFill>
                  <a:schemeClr val="bg1"/>
                </a:solidFill>
              </a:rPr>
              <a:t> </a:t>
            </a:r>
            <a:r>
              <a:rPr lang="en-US" sz="3600" dirty="0" err="1">
                <a:solidFill>
                  <a:schemeClr val="bg1"/>
                </a:solidFill>
              </a:rPr>
              <a:t>của</a:t>
            </a:r>
            <a:r>
              <a:rPr lang="en-US" sz="3600" dirty="0">
                <a:solidFill>
                  <a:schemeClr val="bg1"/>
                </a:solidFill>
              </a:rPr>
              <a:t> </a:t>
            </a:r>
            <a:r>
              <a:rPr lang="en-US" sz="3600" dirty="0" err="1">
                <a:solidFill>
                  <a:schemeClr val="bg1"/>
                </a:solidFill>
              </a:rPr>
              <a:t>bạn</a:t>
            </a:r>
            <a:r>
              <a:rPr lang="en-US" sz="3600" dirty="0">
                <a:solidFill>
                  <a:schemeClr val="bg1"/>
                </a:solidFill>
              </a:rPr>
              <a:t>) </a:t>
            </a:r>
            <a:r>
              <a:rPr lang="en-US" sz="3600" dirty="0" err="1">
                <a:solidFill>
                  <a:schemeClr val="bg1"/>
                </a:solidFill>
              </a:rPr>
              <a:t>bày</a:t>
            </a:r>
            <a:r>
              <a:rPr lang="en-US" sz="3600" dirty="0">
                <a:solidFill>
                  <a:schemeClr val="bg1"/>
                </a:solidFill>
              </a:rPr>
              <a:t> </a:t>
            </a:r>
            <a:r>
              <a:rPr lang="en-US" sz="3600" dirty="0" err="1">
                <a:solidFill>
                  <a:schemeClr val="bg1"/>
                </a:solidFill>
              </a:rPr>
              <a:t>tỏ</a:t>
            </a:r>
            <a:r>
              <a:rPr lang="en-US" sz="3600" dirty="0">
                <a:solidFill>
                  <a:schemeClr val="bg1"/>
                </a:solidFill>
              </a:rPr>
              <a:t> </a:t>
            </a:r>
            <a:r>
              <a:rPr lang="en-US" sz="3600" dirty="0" err="1">
                <a:solidFill>
                  <a:schemeClr val="bg1"/>
                </a:solidFill>
              </a:rPr>
              <a:t>sự</a:t>
            </a:r>
            <a:r>
              <a:rPr lang="en-US" sz="3600" dirty="0">
                <a:solidFill>
                  <a:schemeClr val="bg1"/>
                </a:solidFill>
              </a:rPr>
              <a:t> lo </a:t>
            </a:r>
            <a:r>
              <a:rPr lang="en-US" sz="3600" dirty="0" err="1">
                <a:solidFill>
                  <a:schemeClr val="bg1"/>
                </a:solidFill>
              </a:rPr>
              <a:t>ngại</a:t>
            </a:r>
            <a:r>
              <a:rPr lang="en-US" sz="3600" dirty="0">
                <a:solidFill>
                  <a:schemeClr val="bg1"/>
                </a:solidFill>
              </a:rPr>
              <a:t> </a:t>
            </a:r>
            <a:r>
              <a:rPr lang="en-US" sz="3600" dirty="0" err="1">
                <a:solidFill>
                  <a:schemeClr val="bg1"/>
                </a:solidFill>
              </a:rPr>
              <a:t>của</a:t>
            </a:r>
            <a:r>
              <a:rPr lang="en-US" sz="3600" dirty="0">
                <a:solidFill>
                  <a:schemeClr val="bg1"/>
                </a:solidFill>
              </a:rPr>
              <a:t> </a:t>
            </a:r>
            <a:r>
              <a:rPr lang="en-US" sz="3600" dirty="0" err="1">
                <a:solidFill>
                  <a:schemeClr val="bg1"/>
                </a:solidFill>
              </a:rPr>
              <a:t>họ</a:t>
            </a:r>
            <a:r>
              <a:rPr lang="en-US" sz="3600" dirty="0">
                <a:solidFill>
                  <a:schemeClr val="bg1"/>
                </a:solidFill>
              </a:rPr>
              <a:t> </a:t>
            </a:r>
            <a:r>
              <a:rPr lang="en-US" sz="3600" dirty="0" err="1">
                <a:solidFill>
                  <a:schemeClr val="bg1"/>
                </a:solidFill>
              </a:rPr>
              <a:t>đối</a:t>
            </a:r>
            <a:r>
              <a:rPr lang="en-US" sz="3600" dirty="0">
                <a:solidFill>
                  <a:schemeClr val="bg1"/>
                </a:solidFill>
              </a:rPr>
              <a:t> </a:t>
            </a:r>
            <a:r>
              <a:rPr lang="en-US" sz="3600" dirty="0" err="1">
                <a:solidFill>
                  <a:schemeClr val="bg1"/>
                </a:solidFill>
              </a:rPr>
              <a:t>với</a:t>
            </a:r>
            <a:r>
              <a:rPr lang="en-US" sz="3600" dirty="0">
                <a:solidFill>
                  <a:schemeClr val="bg1"/>
                </a:solidFill>
              </a:rPr>
              <a:t> </a:t>
            </a:r>
            <a:r>
              <a:rPr lang="en-US" sz="3600" dirty="0" err="1">
                <a:solidFill>
                  <a:schemeClr val="bg1"/>
                </a:solidFill>
              </a:rPr>
              <a:t>việc</a:t>
            </a:r>
            <a:r>
              <a:rPr lang="en-US" sz="3600" dirty="0">
                <a:solidFill>
                  <a:schemeClr val="bg1"/>
                </a:solidFill>
              </a:rPr>
              <a:t> </a:t>
            </a:r>
            <a:r>
              <a:rPr lang="en-US" sz="3600" dirty="0" err="1">
                <a:solidFill>
                  <a:schemeClr val="bg1"/>
                </a:solidFill>
              </a:rPr>
              <a:t>sử</a:t>
            </a:r>
            <a:r>
              <a:rPr lang="en-US" sz="3600" dirty="0">
                <a:solidFill>
                  <a:schemeClr val="bg1"/>
                </a:solidFill>
              </a:rPr>
              <a:t> </a:t>
            </a:r>
            <a:r>
              <a:rPr lang="en-US" sz="3600" dirty="0" err="1">
                <a:solidFill>
                  <a:schemeClr val="bg1"/>
                </a:solidFill>
              </a:rPr>
              <a:t>dụng</a:t>
            </a:r>
            <a:r>
              <a:rPr lang="en-US" sz="3600" dirty="0">
                <a:solidFill>
                  <a:schemeClr val="bg1"/>
                </a:solidFill>
              </a:rPr>
              <a:t> </a:t>
            </a:r>
            <a:r>
              <a:rPr lang="en-US" sz="3600" dirty="0" err="1">
                <a:solidFill>
                  <a:schemeClr val="bg1"/>
                </a:solidFill>
              </a:rPr>
              <a:t>chất</a:t>
            </a:r>
            <a:r>
              <a:rPr lang="en-US" sz="3600" dirty="0">
                <a:solidFill>
                  <a:schemeClr val="bg1"/>
                </a:solidFill>
              </a:rPr>
              <a:t> 1, </a:t>
            </a:r>
            <a:r>
              <a:rPr lang="en-US" sz="3600" dirty="0" err="1">
                <a:solidFill>
                  <a:schemeClr val="bg1"/>
                </a:solidFill>
              </a:rPr>
              <a:t>chất</a:t>
            </a:r>
            <a:r>
              <a:rPr lang="en-US" sz="3600" dirty="0">
                <a:solidFill>
                  <a:schemeClr val="bg1"/>
                </a:solidFill>
              </a:rPr>
              <a:t> 2,… </a:t>
            </a:r>
            <a:r>
              <a:rPr lang="en-US" sz="3600" dirty="0" err="1">
                <a:solidFill>
                  <a:schemeClr val="bg1"/>
                </a:solidFill>
              </a:rPr>
              <a:t>của</a:t>
            </a:r>
            <a:r>
              <a:rPr lang="en-US" sz="3600" dirty="0">
                <a:solidFill>
                  <a:schemeClr val="bg1"/>
                </a:solidFill>
              </a:rPr>
              <a:t> </a:t>
            </a:r>
            <a:r>
              <a:rPr lang="en-US" sz="3600" dirty="0" err="1">
                <a:solidFill>
                  <a:schemeClr val="bg1"/>
                </a:solidFill>
              </a:rPr>
              <a:t>bạn</a:t>
            </a:r>
            <a:r>
              <a:rPr lang="en-US" sz="3600" dirty="0">
                <a:solidFill>
                  <a:schemeClr val="bg1"/>
                </a:solidFill>
              </a:rPr>
              <a:t> </a:t>
            </a:r>
            <a:r>
              <a:rPr lang="en-US" sz="3600" dirty="0" err="1">
                <a:solidFill>
                  <a:schemeClr val="bg1"/>
                </a:solidFill>
              </a:rPr>
              <a:t>chưa</a:t>
            </a:r>
            <a:r>
              <a:rPr lang="en-US" sz="3600" dirty="0">
                <a:solidFill>
                  <a:schemeClr val="bg1"/>
                </a:solidFill>
              </a:rPr>
              <a:t>?</a:t>
            </a:r>
          </a:p>
        </p:txBody>
      </p:sp>
      <p:sp>
        <p:nvSpPr>
          <p:cNvPr id="9" name="Content Placeholder 2"/>
          <p:cNvSpPr txBox="1">
            <a:spLocks/>
          </p:cNvSpPr>
          <p:nvPr/>
        </p:nvSpPr>
        <p:spPr>
          <a:xfrm>
            <a:off x="381000" y="2895600"/>
            <a:ext cx="8534400" cy="2743200"/>
          </a:xfrm>
          <a:prstGeom prst="roundRect">
            <a:avLst/>
          </a:prstGeom>
          <a:solidFill>
            <a:schemeClr val="tx2">
              <a:lumMod val="75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rgbClr val="00467F"/>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00467F"/>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00467F"/>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742950" indent="-742950">
              <a:buFont typeface="+mj-lt"/>
              <a:buAutoNum type="arabicPeriod" startAt="7"/>
            </a:pPr>
            <a:r>
              <a:rPr lang="en-US" sz="3600" dirty="0" err="1">
                <a:solidFill>
                  <a:schemeClr val="bg1"/>
                </a:solidFill>
              </a:rPr>
              <a:t>Bạn</a:t>
            </a:r>
            <a:r>
              <a:rPr lang="en-US" sz="3600" dirty="0">
                <a:solidFill>
                  <a:schemeClr val="bg1"/>
                </a:solidFill>
              </a:rPr>
              <a:t> </a:t>
            </a:r>
            <a:r>
              <a:rPr lang="en-US" sz="3600" dirty="0" err="1">
                <a:solidFill>
                  <a:schemeClr val="bg1"/>
                </a:solidFill>
              </a:rPr>
              <a:t>đã</a:t>
            </a:r>
            <a:r>
              <a:rPr lang="en-US" sz="3600" dirty="0">
                <a:solidFill>
                  <a:schemeClr val="bg1"/>
                </a:solidFill>
              </a:rPr>
              <a:t> </a:t>
            </a:r>
            <a:r>
              <a:rPr lang="en-US" sz="3600" dirty="0" err="1">
                <a:solidFill>
                  <a:schemeClr val="bg1"/>
                </a:solidFill>
              </a:rPr>
              <a:t>bao</a:t>
            </a:r>
            <a:r>
              <a:rPr lang="en-US" sz="3600" dirty="0">
                <a:solidFill>
                  <a:schemeClr val="bg1"/>
                </a:solidFill>
              </a:rPr>
              <a:t> </a:t>
            </a:r>
            <a:r>
              <a:rPr lang="en-US" sz="3600" dirty="0" err="1">
                <a:solidFill>
                  <a:schemeClr val="bg1"/>
                </a:solidFill>
              </a:rPr>
              <a:t>giờ</a:t>
            </a:r>
            <a:r>
              <a:rPr lang="en-US" sz="3600" dirty="0">
                <a:solidFill>
                  <a:schemeClr val="bg1"/>
                </a:solidFill>
              </a:rPr>
              <a:t> </a:t>
            </a:r>
            <a:r>
              <a:rPr lang="en-US" sz="3600" dirty="0" err="1">
                <a:solidFill>
                  <a:schemeClr val="bg1"/>
                </a:solidFill>
              </a:rPr>
              <a:t>cố</a:t>
            </a:r>
            <a:r>
              <a:rPr lang="en-US" sz="3600" dirty="0">
                <a:solidFill>
                  <a:schemeClr val="bg1"/>
                </a:solidFill>
              </a:rPr>
              <a:t> </a:t>
            </a:r>
            <a:r>
              <a:rPr lang="en-US" sz="3600" dirty="0" err="1">
                <a:solidFill>
                  <a:schemeClr val="bg1"/>
                </a:solidFill>
              </a:rPr>
              <a:t>gắng</a:t>
            </a:r>
            <a:r>
              <a:rPr lang="en-US" sz="3600" dirty="0">
                <a:solidFill>
                  <a:schemeClr val="bg1"/>
                </a:solidFill>
              </a:rPr>
              <a:t> </a:t>
            </a:r>
            <a:r>
              <a:rPr lang="en-US" sz="3600" dirty="0" err="1">
                <a:solidFill>
                  <a:schemeClr val="bg1"/>
                </a:solidFill>
              </a:rPr>
              <a:t>kiểm</a:t>
            </a:r>
            <a:r>
              <a:rPr lang="en-US" sz="3600" dirty="0">
                <a:solidFill>
                  <a:schemeClr val="bg1"/>
                </a:solidFill>
              </a:rPr>
              <a:t> </a:t>
            </a:r>
            <a:r>
              <a:rPr lang="en-US" sz="3600" dirty="0" err="1">
                <a:solidFill>
                  <a:schemeClr val="bg1"/>
                </a:solidFill>
              </a:rPr>
              <a:t>soát</a:t>
            </a:r>
            <a:r>
              <a:rPr lang="en-US" sz="3600" dirty="0">
                <a:solidFill>
                  <a:schemeClr val="bg1"/>
                </a:solidFill>
              </a:rPr>
              <a:t>, </a:t>
            </a:r>
            <a:r>
              <a:rPr lang="en-US" sz="3600" dirty="0" err="1">
                <a:solidFill>
                  <a:schemeClr val="bg1"/>
                </a:solidFill>
              </a:rPr>
              <a:t>cắt</a:t>
            </a:r>
            <a:r>
              <a:rPr lang="en-US" sz="3600" dirty="0">
                <a:solidFill>
                  <a:schemeClr val="bg1"/>
                </a:solidFill>
              </a:rPr>
              <a:t> </a:t>
            </a:r>
            <a:r>
              <a:rPr lang="en-US" sz="3600" dirty="0" err="1">
                <a:solidFill>
                  <a:schemeClr val="bg1"/>
                </a:solidFill>
              </a:rPr>
              <a:t>giảm</a:t>
            </a:r>
            <a:r>
              <a:rPr lang="en-US" sz="3600" dirty="0">
                <a:solidFill>
                  <a:schemeClr val="bg1"/>
                </a:solidFill>
              </a:rPr>
              <a:t> </a:t>
            </a:r>
            <a:r>
              <a:rPr lang="en-US" sz="3600" dirty="0" err="1">
                <a:solidFill>
                  <a:schemeClr val="bg1"/>
                </a:solidFill>
              </a:rPr>
              <a:t>hoặc</a:t>
            </a:r>
            <a:r>
              <a:rPr lang="en-US" sz="3600" dirty="0">
                <a:solidFill>
                  <a:schemeClr val="bg1"/>
                </a:solidFill>
              </a:rPr>
              <a:t> </a:t>
            </a:r>
            <a:r>
              <a:rPr lang="en-US" sz="3600" dirty="0" err="1">
                <a:solidFill>
                  <a:schemeClr val="bg1"/>
                </a:solidFill>
              </a:rPr>
              <a:t>ngừng</a:t>
            </a:r>
            <a:r>
              <a:rPr lang="en-US" sz="3600" dirty="0">
                <a:solidFill>
                  <a:schemeClr val="bg1"/>
                </a:solidFill>
              </a:rPr>
              <a:t> </a:t>
            </a:r>
            <a:r>
              <a:rPr lang="en-US" sz="3600" dirty="0" err="1">
                <a:solidFill>
                  <a:schemeClr val="bg1"/>
                </a:solidFill>
              </a:rPr>
              <a:t>sử</a:t>
            </a:r>
            <a:r>
              <a:rPr lang="en-US" sz="3600" dirty="0">
                <a:solidFill>
                  <a:schemeClr val="bg1"/>
                </a:solidFill>
              </a:rPr>
              <a:t> </a:t>
            </a:r>
            <a:r>
              <a:rPr lang="en-US" sz="3600" dirty="0" err="1">
                <a:solidFill>
                  <a:schemeClr val="bg1"/>
                </a:solidFill>
              </a:rPr>
              <a:t>dụng</a:t>
            </a:r>
            <a:r>
              <a:rPr lang="en-US" sz="3600" dirty="0">
                <a:solidFill>
                  <a:schemeClr val="bg1"/>
                </a:solidFill>
              </a:rPr>
              <a:t> </a:t>
            </a:r>
            <a:r>
              <a:rPr lang="en-US" sz="3600" dirty="0" err="1">
                <a:solidFill>
                  <a:schemeClr val="bg1"/>
                </a:solidFill>
              </a:rPr>
              <a:t>chất</a:t>
            </a:r>
            <a:r>
              <a:rPr lang="en-US" sz="3600" dirty="0">
                <a:solidFill>
                  <a:schemeClr val="bg1"/>
                </a:solidFill>
              </a:rPr>
              <a:t> 1, </a:t>
            </a:r>
            <a:r>
              <a:rPr lang="en-US" sz="3600" dirty="0" err="1">
                <a:solidFill>
                  <a:schemeClr val="bg1"/>
                </a:solidFill>
              </a:rPr>
              <a:t>chất</a:t>
            </a:r>
            <a:r>
              <a:rPr lang="en-US" sz="3600" dirty="0">
                <a:solidFill>
                  <a:schemeClr val="bg1"/>
                </a:solidFill>
              </a:rPr>
              <a:t> 2,… </a:t>
            </a:r>
            <a:r>
              <a:rPr lang="en-US" sz="3600" dirty="0" err="1">
                <a:solidFill>
                  <a:schemeClr val="bg1"/>
                </a:solidFill>
              </a:rPr>
              <a:t>mà</a:t>
            </a:r>
            <a:r>
              <a:rPr lang="en-US" sz="3600" dirty="0">
                <a:solidFill>
                  <a:schemeClr val="bg1"/>
                </a:solidFill>
              </a:rPr>
              <a:t> </a:t>
            </a:r>
            <a:r>
              <a:rPr lang="en-US" sz="3600" dirty="0" err="1">
                <a:solidFill>
                  <a:schemeClr val="bg1"/>
                </a:solidFill>
              </a:rPr>
              <a:t>không</a:t>
            </a:r>
            <a:r>
              <a:rPr lang="en-US" sz="3600" dirty="0">
                <a:solidFill>
                  <a:schemeClr val="bg1"/>
                </a:solidFill>
              </a:rPr>
              <a:t> </a:t>
            </a:r>
            <a:r>
              <a:rPr lang="en-US" sz="3600" dirty="0" err="1">
                <a:solidFill>
                  <a:schemeClr val="bg1"/>
                </a:solidFill>
              </a:rPr>
              <a:t>thành</a:t>
            </a:r>
            <a:r>
              <a:rPr lang="en-US" sz="3600" dirty="0">
                <a:solidFill>
                  <a:schemeClr val="bg1"/>
                </a:solidFill>
              </a:rPr>
              <a:t> </a:t>
            </a:r>
            <a:r>
              <a:rPr lang="en-US" sz="3600" dirty="0" err="1">
                <a:solidFill>
                  <a:schemeClr val="bg1"/>
                </a:solidFill>
              </a:rPr>
              <a:t>công</a:t>
            </a:r>
            <a:r>
              <a:rPr lang="en-US" sz="3600" dirty="0">
                <a:solidFill>
                  <a:schemeClr val="bg1"/>
                </a:solidFill>
              </a:rPr>
              <a:t> </a:t>
            </a:r>
            <a:r>
              <a:rPr lang="en-US" sz="3600" dirty="0" err="1">
                <a:solidFill>
                  <a:schemeClr val="bg1"/>
                </a:solidFill>
              </a:rPr>
              <a:t>chưa</a:t>
            </a:r>
            <a:r>
              <a:rPr lang="en-US" sz="3600" dirty="0">
                <a:solidFill>
                  <a:schemeClr val="bg1"/>
                </a:solidFill>
              </a:rPr>
              <a:t>?</a:t>
            </a:r>
          </a:p>
        </p:txBody>
      </p:sp>
      <p:sp>
        <p:nvSpPr>
          <p:cNvPr id="11" name="Content Placeholder 2"/>
          <p:cNvSpPr txBox="1">
            <a:spLocks/>
          </p:cNvSpPr>
          <p:nvPr/>
        </p:nvSpPr>
        <p:spPr>
          <a:xfrm>
            <a:off x="304800" y="3124200"/>
            <a:ext cx="8534400" cy="2743200"/>
          </a:xfrm>
          <a:prstGeom prst="roundRect">
            <a:avLst/>
          </a:prstGeom>
          <a:solidFill>
            <a:schemeClr val="tx2">
              <a:lumMod val="75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rgbClr val="00467F"/>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00467F"/>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00467F"/>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742950" indent="-742950">
              <a:buFont typeface="+mj-lt"/>
              <a:buAutoNum type="arabicPeriod" startAt="8"/>
            </a:pPr>
            <a:r>
              <a:rPr lang="en-US" sz="3600" dirty="0" err="1">
                <a:solidFill>
                  <a:schemeClr val="bg1"/>
                </a:solidFill>
              </a:rPr>
              <a:t>Bạn</a:t>
            </a:r>
            <a:r>
              <a:rPr lang="en-US" sz="3600" dirty="0">
                <a:solidFill>
                  <a:schemeClr val="bg1"/>
                </a:solidFill>
              </a:rPr>
              <a:t> </a:t>
            </a:r>
            <a:r>
              <a:rPr lang="en-US" sz="3600" dirty="0" err="1">
                <a:solidFill>
                  <a:schemeClr val="bg1"/>
                </a:solidFill>
              </a:rPr>
              <a:t>đã</a:t>
            </a:r>
            <a:r>
              <a:rPr lang="en-US" sz="3600" dirty="0">
                <a:solidFill>
                  <a:schemeClr val="bg1"/>
                </a:solidFill>
              </a:rPr>
              <a:t> </a:t>
            </a:r>
            <a:r>
              <a:rPr lang="en-US" sz="3600" dirty="0" err="1">
                <a:solidFill>
                  <a:schemeClr val="bg1"/>
                </a:solidFill>
              </a:rPr>
              <a:t>bao</a:t>
            </a:r>
            <a:r>
              <a:rPr lang="en-US" sz="3600" dirty="0">
                <a:solidFill>
                  <a:schemeClr val="bg1"/>
                </a:solidFill>
              </a:rPr>
              <a:t> </a:t>
            </a:r>
            <a:r>
              <a:rPr lang="en-US" sz="3600" dirty="0" err="1">
                <a:solidFill>
                  <a:schemeClr val="bg1"/>
                </a:solidFill>
              </a:rPr>
              <a:t>giờ</a:t>
            </a:r>
            <a:r>
              <a:rPr lang="en-US" sz="3600" dirty="0">
                <a:solidFill>
                  <a:schemeClr val="bg1"/>
                </a:solidFill>
              </a:rPr>
              <a:t> </a:t>
            </a:r>
            <a:r>
              <a:rPr lang="en-US" sz="3600" dirty="0" err="1">
                <a:solidFill>
                  <a:schemeClr val="bg1"/>
                </a:solidFill>
              </a:rPr>
              <a:t>sử</a:t>
            </a:r>
            <a:r>
              <a:rPr lang="en-US" sz="3600" dirty="0">
                <a:solidFill>
                  <a:schemeClr val="bg1"/>
                </a:solidFill>
              </a:rPr>
              <a:t> </a:t>
            </a:r>
            <a:r>
              <a:rPr lang="en-US" sz="3600" dirty="0" err="1">
                <a:solidFill>
                  <a:schemeClr val="bg1"/>
                </a:solidFill>
              </a:rPr>
              <a:t>dụng</a:t>
            </a:r>
            <a:r>
              <a:rPr lang="en-US" sz="3600" dirty="0">
                <a:solidFill>
                  <a:schemeClr val="bg1"/>
                </a:solidFill>
              </a:rPr>
              <a:t> </a:t>
            </a:r>
            <a:r>
              <a:rPr lang="en-US" sz="3600" dirty="0" err="1">
                <a:solidFill>
                  <a:schemeClr val="bg1"/>
                </a:solidFill>
              </a:rPr>
              <a:t>bất</a:t>
            </a:r>
            <a:r>
              <a:rPr lang="en-US" sz="3600" dirty="0">
                <a:solidFill>
                  <a:schemeClr val="bg1"/>
                </a:solidFill>
              </a:rPr>
              <a:t> </a:t>
            </a:r>
            <a:r>
              <a:rPr lang="en-US" sz="3600" dirty="0" err="1">
                <a:solidFill>
                  <a:schemeClr val="bg1"/>
                </a:solidFill>
              </a:rPr>
              <a:t>kỳ</a:t>
            </a:r>
            <a:r>
              <a:rPr lang="en-US" sz="3600" dirty="0">
                <a:solidFill>
                  <a:schemeClr val="bg1"/>
                </a:solidFill>
              </a:rPr>
              <a:t> </a:t>
            </a:r>
            <a:r>
              <a:rPr lang="en-US" sz="3600" dirty="0" err="1">
                <a:solidFill>
                  <a:schemeClr val="bg1"/>
                </a:solidFill>
              </a:rPr>
              <a:t>chất</a:t>
            </a:r>
            <a:r>
              <a:rPr lang="en-US" sz="3600" dirty="0">
                <a:solidFill>
                  <a:schemeClr val="bg1"/>
                </a:solidFill>
              </a:rPr>
              <a:t> </a:t>
            </a:r>
            <a:r>
              <a:rPr lang="en-US" sz="3600" dirty="0" err="1">
                <a:solidFill>
                  <a:schemeClr val="bg1"/>
                </a:solidFill>
              </a:rPr>
              <a:t>nào</a:t>
            </a:r>
            <a:r>
              <a:rPr lang="en-US" sz="3600" dirty="0">
                <a:solidFill>
                  <a:schemeClr val="bg1"/>
                </a:solidFill>
              </a:rPr>
              <a:t> </a:t>
            </a:r>
            <a:r>
              <a:rPr lang="en-US" sz="3600" dirty="0" err="1">
                <a:solidFill>
                  <a:schemeClr val="bg1"/>
                </a:solidFill>
              </a:rPr>
              <a:t>theo</a:t>
            </a:r>
            <a:r>
              <a:rPr lang="en-US" sz="3600" dirty="0">
                <a:solidFill>
                  <a:schemeClr val="bg1"/>
                </a:solidFill>
              </a:rPr>
              <a:t> </a:t>
            </a:r>
            <a:r>
              <a:rPr lang="en-US" sz="3600" dirty="0" err="1">
                <a:solidFill>
                  <a:schemeClr val="bg1"/>
                </a:solidFill>
              </a:rPr>
              <a:t>đường</a:t>
            </a:r>
            <a:r>
              <a:rPr lang="en-US" sz="3600" dirty="0">
                <a:solidFill>
                  <a:schemeClr val="bg1"/>
                </a:solidFill>
              </a:rPr>
              <a:t> </a:t>
            </a:r>
            <a:r>
              <a:rPr lang="en-US" sz="3600" dirty="0" err="1">
                <a:solidFill>
                  <a:schemeClr val="bg1"/>
                </a:solidFill>
              </a:rPr>
              <a:t>tiêm</a:t>
            </a:r>
            <a:r>
              <a:rPr lang="en-US" sz="3600" dirty="0">
                <a:solidFill>
                  <a:schemeClr val="bg1"/>
                </a:solidFill>
              </a:rPr>
              <a:t> </a:t>
            </a:r>
            <a:r>
              <a:rPr lang="en-US" sz="3600" dirty="0" err="1">
                <a:solidFill>
                  <a:schemeClr val="bg1"/>
                </a:solidFill>
              </a:rPr>
              <a:t>chích</a:t>
            </a:r>
            <a:r>
              <a:rPr lang="en-US" sz="3600" dirty="0">
                <a:solidFill>
                  <a:schemeClr val="bg1"/>
                </a:solidFill>
              </a:rPr>
              <a:t> </a:t>
            </a:r>
            <a:r>
              <a:rPr lang="en-US" sz="3600" dirty="0" err="1">
                <a:solidFill>
                  <a:schemeClr val="bg1"/>
                </a:solidFill>
              </a:rPr>
              <a:t>chưa</a:t>
            </a:r>
            <a:r>
              <a:rPr lang="en-US" sz="3600" dirty="0">
                <a:solidFill>
                  <a:schemeClr val="bg1"/>
                </a:solidFill>
              </a:rPr>
              <a:t>? (</a:t>
            </a:r>
            <a:r>
              <a:rPr lang="en-US" sz="3600" dirty="0" err="1">
                <a:solidFill>
                  <a:schemeClr val="bg1"/>
                </a:solidFill>
              </a:rPr>
              <a:t>không</a:t>
            </a:r>
            <a:r>
              <a:rPr lang="en-US" sz="3600" dirty="0">
                <a:solidFill>
                  <a:schemeClr val="bg1"/>
                </a:solidFill>
              </a:rPr>
              <a:t> </a:t>
            </a:r>
            <a:r>
              <a:rPr lang="en-US" sz="3600" dirty="0" err="1">
                <a:solidFill>
                  <a:schemeClr val="bg1"/>
                </a:solidFill>
              </a:rPr>
              <a:t>vì</a:t>
            </a:r>
            <a:r>
              <a:rPr lang="en-US" sz="3600" dirty="0">
                <a:solidFill>
                  <a:schemeClr val="bg1"/>
                </a:solidFill>
              </a:rPr>
              <a:t> </a:t>
            </a:r>
            <a:r>
              <a:rPr lang="en-US" sz="3600" dirty="0" err="1">
                <a:solidFill>
                  <a:schemeClr val="bg1"/>
                </a:solidFill>
              </a:rPr>
              <a:t>mục</a:t>
            </a:r>
            <a:r>
              <a:rPr lang="en-US" sz="3600" dirty="0">
                <a:solidFill>
                  <a:schemeClr val="bg1"/>
                </a:solidFill>
              </a:rPr>
              <a:t> </a:t>
            </a:r>
            <a:r>
              <a:rPr lang="en-US" sz="3600" dirty="0" err="1">
                <a:solidFill>
                  <a:schemeClr val="bg1"/>
                </a:solidFill>
              </a:rPr>
              <a:t>đích</a:t>
            </a:r>
            <a:r>
              <a:rPr lang="en-US" sz="3600" dirty="0">
                <a:solidFill>
                  <a:schemeClr val="bg1"/>
                </a:solidFill>
              </a:rPr>
              <a:t> </a:t>
            </a:r>
            <a:r>
              <a:rPr lang="en-US" sz="3600" dirty="0" err="1">
                <a:solidFill>
                  <a:schemeClr val="bg1"/>
                </a:solidFill>
              </a:rPr>
              <a:t>chữa</a:t>
            </a:r>
            <a:r>
              <a:rPr lang="en-US" sz="3600" dirty="0">
                <a:solidFill>
                  <a:schemeClr val="bg1"/>
                </a:solidFill>
              </a:rPr>
              <a:t> </a:t>
            </a:r>
            <a:r>
              <a:rPr lang="en-US" sz="3600" dirty="0" err="1">
                <a:solidFill>
                  <a:schemeClr val="bg1"/>
                </a:solidFill>
              </a:rPr>
              <a:t>bệnh</a:t>
            </a:r>
            <a:r>
              <a:rPr lang="en-US" sz="3600" dirty="0">
                <a:solidFill>
                  <a:schemeClr val="bg1"/>
                </a:solidFill>
              </a:rPr>
              <a:t>)</a:t>
            </a:r>
          </a:p>
        </p:txBody>
      </p:sp>
      <p:sp>
        <p:nvSpPr>
          <p:cNvPr id="12" name="Content Placeholder 2"/>
          <p:cNvSpPr txBox="1">
            <a:spLocks/>
          </p:cNvSpPr>
          <p:nvPr/>
        </p:nvSpPr>
        <p:spPr>
          <a:xfrm>
            <a:off x="152400" y="2743200"/>
            <a:ext cx="8839200" cy="2743200"/>
          </a:xfrm>
          <a:prstGeom prst="roundRect">
            <a:avLst/>
          </a:prstGeom>
          <a:solidFill>
            <a:srgbClr val="008000"/>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rgbClr val="00467F"/>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00467F"/>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00467F"/>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00467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en-US" sz="3600" b="1" u="sng" dirty="0" err="1">
                <a:solidFill>
                  <a:srgbClr val="FFFF00"/>
                </a:solidFill>
              </a:rPr>
              <a:t>Kết</a:t>
            </a:r>
            <a:r>
              <a:rPr lang="en-US" sz="3600" b="1" u="sng" dirty="0">
                <a:solidFill>
                  <a:srgbClr val="FFFF00"/>
                </a:solidFill>
              </a:rPr>
              <a:t> </a:t>
            </a:r>
            <a:r>
              <a:rPr lang="en-US" sz="3600" b="1" u="sng" dirty="0" err="1">
                <a:solidFill>
                  <a:srgbClr val="FFFF00"/>
                </a:solidFill>
              </a:rPr>
              <a:t>quả</a:t>
            </a:r>
            <a:r>
              <a:rPr lang="en-US" sz="3600" b="1" u="sng" dirty="0">
                <a:solidFill>
                  <a:srgbClr val="FFFF00"/>
                </a:solidFill>
              </a:rPr>
              <a:t>:</a:t>
            </a:r>
          </a:p>
          <a:p>
            <a:pPr marL="0" indent="0" algn="ctr">
              <a:buNone/>
            </a:pPr>
            <a:r>
              <a:rPr lang="en-US" sz="3300" dirty="0" err="1">
                <a:solidFill>
                  <a:schemeClr val="bg1"/>
                </a:solidFill>
              </a:rPr>
              <a:t>Thấp</a:t>
            </a:r>
            <a:r>
              <a:rPr lang="en-US" sz="3300" dirty="0">
                <a:solidFill>
                  <a:schemeClr val="bg1"/>
                </a:solidFill>
              </a:rPr>
              <a:t> (</a:t>
            </a:r>
            <a:r>
              <a:rPr lang="en-US" sz="3300" dirty="0">
                <a:solidFill>
                  <a:schemeClr val="bg1"/>
                </a:solidFill>
                <a:sym typeface="Wingdings"/>
              </a:rPr>
              <a:t>0-3)</a:t>
            </a:r>
            <a:r>
              <a:rPr lang="en-US" sz="3300" dirty="0">
                <a:solidFill>
                  <a:schemeClr val="bg1"/>
                </a:solidFill>
              </a:rPr>
              <a:t> </a:t>
            </a:r>
            <a:r>
              <a:rPr lang="en-US" sz="3300" dirty="0">
                <a:solidFill>
                  <a:schemeClr val="bg1"/>
                </a:solidFill>
                <a:sym typeface="Wingdings"/>
              </a:rPr>
              <a:t> </a:t>
            </a:r>
            <a:r>
              <a:rPr lang="en-US" sz="3300" dirty="0" err="1">
                <a:solidFill>
                  <a:schemeClr val="bg1"/>
                </a:solidFill>
                <a:sym typeface="Wingdings"/>
              </a:rPr>
              <a:t>trung</a:t>
            </a:r>
            <a:r>
              <a:rPr lang="en-US" sz="3300" dirty="0">
                <a:solidFill>
                  <a:schemeClr val="bg1"/>
                </a:solidFill>
                <a:sym typeface="Wingdings"/>
              </a:rPr>
              <a:t> </a:t>
            </a:r>
            <a:r>
              <a:rPr lang="en-US" sz="3300" dirty="0" err="1">
                <a:solidFill>
                  <a:schemeClr val="bg1"/>
                </a:solidFill>
                <a:sym typeface="Wingdings"/>
              </a:rPr>
              <a:t>bình</a:t>
            </a:r>
            <a:r>
              <a:rPr lang="en-US" sz="3300" dirty="0">
                <a:solidFill>
                  <a:schemeClr val="bg1"/>
                </a:solidFill>
                <a:sym typeface="Wingdings"/>
              </a:rPr>
              <a:t> (4-26)  </a:t>
            </a:r>
            <a:r>
              <a:rPr lang="en-US" sz="3300" dirty="0" err="1">
                <a:solidFill>
                  <a:schemeClr val="bg1"/>
                </a:solidFill>
                <a:sym typeface="Wingdings"/>
              </a:rPr>
              <a:t>cao</a:t>
            </a:r>
            <a:r>
              <a:rPr lang="en-US" sz="3300" dirty="0">
                <a:solidFill>
                  <a:schemeClr val="bg1"/>
                </a:solidFill>
                <a:sym typeface="Wingdings"/>
              </a:rPr>
              <a:t> (27+)</a:t>
            </a:r>
          </a:p>
          <a:p>
            <a:pPr marL="0" indent="0" algn="ctr">
              <a:buNone/>
            </a:pPr>
            <a:r>
              <a:rPr lang="en-US" sz="3300" dirty="0" err="1">
                <a:solidFill>
                  <a:schemeClr val="bg1"/>
                </a:solidFill>
                <a:sym typeface="Wingdings"/>
              </a:rPr>
              <a:t>Rượu</a:t>
            </a:r>
            <a:r>
              <a:rPr lang="en-US" sz="3300" dirty="0">
                <a:solidFill>
                  <a:schemeClr val="bg1"/>
                </a:solidFill>
                <a:sym typeface="Wingdings"/>
              </a:rPr>
              <a:t>/</a:t>
            </a:r>
            <a:r>
              <a:rPr lang="en-US" sz="3300" dirty="0" err="1">
                <a:solidFill>
                  <a:schemeClr val="bg1"/>
                </a:solidFill>
                <a:sym typeface="Wingdings"/>
              </a:rPr>
              <a:t>bia</a:t>
            </a:r>
            <a:r>
              <a:rPr lang="en-US" sz="3300" dirty="0">
                <a:solidFill>
                  <a:schemeClr val="bg1"/>
                </a:solidFill>
                <a:sym typeface="Wingdings"/>
              </a:rPr>
              <a:t>: </a:t>
            </a:r>
            <a:r>
              <a:rPr lang="en-US" sz="3300" dirty="0" err="1">
                <a:solidFill>
                  <a:schemeClr val="bg1"/>
                </a:solidFill>
                <a:sym typeface="Wingdings"/>
              </a:rPr>
              <a:t>thấp</a:t>
            </a:r>
            <a:r>
              <a:rPr lang="en-US" sz="3300" dirty="0">
                <a:solidFill>
                  <a:schemeClr val="bg1"/>
                </a:solidFill>
                <a:sym typeface="Wingdings"/>
              </a:rPr>
              <a:t> (0-10); </a:t>
            </a:r>
            <a:r>
              <a:rPr lang="en-US" sz="3300" dirty="0" err="1">
                <a:solidFill>
                  <a:schemeClr val="bg1"/>
                </a:solidFill>
                <a:sym typeface="Wingdings"/>
              </a:rPr>
              <a:t>trung</a:t>
            </a:r>
            <a:r>
              <a:rPr lang="en-US" sz="3300" dirty="0">
                <a:solidFill>
                  <a:schemeClr val="bg1"/>
                </a:solidFill>
                <a:sym typeface="Wingdings"/>
              </a:rPr>
              <a:t> </a:t>
            </a:r>
            <a:r>
              <a:rPr lang="en-US" sz="3300" dirty="0" err="1">
                <a:solidFill>
                  <a:schemeClr val="bg1"/>
                </a:solidFill>
                <a:sym typeface="Wingdings"/>
              </a:rPr>
              <a:t>bình</a:t>
            </a:r>
            <a:r>
              <a:rPr lang="en-US" sz="3300" dirty="0">
                <a:solidFill>
                  <a:schemeClr val="bg1"/>
                </a:solidFill>
                <a:sym typeface="Wingdings"/>
              </a:rPr>
              <a:t> (11-26)</a:t>
            </a:r>
          </a:p>
        </p:txBody>
      </p:sp>
      <p:sp>
        <p:nvSpPr>
          <p:cNvPr id="14" name="Rectangle 13"/>
          <p:cNvSpPr/>
          <p:nvPr/>
        </p:nvSpPr>
        <p:spPr>
          <a:xfrm>
            <a:off x="3048000" y="3470439"/>
            <a:ext cx="3200400" cy="685800"/>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953000" y="4129355"/>
            <a:ext cx="3429000" cy="685800"/>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952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1" fill="hold" grpId="1" nodeType="clickEffect">
                                  <p:stCondLst>
                                    <p:cond delay="0"/>
                                  </p:stCondLst>
                                  <p:childTnLst>
                                    <p:anim calcmode="lin" valueType="num">
                                      <p:cBhvr additive="base">
                                        <p:cTn id="12" dur="500"/>
                                        <p:tgtEl>
                                          <p:spTgt spid="3"/>
                                        </p:tgtEl>
                                        <p:attrNameLst>
                                          <p:attrName>ppt_x</p:attrName>
                                        </p:attrNameLst>
                                      </p:cBhvr>
                                      <p:tavLst>
                                        <p:tav tm="0">
                                          <p:val>
                                            <p:strVal val="ppt_x"/>
                                          </p:val>
                                        </p:tav>
                                        <p:tav tm="100000">
                                          <p:val>
                                            <p:strVal val="ppt_x"/>
                                          </p:val>
                                        </p:tav>
                                      </p:tavLst>
                                    </p:anim>
                                    <p:anim calcmode="lin" valueType="num">
                                      <p:cBhvr additive="base">
                                        <p:cTn id="13" dur="500"/>
                                        <p:tgtEl>
                                          <p:spTgt spid="3"/>
                                        </p:tgtEl>
                                        <p:attrNameLst>
                                          <p:attrName>ppt_y</p:attrName>
                                        </p:attrNameLst>
                                      </p:cBhvr>
                                      <p:tavLst>
                                        <p:tav tm="0">
                                          <p:val>
                                            <p:strVal val="ppt_y"/>
                                          </p:val>
                                        </p:tav>
                                        <p:tav tm="100000">
                                          <p:val>
                                            <p:strVal val="0-ppt_h/2"/>
                                          </p:val>
                                        </p:tav>
                                      </p:tavLst>
                                    </p:anim>
                                    <p:set>
                                      <p:cBhvr>
                                        <p:cTn id="14" dur="1" fill="hold">
                                          <p:stCondLst>
                                            <p:cond delay="499"/>
                                          </p:stCondLst>
                                        </p:cTn>
                                        <p:tgtEl>
                                          <p:spTgt spid="3"/>
                                        </p:tgtEl>
                                        <p:attrNameLst>
                                          <p:attrName>style.visibility</p:attrName>
                                        </p:attrNameLst>
                                      </p:cBhvr>
                                      <p:to>
                                        <p:strVal val="hidden"/>
                                      </p:to>
                                    </p:se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xit" presetSubtype="1" fill="hold" grpId="1" nodeType="clickEffect">
                                  <p:stCondLst>
                                    <p:cond delay="0"/>
                                  </p:stCondLst>
                                  <p:childTnLst>
                                    <p:anim calcmode="lin" valueType="num">
                                      <p:cBhvr additive="base">
                                        <p:cTn id="23" dur="500"/>
                                        <p:tgtEl>
                                          <p:spTgt spid="4"/>
                                        </p:tgtEl>
                                        <p:attrNameLst>
                                          <p:attrName>ppt_x</p:attrName>
                                        </p:attrNameLst>
                                      </p:cBhvr>
                                      <p:tavLst>
                                        <p:tav tm="0">
                                          <p:val>
                                            <p:strVal val="ppt_x"/>
                                          </p:val>
                                        </p:tav>
                                        <p:tav tm="100000">
                                          <p:val>
                                            <p:strVal val="ppt_x"/>
                                          </p:val>
                                        </p:tav>
                                      </p:tavLst>
                                    </p:anim>
                                    <p:anim calcmode="lin" valueType="num">
                                      <p:cBhvr additive="base">
                                        <p:cTn id="24" dur="500"/>
                                        <p:tgtEl>
                                          <p:spTgt spid="4"/>
                                        </p:tgtEl>
                                        <p:attrNameLst>
                                          <p:attrName>ppt_y</p:attrName>
                                        </p:attrNameLst>
                                      </p:cBhvr>
                                      <p:tavLst>
                                        <p:tav tm="0">
                                          <p:val>
                                            <p:strVal val="ppt_y"/>
                                          </p:val>
                                        </p:tav>
                                        <p:tav tm="100000">
                                          <p:val>
                                            <p:strVal val="0-ppt_h/2"/>
                                          </p:val>
                                        </p:tav>
                                      </p:tavLst>
                                    </p:anim>
                                    <p:set>
                                      <p:cBhvr>
                                        <p:cTn id="25" dur="1" fill="hold">
                                          <p:stCondLst>
                                            <p:cond delay="499"/>
                                          </p:stCondLst>
                                        </p:cTn>
                                        <p:tgtEl>
                                          <p:spTgt spid="4"/>
                                        </p:tgtEl>
                                        <p:attrNameLst>
                                          <p:attrName>style.visibility</p:attrName>
                                        </p:attrNameLst>
                                      </p:cBhvr>
                                      <p:to>
                                        <p:strVal val="hidden"/>
                                      </p:to>
                                    </p:set>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xit" presetSubtype="1" fill="hold" grpId="1" nodeType="clickEffect">
                                  <p:stCondLst>
                                    <p:cond delay="0"/>
                                  </p:stCondLst>
                                  <p:childTnLst>
                                    <p:anim calcmode="lin" valueType="num">
                                      <p:cBhvr additive="base">
                                        <p:cTn id="34" dur="500"/>
                                        <p:tgtEl>
                                          <p:spTgt spid="5"/>
                                        </p:tgtEl>
                                        <p:attrNameLst>
                                          <p:attrName>ppt_x</p:attrName>
                                        </p:attrNameLst>
                                      </p:cBhvr>
                                      <p:tavLst>
                                        <p:tav tm="0">
                                          <p:val>
                                            <p:strVal val="ppt_x"/>
                                          </p:val>
                                        </p:tav>
                                        <p:tav tm="100000">
                                          <p:val>
                                            <p:strVal val="ppt_x"/>
                                          </p:val>
                                        </p:tav>
                                      </p:tavLst>
                                    </p:anim>
                                    <p:anim calcmode="lin" valueType="num">
                                      <p:cBhvr additive="base">
                                        <p:cTn id="35" dur="500"/>
                                        <p:tgtEl>
                                          <p:spTgt spid="5"/>
                                        </p:tgtEl>
                                        <p:attrNameLst>
                                          <p:attrName>ppt_y</p:attrName>
                                        </p:attrNameLst>
                                      </p:cBhvr>
                                      <p:tavLst>
                                        <p:tav tm="0">
                                          <p:val>
                                            <p:strVal val="ppt_y"/>
                                          </p:val>
                                        </p:tav>
                                        <p:tav tm="100000">
                                          <p:val>
                                            <p:strVal val="0-ppt_h/2"/>
                                          </p:val>
                                        </p:tav>
                                      </p:tavLst>
                                    </p:anim>
                                    <p:set>
                                      <p:cBhvr>
                                        <p:cTn id="36" dur="1" fill="hold">
                                          <p:stCondLst>
                                            <p:cond delay="499"/>
                                          </p:stCondLst>
                                        </p:cTn>
                                        <p:tgtEl>
                                          <p:spTgt spid="5"/>
                                        </p:tgtEl>
                                        <p:attrNameLst>
                                          <p:attrName>style.visibility</p:attrName>
                                        </p:attrNameLst>
                                      </p:cBhvr>
                                      <p:to>
                                        <p:strVal val="hidden"/>
                                      </p:to>
                                    </p:set>
                                  </p:childTnLst>
                                </p:cTn>
                              </p:par>
                            </p:childTnLst>
                          </p:cTn>
                        </p:par>
                        <p:par>
                          <p:cTn id="37" fill="hold">
                            <p:stCondLst>
                              <p:cond delay="500"/>
                            </p:stCondLst>
                            <p:childTnLst>
                              <p:par>
                                <p:cTn id="38" presetID="2" presetClass="entr" presetSubtype="4"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ppt_x"/>
                                          </p:val>
                                        </p:tav>
                                        <p:tav tm="100000">
                                          <p:val>
                                            <p:strVal val="#ppt_x"/>
                                          </p:val>
                                        </p:tav>
                                      </p:tavLst>
                                    </p:anim>
                                    <p:anim calcmode="lin" valueType="num">
                                      <p:cBhvr additive="base">
                                        <p:cTn id="4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xit" presetSubtype="1" fill="hold" grpId="1" nodeType="clickEffect">
                                  <p:stCondLst>
                                    <p:cond delay="0"/>
                                  </p:stCondLst>
                                  <p:childTnLst>
                                    <p:anim calcmode="lin" valueType="num">
                                      <p:cBhvr additive="base">
                                        <p:cTn id="45" dur="500"/>
                                        <p:tgtEl>
                                          <p:spTgt spid="6"/>
                                        </p:tgtEl>
                                        <p:attrNameLst>
                                          <p:attrName>ppt_x</p:attrName>
                                        </p:attrNameLst>
                                      </p:cBhvr>
                                      <p:tavLst>
                                        <p:tav tm="0">
                                          <p:val>
                                            <p:strVal val="ppt_x"/>
                                          </p:val>
                                        </p:tav>
                                        <p:tav tm="100000">
                                          <p:val>
                                            <p:strVal val="ppt_x"/>
                                          </p:val>
                                        </p:tav>
                                      </p:tavLst>
                                    </p:anim>
                                    <p:anim calcmode="lin" valueType="num">
                                      <p:cBhvr additive="base">
                                        <p:cTn id="46" dur="500"/>
                                        <p:tgtEl>
                                          <p:spTgt spid="6"/>
                                        </p:tgtEl>
                                        <p:attrNameLst>
                                          <p:attrName>ppt_y</p:attrName>
                                        </p:attrNameLst>
                                      </p:cBhvr>
                                      <p:tavLst>
                                        <p:tav tm="0">
                                          <p:val>
                                            <p:strVal val="ppt_y"/>
                                          </p:val>
                                        </p:tav>
                                        <p:tav tm="100000">
                                          <p:val>
                                            <p:strVal val="0-ppt_h/2"/>
                                          </p:val>
                                        </p:tav>
                                      </p:tavLst>
                                    </p:anim>
                                    <p:set>
                                      <p:cBhvr>
                                        <p:cTn id="47" dur="1" fill="hold">
                                          <p:stCondLst>
                                            <p:cond delay="499"/>
                                          </p:stCondLst>
                                        </p:cTn>
                                        <p:tgtEl>
                                          <p:spTgt spid="6"/>
                                        </p:tgtEl>
                                        <p:attrNameLst>
                                          <p:attrName>style.visibility</p:attrName>
                                        </p:attrNameLst>
                                      </p:cBhvr>
                                      <p:to>
                                        <p:strVal val="hidden"/>
                                      </p:to>
                                    </p:set>
                                  </p:childTnLst>
                                </p:cTn>
                              </p:par>
                            </p:childTnLst>
                          </p:cTn>
                        </p:par>
                        <p:par>
                          <p:cTn id="48" fill="hold">
                            <p:stCondLst>
                              <p:cond delay="500"/>
                            </p:stCondLst>
                            <p:childTnLst>
                              <p:par>
                                <p:cTn id="49" presetID="2" presetClass="entr" presetSubtype="4"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xit" presetSubtype="1" fill="hold" grpId="1" nodeType="clickEffect">
                                  <p:stCondLst>
                                    <p:cond delay="0"/>
                                  </p:stCondLst>
                                  <p:childTnLst>
                                    <p:anim calcmode="lin" valueType="num">
                                      <p:cBhvr additive="base">
                                        <p:cTn id="56" dur="500"/>
                                        <p:tgtEl>
                                          <p:spTgt spid="7"/>
                                        </p:tgtEl>
                                        <p:attrNameLst>
                                          <p:attrName>ppt_x</p:attrName>
                                        </p:attrNameLst>
                                      </p:cBhvr>
                                      <p:tavLst>
                                        <p:tav tm="0">
                                          <p:val>
                                            <p:strVal val="ppt_x"/>
                                          </p:val>
                                        </p:tav>
                                        <p:tav tm="100000">
                                          <p:val>
                                            <p:strVal val="ppt_x"/>
                                          </p:val>
                                        </p:tav>
                                      </p:tavLst>
                                    </p:anim>
                                    <p:anim calcmode="lin" valueType="num">
                                      <p:cBhvr additive="base">
                                        <p:cTn id="57" dur="500"/>
                                        <p:tgtEl>
                                          <p:spTgt spid="7"/>
                                        </p:tgtEl>
                                        <p:attrNameLst>
                                          <p:attrName>ppt_y</p:attrName>
                                        </p:attrNameLst>
                                      </p:cBhvr>
                                      <p:tavLst>
                                        <p:tav tm="0">
                                          <p:val>
                                            <p:strVal val="ppt_y"/>
                                          </p:val>
                                        </p:tav>
                                        <p:tav tm="100000">
                                          <p:val>
                                            <p:strVal val="0-ppt_h/2"/>
                                          </p:val>
                                        </p:tav>
                                      </p:tavLst>
                                    </p:anim>
                                    <p:set>
                                      <p:cBhvr>
                                        <p:cTn id="58" dur="1" fill="hold">
                                          <p:stCondLst>
                                            <p:cond delay="499"/>
                                          </p:stCondLst>
                                        </p:cTn>
                                        <p:tgtEl>
                                          <p:spTgt spid="7"/>
                                        </p:tgtEl>
                                        <p:attrNameLst>
                                          <p:attrName>style.visibility</p:attrName>
                                        </p:attrNameLst>
                                      </p:cBhvr>
                                      <p:to>
                                        <p:strVal val="hidden"/>
                                      </p:to>
                                    </p:set>
                                  </p:childTnLst>
                                </p:cTn>
                              </p:par>
                            </p:childTnLst>
                          </p:cTn>
                        </p:par>
                        <p:par>
                          <p:cTn id="59" fill="hold">
                            <p:stCondLst>
                              <p:cond delay="500"/>
                            </p:stCondLst>
                            <p:childTnLst>
                              <p:par>
                                <p:cTn id="60" presetID="2" presetClass="entr" presetSubtype="4"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fill="hold"/>
                                        <p:tgtEl>
                                          <p:spTgt spid="8"/>
                                        </p:tgtEl>
                                        <p:attrNameLst>
                                          <p:attrName>ppt_x</p:attrName>
                                        </p:attrNameLst>
                                      </p:cBhvr>
                                      <p:tavLst>
                                        <p:tav tm="0">
                                          <p:val>
                                            <p:strVal val="#ppt_x"/>
                                          </p:val>
                                        </p:tav>
                                        <p:tav tm="100000">
                                          <p:val>
                                            <p:strVal val="#ppt_x"/>
                                          </p:val>
                                        </p:tav>
                                      </p:tavLst>
                                    </p:anim>
                                    <p:anim calcmode="lin" valueType="num">
                                      <p:cBhvr additive="base">
                                        <p:cTn id="6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xit" presetSubtype="1" fill="hold" grpId="1" nodeType="clickEffect">
                                  <p:stCondLst>
                                    <p:cond delay="0"/>
                                  </p:stCondLst>
                                  <p:childTnLst>
                                    <p:anim calcmode="lin" valueType="num">
                                      <p:cBhvr additive="base">
                                        <p:cTn id="67" dur="500"/>
                                        <p:tgtEl>
                                          <p:spTgt spid="8"/>
                                        </p:tgtEl>
                                        <p:attrNameLst>
                                          <p:attrName>ppt_x</p:attrName>
                                        </p:attrNameLst>
                                      </p:cBhvr>
                                      <p:tavLst>
                                        <p:tav tm="0">
                                          <p:val>
                                            <p:strVal val="ppt_x"/>
                                          </p:val>
                                        </p:tav>
                                        <p:tav tm="100000">
                                          <p:val>
                                            <p:strVal val="ppt_x"/>
                                          </p:val>
                                        </p:tav>
                                      </p:tavLst>
                                    </p:anim>
                                    <p:anim calcmode="lin" valueType="num">
                                      <p:cBhvr additive="base">
                                        <p:cTn id="68" dur="500"/>
                                        <p:tgtEl>
                                          <p:spTgt spid="8"/>
                                        </p:tgtEl>
                                        <p:attrNameLst>
                                          <p:attrName>ppt_y</p:attrName>
                                        </p:attrNameLst>
                                      </p:cBhvr>
                                      <p:tavLst>
                                        <p:tav tm="0">
                                          <p:val>
                                            <p:strVal val="ppt_y"/>
                                          </p:val>
                                        </p:tav>
                                        <p:tav tm="100000">
                                          <p:val>
                                            <p:strVal val="0-ppt_h/2"/>
                                          </p:val>
                                        </p:tav>
                                      </p:tavLst>
                                    </p:anim>
                                    <p:set>
                                      <p:cBhvr>
                                        <p:cTn id="69" dur="1" fill="hold">
                                          <p:stCondLst>
                                            <p:cond delay="499"/>
                                          </p:stCondLst>
                                        </p:cTn>
                                        <p:tgtEl>
                                          <p:spTgt spid="8"/>
                                        </p:tgtEl>
                                        <p:attrNameLst>
                                          <p:attrName>style.visibility</p:attrName>
                                        </p:attrNameLst>
                                      </p:cBhvr>
                                      <p:to>
                                        <p:strVal val="hidden"/>
                                      </p:to>
                                    </p:set>
                                  </p:childTnLst>
                                </p:cTn>
                              </p:par>
                            </p:childTnLst>
                          </p:cTn>
                        </p:par>
                        <p:par>
                          <p:cTn id="70" fill="hold">
                            <p:stCondLst>
                              <p:cond delay="500"/>
                            </p:stCondLst>
                            <p:childTnLst>
                              <p:par>
                                <p:cTn id="71" presetID="2" presetClass="entr" presetSubtype="4"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ppt_x"/>
                                          </p:val>
                                        </p:tav>
                                        <p:tav tm="100000">
                                          <p:val>
                                            <p:strVal val="#ppt_x"/>
                                          </p:val>
                                        </p:tav>
                                      </p:tavLst>
                                    </p:anim>
                                    <p:anim calcmode="lin" valueType="num">
                                      <p:cBhvr additive="base">
                                        <p:cTn id="7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xit" presetSubtype="1" fill="hold" grpId="1" nodeType="clickEffect">
                                  <p:stCondLst>
                                    <p:cond delay="0"/>
                                  </p:stCondLst>
                                  <p:childTnLst>
                                    <p:anim calcmode="lin" valueType="num">
                                      <p:cBhvr additive="base">
                                        <p:cTn id="78" dur="500"/>
                                        <p:tgtEl>
                                          <p:spTgt spid="9"/>
                                        </p:tgtEl>
                                        <p:attrNameLst>
                                          <p:attrName>ppt_x</p:attrName>
                                        </p:attrNameLst>
                                      </p:cBhvr>
                                      <p:tavLst>
                                        <p:tav tm="0">
                                          <p:val>
                                            <p:strVal val="ppt_x"/>
                                          </p:val>
                                        </p:tav>
                                        <p:tav tm="100000">
                                          <p:val>
                                            <p:strVal val="ppt_x"/>
                                          </p:val>
                                        </p:tav>
                                      </p:tavLst>
                                    </p:anim>
                                    <p:anim calcmode="lin" valueType="num">
                                      <p:cBhvr additive="base">
                                        <p:cTn id="79" dur="500"/>
                                        <p:tgtEl>
                                          <p:spTgt spid="9"/>
                                        </p:tgtEl>
                                        <p:attrNameLst>
                                          <p:attrName>ppt_y</p:attrName>
                                        </p:attrNameLst>
                                      </p:cBhvr>
                                      <p:tavLst>
                                        <p:tav tm="0">
                                          <p:val>
                                            <p:strVal val="ppt_y"/>
                                          </p:val>
                                        </p:tav>
                                        <p:tav tm="100000">
                                          <p:val>
                                            <p:strVal val="0-ppt_h/2"/>
                                          </p:val>
                                        </p:tav>
                                      </p:tavLst>
                                    </p:anim>
                                    <p:set>
                                      <p:cBhvr>
                                        <p:cTn id="80" dur="1" fill="hold">
                                          <p:stCondLst>
                                            <p:cond delay="499"/>
                                          </p:stCondLst>
                                        </p:cTn>
                                        <p:tgtEl>
                                          <p:spTgt spid="9"/>
                                        </p:tgtEl>
                                        <p:attrNameLst>
                                          <p:attrName>style.visibility</p:attrName>
                                        </p:attrNameLst>
                                      </p:cBhvr>
                                      <p:to>
                                        <p:strVal val="hidden"/>
                                      </p:to>
                                    </p:set>
                                  </p:childTnLst>
                                </p:cTn>
                              </p:par>
                            </p:childTnLst>
                          </p:cTn>
                        </p:par>
                        <p:par>
                          <p:cTn id="81" fill="hold">
                            <p:stCondLst>
                              <p:cond delay="500"/>
                            </p:stCondLst>
                            <p:childTnLst>
                              <p:par>
                                <p:cTn id="82" presetID="2" presetClass="entr" presetSubtype="4"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additive="base">
                                        <p:cTn id="84" dur="500" fill="hold"/>
                                        <p:tgtEl>
                                          <p:spTgt spid="11"/>
                                        </p:tgtEl>
                                        <p:attrNameLst>
                                          <p:attrName>ppt_x</p:attrName>
                                        </p:attrNameLst>
                                      </p:cBhvr>
                                      <p:tavLst>
                                        <p:tav tm="0">
                                          <p:val>
                                            <p:strVal val="#ppt_x"/>
                                          </p:val>
                                        </p:tav>
                                        <p:tav tm="100000">
                                          <p:val>
                                            <p:strVal val="#ppt_x"/>
                                          </p:val>
                                        </p:tav>
                                      </p:tavLst>
                                    </p:anim>
                                    <p:anim calcmode="lin" valueType="num">
                                      <p:cBhvr additive="base">
                                        <p:cTn id="8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xit" presetSubtype="1" fill="hold" grpId="1" nodeType="clickEffect">
                                  <p:stCondLst>
                                    <p:cond delay="0"/>
                                  </p:stCondLst>
                                  <p:childTnLst>
                                    <p:anim calcmode="lin" valueType="num">
                                      <p:cBhvr additive="base">
                                        <p:cTn id="89" dur="500"/>
                                        <p:tgtEl>
                                          <p:spTgt spid="11"/>
                                        </p:tgtEl>
                                        <p:attrNameLst>
                                          <p:attrName>ppt_x</p:attrName>
                                        </p:attrNameLst>
                                      </p:cBhvr>
                                      <p:tavLst>
                                        <p:tav tm="0">
                                          <p:val>
                                            <p:strVal val="ppt_x"/>
                                          </p:val>
                                        </p:tav>
                                        <p:tav tm="100000">
                                          <p:val>
                                            <p:strVal val="ppt_x"/>
                                          </p:val>
                                        </p:tav>
                                      </p:tavLst>
                                    </p:anim>
                                    <p:anim calcmode="lin" valueType="num">
                                      <p:cBhvr additive="base">
                                        <p:cTn id="90" dur="500"/>
                                        <p:tgtEl>
                                          <p:spTgt spid="11"/>
                                        </p:tgtEl>
                                        <p:attrNameLst>
                                          <p:attrName>ppt_y</p:attrName>
                                        </p:attrNameLst>
                                      </p:cBhvr>
                                      <p:tavLst>
                                        <p:tav tm="0">
                                          <p:val>
                                            <p:strVal val="ppt_y"/>
                                          </p:val>
                                        </p:tav>
                                        <p:tav tm="100000">
                                          <p:val>
                                            <p:strVal val="0-ppt_h/2"/>
                                          </p:val>
                                        </p:tav>
                                      </p:tavLst>
                                    </p:anim>
                                    <p:set>
                                      <p:cBhvr>
                                        <p:cTn id="91" dur="1" fill="hold">
                                          <p:stCondLst>
                                            <p:cond delay="499"/>
                                          </p:stCondLst>
                                        </p:cTn>
                                        <p:tgtEl>
                                          <p:spTgt spid="11"/>
                                        </p:tgtEl>
                                        <p:attrNameLst>
                                          <p:attrName>style.visibility</p:attrName>
                                        </p:attrNameLst>
                                      </p:cBhvr>
                                      <p:to>
                                        <p:strVal val="hidden"/>
                                      </p:to>
                                    </p:set>
                                  </p:childTnLst>
                                </p:cTn>
                              </p:par>
                            </p:childTnLst>
                          </p:cTn>
                        </p:par>
                        <p:par>
                          <p:cTn id="92" fill="hold">
                            <p:stCondLst>
                              <p:cond delay="500"/>
                            </p:stCondLst>
                            <p:childTnLst>
                              <p:par>
                                <p:cTn id="93" presetID="2" presetClass="entr" presetSubtype="4"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1" presetClass="entr" presetSubtype="1"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animEffect transition="in" filter="wheel(1)">
                                      <p:cBhvr>
                                        <p:cTn id="101" dur="2000"/>
                                        <p:tgtEl>
                                          <p:spTgt spid="14"/>
                                        </p:tgtEl>
                                      </p:cBhvr>
                                    </p:animEffect>
                                  </p:childTnLst>
                                </p:cTn>
                              </p:par>
                              <p:par>
                                <p:cTn id="102" presetID="21" presetClass="entr" presetSubtype="1" fill="hold" grpId="0" nodeType="withEffect">
                                  <p:stCondLst>
                                    <p:cond delay="0"/>
                                  </p:stCondLst>
                                  <p:childTnLst>
                                    <p:set>
                                      <p:cBhvr>
                                        <p:cTn id="103" dur="1" fill="hold">
                                          <p:stCondLst>
                                            <p:cond delay="0"/>
                                          </p:stCondLst>
                                        </p:cTn>
                                        <p:tgtEl>
                                          <p:spTgt spid="15"/>
                                        </p:tgtEl>
                                        <p:attrNameLst>
                                          <p:attrName>style.visibility</p:attrName>
                                        </p:attrNameLst>
                                      </p:cBhvr>
                                      <p:to>
                                        <p:strVal val="visible"/>
                                      </p:to>
                                    </p:set>
                                    <p:animEffect transition="in" filter="wheel(1)">
                                      <p:cBhvr>
                                        <p:cTn id="104"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1" grpId="0" animBg="1"/>
      <p:bldP spid="11" grpId="1"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429496729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FF9900"/>
              </a:buClr>
              <a:buSzPct val="80000"/>
              <a:buFont typeface="Wingdings" panose="05000000000000000000" pitchFamily="2" charset="2"/>
              <a:buChar char="Ø"/>
              <a:defRPr sz="3200">
                <a:solidFill>
                  <a:srgbClr val="FFFFFF"/>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rgbClr val="FF9900"/>
              </a:buClr>
              <a:buSzPct val="80000"/>
              <a:buFont typeface="Wingdings" panose="05000000000000000000" pitchFamily="2" charset="2"/>
              <a:buChar char="§"/>
              <a:defRPr sz="2800">
                <a:solidFill>
                  <a:srgbClr val="FFFFFF"/>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FF9900"/>
              </a:buClr>
              <a:buFont typeface="Wingdings" panose="05000000000000000000" pitchFamily="2" charset="2"/>
              <a:buChar char="q"/>
              <a:defRPr sz="2400">
                <a:solidFill>
                  <a:srgbClr val="FFFFFF"/>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SzTx/>
              <a:buFontTx/>
              <a:buNone/>
            </a:pPr>
            <a:fld id="{E1204175-A076-45DA-A6B3-A16F7337D2A8}" type="slidenum">
              <a:rPr lang="en-US" altLang="en-US" sz="1200">
                <a:latin typeface="Arial Black" panose="020B0A04020102020204" pitchFamily="34" charset="0"/>
              </a:rPr>
              <a:pPr>
                <a:spcBef>
                  <a:spcPct val="0"/>
                </a:spcBef>
                <a:buClrTx/>
                <a:buSzTx/>
                <a:buFontTx/>
                <a:buNone/>
              </a:pPr>
              <a:t>5</a:t>
            </a:fld>
            <a:endParaRPr lang="en-US" altLang="en-US" sz="1200">
              <a:latin typeface="Arial Black" panose="020B0A04020102020204" pitchFamily="34" charset="0"/>
            </a:endParaRPr>
          </a:p>
        </p:txBody>
      </p:sp>
      <p:sp>
        <p:nvSpPr>
          <p:cNvPr id="115714" name="Rectangle 2"/>
          <p:cNvSpPr>
            <a:spLocks noGrp="1" noChangeArrowheads="1"/>
          </p:cNvSpPr>
          <p:nvPr>
            <p:ph type="title"/>
          </p:nvPr>
        </p:nvSpPr>
        <p:spPr>
          <a:xfrm>
            <a:off x="304800" y="304800"/>
            <a:ext cx="8763000" cy="914400"/>
          </a:xfrm>
        </p:spPr>
        <p:txBody>
          <a:bodyPr/>
          <a:lstStyle/>
          <a:p>
            <a:pPr algn="ctr" eaLnBrk="1" hangingPunct="1">
              <a:lnSpc>
                <a:spcPct val="80000"/>
              </a:lnSpc>
              <a:defRPr/>
            </a:pPr>
            <a:r>
              <a:rPr lang="en-US" altLang="en-US" sz="2800" dirty="0">
                <a:ea typeface="ＭＳ Ｐゴシック" panose="020B0600070205080204" pitchFamily="34" charset="-128"/>
              </a:rPr>
              <a:t>Can </a:t>
            </a:r>
            <a:r>
              <a:rPr lang="en-US" altLang="en-US" sz="2800" dirty="0" err="1">
                <a:ea typeface="ＭＳ Ｐゴシック" panose="020B0600070205080204" pitchFamily="34" charset="-128"/>
              </a:rPr>
              <a:t>thiệp</a:t>
            </a:r>
            <a:r>
              <a:rPr lang="en-US" altLang="en-US" sz="2800" dirty="0">
                <a:ea typeface="ＭＳ Ｐゴシック" panose="020B0600070205080204" pitchFamily="34" charset="-128"/>
              </a:rPr>
              <a:t> </a:t>
            </a:r>
            <a:r>
              <a:rPr lang="en-US" altLang="en-US" sz="2800" dirty="0" err="1">
                <a:ea typeface="ＭＳ Ｐゴシック" panose="020B0600070205080204" pitchFamily="34" charset="-128"/>
              </a:rPr>
              <a:t>ngắn</a:t>
            </a:r>
            <a:r>
              <a:rPr lang="en-US" altLang="en-US" sz="2800" dirty="0">
                <a:ea typeface="ＭＳ Ｐゴシック" panose="020B0600070205080204" pitchFamily="34" charset="-128"/>
              </a:rPr>
              <a:t> </a:t>
            </a:r>
            <a:r>
              <a:rPr lang="en-US" altLang="en-US" sz="2800" dirty="0" err="1">
                <a:ea typeface="ＭＳ Ｐゴシック" panose="020B0600070205080204" pitchFamily="34" charset="-128"/>
              </a:rPr>
              <a:t>sau</a:t>
            </a:r>
            <a:r>
              <a:rPr lang="en-US" altLang="en-US" sz="2800" dirty="0">
                <a:ea typeface="ＭＳ Ｐゴシック" panose="020B0600070205080204" pitchFamily="34" charset="-128"/>
              </a:rPr>
              <a:t> </a:t>
            </a:r>
            <a:r>
              <a:rPr lang="en-US" altLang="en-US" sz="2800" dirty="0" err="1">
                <a:ea typeface="ＭＳ Ｐゴシック" panose="020B0600070205080204" pitchFamily="34" charset="-128"/>
              </a:rPr>
              <a:t>sàng</a:t>
            </a:r>
            <a:r>
              <a:rPr lang="en-US" altLang="en-US" sz="2800" dirty="0">
                <a:ea typeface="ＭＳ Ｐゴシック" panose="020B0600070205080204" pitchFamily="34" charset="-128"/>
              </a:rPr>
              <a:t> </a:t>
            </a:r>
            <a:r>
              <a:rPr lang="en-US" altLang="en-US" sz="2800" dirty="0" err="1">
                <a:ea typeface="ＭＳ Ｐゴシック" panose="020B0600070205080204" pitchFamily="34" charset="-128"/>
              </a:rPr>
              <a:t>lọc</a:t>
            </a:r>
            <a:endParaRPr lang="en-US" altLang="en-US" sz="2800" dirty="0">
              <a:ea typeface="ＭＳ Ｐゴシック" panose="020B0600070205080204" pitchFamily="34" charset="-128"/>
            </a:endParaRPr>
          </a:p>
        </p:txBody>
      </p:sp>
      <p:sp>
        <p:nvSpPr>
          <p:cNvPr id="79876" name="Rectangle 3"/>
          <p:cNvSpPr>
            <a:spLocks noChangeArrowheads="1"/>
          </p:cNvSpPr>
          <p:nvPr/>
        </p:nvSpPr>
        <p:spPr bwMode="auto">
          <a:xfrm>
            <a:off x="1295400" y="2819400"/>
            <a:ext cx="1752600" cy="609600"/>
          </a:xfrm>
          <a:prstGeom prst="rect">
            <a:avLst/>
          </a:prstGeom>
          <a:solidFill>
            <a:schemeClr val="accent2">
              <a:lumMod val="60000"/>
              <a:lumOff val="40000"/>
            </a:schemeClr>
          </a:solidFill>
          <a:ln w="9525">
            <a:solidFill>
              <a:schemeClr val="tx1"/>
            </a:solidFill>
            <a:miter lim="800000"/>
            <a:headEnd/>
            <a:tailEnd/>
          </a:ln>
          <a:effectLst/>
          <a:extLst/>
        </p:spPr>
        <p:txBody>
          <a:bodyPr wrap="none" anchor="ctr"/>
          <a:lstStyle/>
          <a:p>
            <a:pPr eaLnBrk="1" hangingPunct="1">
              <a:defRPr/>
            </a:pPr>
            <a:r>
              <a:rPr lang="en-US" sz="2000" b="1" dirty="0" err="1">
                <a:latin typeface="Arial" charset="0"/>
                <a:ea typeface="ＭＳ Ｐゴシック" charset="0"/>
              </a:rPr>
              <a:t>Nguy</a:t>
            </a:r>
            <a:r>
              <a:rPr lang="en-US" sz="2000" b="1" dirty="0">
                <a:latin typeface="Arial" charset="0"/>
                <a:ea typeface="ＭＳ Ｐゴシック" charset="0"/>
              </a:rPr>
              <a:t> </a:t>
            </a:r>
            <a:r>
              <a:rPr lang="en-US" sz="2000" b="1" dirty="0" err="1">
                <a:latin typeface="Arial" charset="0"/>
                <a:ea typeface="ＭＳ Ｐゴシック" charset="0"/>
              </a:rPr>
              <a:t>cơ</a:t>
            </a:r>
            <a:r>
              <a:rPr lang="en-US" sz="2000" b="1" dirty="0">
                <a:latin typeface="Arial" charset="0"/>
                <a:ea typeface="ＭＳ Ｐゴシック" charset="0"/>
              </a:rPr>
              <a:t> </a:t>
            </a:r>
            <a:r>
              <a:rPr lang="en-US" sz="2000" b="1" dirty="0" err="1">
                <a:latin typeface="Arial" charset="0"/>
                <a:ea typeface="ＭＳ Ｐゴシック" charset="0"/>
              </a:rPr>
              <a:t>thấp</a:t>
            </a:r>
            <a:endParaRPr lang="en-US" sz="2000" b="1" dirty="0">
              <a:latin typeface="Arial" charset="0"/>
              <a:ea typeface="ＭＳ Ｐゴシック" charset="0"/>
            </a:endParaRPr>
          </a:p>
        </p:txBody>
      </p:sp>
      <p:sp>
        <p:nvSpPr>
          <p:cNvPr id="13317" name="Rectangle 4"/>
          <p:cNvSpPr>
            <a:spLocks noChangeArrowheads="1"/>
          </p:cNvSpPr>
          <p:nvPr/>
        </p:nvSpPr>
        <p:spPr bwMode="auto">
          <a:xfrm>
            <a:off x="3733800" y="2895600"/>
            <a:ext cx="1752600" cy="609600"/>
          </a:xfrm>
          <a:prstGeom prst="rect">
            <a:avLst/>
          </a:prstGeom>
          <a:solidFill>
            <a:srgbClr val="BAA420"/>
          </a:solidFill>
          <a:ln w="9525">
            <a:solidFill>
              <a:schemeClr val="tx1"/>
            </a:solidFill>
            <a:miter lim="800000"/>
            <a:headEnd/>
            <a:tailEnd/>
          </a:ln>
        </p:spPr>
        <p:txBody>
          <a:bodyPr wrap="none" anchor="ctr"/>
          <a:lstStyle>
            <a:lvl1pPr>
              <a:spcBef>
                <a:spcPct val="20000"/>
              </a:spcBef>
              <a:buClr>
                <a:srgbClr val="FF9900"/>
              </a:buClr>
              <a:buSzPct val="80000"/>
              <a:buFont typeface="Wingdings" panose="05000000000000000000" pitchFamily="2" charset="2"/>
              <a:buChar char="Ø"/>
              <a:defRPr sz="3200">
                <a:solidFill>
                  <a:srgbClr val="FFFFFF"/>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rgbClr val="FF9900"/>
              </a:buClr>
              <a:buSzPct val="80000"/>
              <a:buFont typeface="Wingdings" panose="05000000000000000000" pitchFamily="2" charset="2"/>
              <a:buChar char="§"/>
              <a:defRPr sz="2800">
                <a:solidFill>
                  <a:srgbClr val="FFFFFF"/>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FF9900"/>
              </a:buClr>
              <a:buFont typeface="Wingdings" panose="05000000000000000000" pitchFamily="2" charset="2"/>
              <a:buChar char="q"/>
              <a:defRPr sz="2400">
                <a:solidFill>
                  <a:srgbClr val="FFFFFF"/>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2000" b="1">
                <a:solidFill>
                  <a:schemeClr val="tx1"/>
                </a:solidFill>
              </a:rPr>
              <a:t>Nguy cơ </a:t>
            </a:r>
          </a:p>
          <a:p>
            <a:pPr algn="ctr" eaLnBrk="1" hangingPunct="1">
              <a:spcBef>
                <a:spcPct val="0"/>
              </a:spcBef>
              <a:buClrTx/>
              <a:buSzTx/>
              <a:buFontTx/>
              <a:buNone/>
            </a:pPr>
            <a:r>
              <a:rPr lang="en-US" altLang="en-US" sz="2000" b="1">
                <a:solidFill>
                  <a:schemeClr val="tx1"/>
                </a:solidFill>
              </a:rPr>
              <a:t>trung bình</a:t>
            </a:r>
          </a:p>
        </p:txBody>
      </p:sp>
      <p:sp>
        <p:nvSpPr>
          <p:cNvPr id="13318" name="Rectangle 5"/>
          <p:cNvSpPr>
            <a:spLocks noChangeArrowheads="1"/>
          </p:cNvSpPr>
          <p:nvPr/>
        </p:nvSpPr>
        <p:spPr bwMode="auto">
          <a:xfrm>
            <a:off x="6172200" y="2895600"/>
            <a:ext cx="1752600" cy="609600"/>
          </a:xfrm>
          <a:prstGeom prst="rect">
            <a:avLst/>
          </a:prstGeom>
          <a:solidFill>
            <a:srgbClr val="379830"/>
          </a:solidFill>
          <a:ln w="9525">
            <a:solidFill>
              <a:schemeClr val="tx1"/>
            </a:solidFill>
            <a:miter lim="800000"/>
            <a:headEnd/>
            <a:tailEnd/>
          </a:ln>
        </p:spPr>
        <p:txBody>
          <a:bodyPr wrap="none" anchor="ctr"/>
          <a:lstStyle>
            <a:lvl1pPr>
              <a:defRPr sz="3000">
                <a:solidFill>
                  <a:schemeClr val="tx1"/>
                </a:solidFill>
                <a:latin typeface="Arial" panose="020B0604020202020204" pitchFamily="34" charset="0"/>
                <a:ea typeface="ＭＳ Ｐゴシック" panose="020B0600070205080204" pitchFamily="34" charset="-128"/>
              </a:defRPr>
            </a:lvl1pPr>
            <a:lvl2pPr marL="742950" indent="-285750">
              <a:defRPr sz="3000">
                <a:solidFill>
                  <a:schemeClr val="tx1"/>
                </a:solidFill>
                <a:latin typeface="Arial" panose="020B0604020202020204" pitchFamily="34" charset="0"/>
                <a:ea typeface="ＭＳ Ｐゴシック" panose="020B0600070205080204" pitchFamily="34" charset="-128"/>
              </a:defRPr>
            </a:lvl2pPr>
            <a:lvl3pPr marL="1143000" indent="-228600">
              <a:defRPr sz="3000">
                <a:solidFill>
                  <a:schemeClr val="tx1"/>
                </a:solidFill>
                <a:latin typeface="Arial" panose="020B0604020202020204" pitchFamily="34" charset="0"/>
                <a:ea typeface="ＭＳ Ｐゴシック" panose="020B0600070205080204" pitchFamily="34" charset="-128"/>
              </a:defRPr>
            </a:lvl3pPr>
            <a:lvl4pPr marL="1600200" indent="-228600">
              <a:defRPr sz="3000">
                <a:solidFill>
                  <a:schemeClr val="tx1"/>
                </a:solidFill>
                <a:latin typeface="Arial" panose="020B0604020202020204" pitchFamily="34" charset="0"/>
                <a:ea typeface="ＭＳ Ｐゴシック" panose="020B0600070205080204" pitchFamily="34" charset="-128"/>
              </a:defRPr>
            </a:lvl4pPr>
            <a:lvl5pPr marL="2057400" indent="-228600">
              <a:defRPr sz="3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b="1"/>
              <a:t>Nguy cơ cao</a:t>
            </a:r>
          </a:p>
        </p:txBody>
      </p:sp>
      <p:sp>
        <p:nvSpPr>
          <p:cNvPr id="13319" name="Rectangle 6"/>
          <p:cNvSpPr>
            <a:spLocks noChangeArrowheads="1"/>
          </p:cNvSpPr>
          <p:nvPr/>
        </p:nvSpPr>
        <p:spPr bwMode="auto">
          <a:xfrm>
            <a:off x="1066800" y="4191000"/>
            <a:ext cx="1828800" cy="2057400"/>
          </a:xfrm>
          <a:prstGeom prst="rect">
            <a:avLst/>
          </a:prstGeom>
          <a:solidFill>
            <a:srgbClr val="A3A3FF"/>
          </a:solidFill>
          <a:ln w="9525">
            <a:solidFill>
              <a:schemeClr val="tx1"/>
            </a:solidFill>
            <a:miter lim="800000"/>
            <a:headEnd/>
            <a:tailEnd/>
          </a:ln>
        </p:spPr>
        <p:txBody>
          <a:bodyPr wrap="none" anchor="ctr"/>
          <a:lstStyle>
            <a:lvl1pPr>
              <a:spcBef>
                <a:spcPct val="20000"/>
              </a:spcBef>
              <a:buClr>
                <a:srgbClr val="FF9900"/>
              </a:buClr>
              <a:buSzPct val="80000"/>
              <a:buFont typeface="Wingdings" panose="05000000000000000000" pitchFamily="2" charset="2"/>
              <a:buChar char="Ø"/>
              <a:defRPr sz="3200">
                <a:solidFill>
                  <a:srgbClr val="FFFFFF"/>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rgbClr val="FF9900"/>
              </a:buClr>
              <a:buSzPct val="80000"/>
              <a:buFont typeface="Wingdings" panose="05000000000000000000" pitchFamily="2" charset="2"/>
              <a:buChar char="§"/>
              <a:defRPr sz="2800">
                <a:solidFill>
                  <a:srgbClr val="FFFFFF"/>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FF9900"/>
              </a:buClr>
              <a:buFont typeface="Wingdings" panose="05000000000000000000" pitchFamily="2" charset="2"/>
              <a:buChar char="q"/>
              <a:defRPr sz="2400">
                <a:solidFill>
                  <a:srgbClr val="FFFFFF"/>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2000" b="1">
                <a:solidFill>
                  <a:schemeClr val="tx1"/>
                </a:solidFill>
              </a:rPr>
              <a:t>Phản hồi </a:t>
            </a:r>
          </a:p>
          <a:p>
            <a:pPr algn="ctr" eaLnBrk="1" hangingPunct="1">
              <a:spcBef>
                <a:spcPct val="0"/>
              </a:spcBef>
              <a:buClrTx/>
              <a:buSzTx/>
              <a:buFontTx/>
              <a:buNone/>
            </a:pPr>
            <a:r>
              <a:rPr lang="en-US" altLang="en-US" sz="2000" b="1">
                <a:solidFill>
                  <a:schemeClr val="tx1"/>
                </a:solidFill>
              </a:rPr>
              <a:t>và </a:t>
            </a:r>
          </a:p>
          <a:p>
            <a:pPr algn="ctr" eaLnBrk="1" hangingPunct="1">
              <a:spcBef>
                <a:spcPct val="0"/>
              </a:spcBef>
              <a:buClrTx/>
              <a:buSzTx/>
              <a:buFontTx/>
              <a:buNone/>
            </a:pPr>
            <a:r>
              <a:rPr lang="en-US" altLang="en-US" sz="2000" b="1">
                <a:solidFill>
                  <a:schemeClr val="tx1"/>
                </a:solidFill>
              </a:rPr>
              <a:t>Thông tin</a:t>
            </a:r>
          </a:p>
        </p:txBody>
      </p:sp>
      <p:sp>
        <p:nvSpPr>
          <p:cNvPr id="13320" name="Rectangle 7"/>
          <p:cNvSpPr>
            <a:spLocks noChangeArrowheads="1"/>
          </p:cNvSpPr>
          <p:nvPr/>
        </p:nvSpPr>
        <p:spPr bwMode="auto">
          <a:xfrm>
            <a:off x="3657600" y="4343400"/>
            <a:ext cx="1828800" cy="1981200"/>
          </a:xfrm>
          <a:prstGeom prst="rect">
            <a:avLst/>
          </a:prstGeom>
          <a:solidFill>
            <a:srgbClr val="BAA420"/>
          </a:solidFill>
          <a:ln w="9525">
            <a:solidFill>
              <a:schemeClr val="tx1"/>
            </a:solidFill>
            <a:miter lim="800000"/>
            <a:headEnd/>
            <a:tailEnd/>
          </a:ln>
        </p:spPr>
        <p:txBody>
          <a:bodyPr wrap="none" anchor="ctr"/>
          <a:lstStyle>
            <a:lvl1pPr>
              <a:spcBef>
                <a:spcPct val="20000"/>
              </a:spcBef>
              <a:buClr>
                <a:srgbClr val="FF9900"/>
              </a:buClr>
              <a:buSzPct val="80000"/>
              <a:buFont typeface="Wingdings" panose="05000000000000000000" pitchFamily="2" charset="2"/>
              <a:buChar char="Ø"/>
              <a:defRPr sz="3200">
                <a:solidFill>
                  <a:srgbClr val="FFFFFF"/>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rgbClr val="FF9900"/>
              </a:buClr>
              <a:buSzPct val="80000"/>
              <a:buFont typeface="Wingdings" panose="05000000000000000000" pitchFamily="2" charset="2"/>
              <a:buChar char="§"/>
              <a:defRPr sz="2800">
                <a:solidFill>
                  <a:srgbClr val="FFFFFF"/>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FF9900"/>
              </a:buClr>
              <a:buFont typeface="Wingdings" panose="05000000000000000000" pitchFamily="2" charset="2"/>
              <a:buChar char="q"/>
              <a:defRPr sz="2400">
                <a:solidFill>
                  <a:srgbClr val="FFFFFF"/>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2000" b="1" dirty="0" err="1">
                <a:solidFill>
                  <a:schemeClr val="tx1"/>
                </a:solidFill>
              </a:rPr>
              <a:t>Phản</a:t>
            </a:r>
            <a:r>
              <a:rPr lang="en-US" altLang="en-US" sz="2000" b="1" dirty="0">
                <a:solidFill>
                  <a:schemeClr val="tx1"/>
                </a:solidFill>
              </a:rPr>
              <a:t> </a:t>
            </a:r>
            <a:r>
              <a:rPr lang="en-US" altLang="en-US" sz="2000" b="1" dirty="0" err="1">
                <a:solidFill>
                  <a:schemeClr val="tx1"/>
                </a:solidFill>
              </a:rPr>
              <a:t>hồi</a:t>
            </a:r>
            <a:r>
              <a:rPr lang="en-US" altLang="en-US" sz="2000" b="1" dirty="0">
                <a:solidFill>
                  <a:schemeClr val="tx1"/>
                </a:solidFill>
              </a:rPr>
              <a:t> </a:t>
            </a:r>
          </a:p>
          <a:p>
            <a:pPr algn="ctr" eaLnBrk="1" hangingPunct="1">
              <a:spcBef>
                <a:spcPct val="0"/>
              </a:spcBef>
              <a:buClrTx/>
              <a:buSzTx/>
              <a:buFontTx/>
              <a:buNone/>
            </a:pPr>
            <a:r>
              <a:rPr lang="en-US" altLang="en-US" sz="2000" b="1" dirty="0" err="1">
                <a:solidFill>
                  <a:schemeClr val="tx1"/>
                </a:solidFill>
              </a:rPr>
              <a:t>và</a:t>
            </a:r>
            <a:r>
              <a:rPr lang="en-US" altLang="en-US" sz="2000" b="1" dirty="0">
                <a:solidFill>
                  <a:schemeClr val="tx1"/>
                </a:solidFill>
              </a:rPr>
              <a:t> </a:t>
            </a:r>
          </a:p>
          <a:p>
            <a:pPr algn="ctr" eaLnBrk="1" hangingPunct="1">
              <a:spcBef>
                <a:spcPct val="0"/>
              </a:spcBef>
              <a:buClrTx/>
              <a:buSzTx/>
              <a:buFontTx/>
              <a:buNone/>
            </a:pPr>
            <a:r>
              <a:rPr lang="en-US" altLang="en-US" sz="2000" b="1" dirty="0">
                <a:solidFill>
                  <a:schemeClr val="tx1"/>
                </a:solidFill>
              </a:rPr>
              <a:t>Can </a:t>
            </a:r>
            <a:r>
              <a:rPr lang="en-US" altLang="en-US" sz="2000" b="1" dirty="0" err="1">
                <a:solidFill>
                  <a:schemeClr val="tx1"/>
                </a:solidFill>
              </a:rPr>
              <a:t>thiệp</a:t>
            </a:r>
            <a:endParaRPr lang="en-US" altLang="en-US" sz="2000" b="1" dirty="0">
              <a:solidFill>
                <a:schemeClr val="tx1"/>
              </a:solidFill>
            </a:endParaRPr>
          </a:p>
          <a:p>
            <a:pPr algn="ctr" eaLnBrk="1" hangingPunct="1">
              <a:spcBef>
                <a:spcPct val="0"/>
              </a:spcBef>
              <a:buClrTx/>
              <a:buSzTx/>
              <a:buFontTx/>
              <a:buNone/>
            </a:pPr>
            <a:r>
              <a:rPr lang="en-US" altLang="en-US" sz="2000" b="1" dirty="0" err="1">
                <a:solidFill>
                  <a:schemeClr val="tx1"/>
                </a:solidFill>
              </a:rPr>
              <a:t>ngắn</a:t>
            </a:r>
            <a:endParaRPr lang="en-US" altLang="en-US" sz="2000" b="1" dirty="0">
              <a:solidFill>
                <a:schemeClr val="tx1"/>
              </a:solidFill>
            </a:endParaRPr>
          </a:p>
        </p:txBody>
      </p:sp>
      <p:sp>
        <p:nvSpPr>
          <p:cNvPr id="13321" name="Rectangle 8"/>
          <p:cNvSpPr>
            <a:spLocks noChangeArrowheads="1"/>
          </p:cNvSpPr>
          <p:nvPr/>
        </p:nvSpPr>
        <p:spPr bwMode="auto">
          <a:xfrm>
            <a:off x="6172200" y="4267200"/>
            <a:ext cx="1828800" cy="1981200"/>
          </a:xfrm>
          <a:prstGeom prst="rect">
            <a:avLst/>
          </a:prstGeom>
          <a:solidFill>
            <a:srgbClr val="379830"/>
          </a:solidFill>
          <a:ln w="9525">
            <a:solidFill>
              <a:schemeClr val="tx1"/>
            </a:solidFill>
            <a:miter lim="800000"/>
            <a:headEnd/>
            <a:tailEnd/>
          </a:ln>
        </p:spPr>
        <p:txBody>
          <a:bodyPr wrap="none" anchor="ctr"/>
          <a:lstStyle>
            <a:lvl1pPr>
              <a:spcBef>
                <a:spcPct val="20000"/>
              </a:spcBef>
              <a:buClr>
                <a:srgbClr val="FF9900"/>
              </a:buClr>
              <a:buSzPct val="80000"/>
              <a:buFont typeface="Wingdings" panose="05000000000000000000" pitchFamily="2" charset="2"/>
              <a:buChar char="Ø"/>
              <a:defRPr sz="3200">
                <a:solidFill>
                  <a:srgbClr val="FFFFFF"/>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rgbClr val="FF9900"/>
              </a:buClr>
              <a:buSzPct val="80000"/>
              <a:buFont typeface="Wingdings" panose="05000000000000000000" pitchFamily="2" charset="2"/>
              <a:buChar char="§"/>
              <a:defRPr sz="2800">
                <a:solidFill>
                  <a:srgbClr val="FFFFFF"/>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FF9900"/>
              </a:buClr>
              <a:buFont typeface="Wingdings" panose="05000000000000000000" pitchFamily="2" charset="2"/>
              <a:buChar char="q"/>
              <a:defRPr sz="2400">
                <a:solidFill>
                  <a:srgbClr val="FFFFFF"/>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FF9900"/>
              </a:buClr>
              <a:buFont typeface="Wingdings" panose="05000000000000000000" pitchFamily="2" charset="2"/>
              <a:buChar char="q"/>
              <a:defRPr sz="2000">
                <a:solidFill>
                  <a:srgbClr val="FFFFFF"/>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2000" b="1" dirty="0" err="1">
                <a:solidFill>
                  <a:schemeClr val="tx1"/>
                </a:solidFill>
              </a:rPr>
              <a:t>Phản</a:t>
            </a:r>
            <a:r>
              <a:rPr lang="en-US" altLang="en-US" sz="2000" b="1" dirty="0">
                <a:solidFill>
                  <a:schemeClr val="tx1"/>
                </a:solidFill>
              </a:rPr>
              <a:t> </a:t>
            </a:r>
            <a:r>
              <a:rPr lang="en-US" altLang="en-US" sz="2000" b="1" dirty="0" err="1">
                <a:solidFill>
                  <a:schemeClr val="tx1"/>
                </a:solidFill>
              </a:rPr>
              <a:t>hồi</a:t>
            </a:r>
            <a:r>
              <a:rPr lang="en-US" altLang="en-US" sz="2000" b="1" dirty="0">
                <a:solidFill>
                  <a:schemeClr val="tx1"/>
                </a:solidFill>
              </a:rPr>
              <a:t>, </a:t>
            </a:r>
          </a:p>
          <a:p>
            <a:pPr algn="ctr" eaLnBrk="1" hangingPunct="1">
              <a:spcBef>
                <a:spcPct val="0"/>
              </a:spcBef>
              <a:buClrTx/>
              <a:buSzTx/>
              <a:buFontTx/>
              <a:buNone/>
            </a:pPr>
            <a:r>
              <a:rPr lang="en-US" altLang="en-US" sz="2000" b="1" dirty="0">
                <a:solidFill>
                  <a:schemeClr val="tx1"/>
                </a:solidFill>
              </a:rPr>
              <a:t>Can </a:t>
            </a:r>
            <a:r>
              <a:rPr lang="en-US" altLang="en-US" sz="2000" b="1" dirty="0" err="1">
                <a:solidFill>
                  <a:schemeClr val="tx1"/>
                </a:solidFill>
              </a:rPr>
              <a:t>thiệp</a:t>
            </a:r>
            <a:endParaRPr lang="en-US" altLang="en-US" sz="2000" b="1" dirty="0">
              <a:solidFill>
                <a:schemeClr val="tx1"/>
              </a:solidFill>
            </a:endParaRPr>
          </a:p>
          <a:p>
            <a:pPr algn="ctr" eaLnBrk="1" hangingPunct="1">
              <a:spcBef>
                <a:spcPct val="0"/>
              </a:spcBef>
              <a:buClrTx/>
              <a:buSzTx/>
              <a:buFontTx/>
              <a:buNone/>
            </a:pPr>
            <a:r>
              <a:rPr lang="en-US" altLang="en-US" sz="2000" b="1" dirty="0" err="1">
                <a:solidFill>
                  <a:schemeClr val="tx1"/>
                </a:solidFill>
              </a:rPr>
              <a:t>ngắn</a:t>
            </a:r>
            <a:r>
              <a:rPr lang="en-US" altLang="en-US" sz="2000" b="1" dirty="0">
                <a:solidFill>
                  <a:schemeClr val="tx1"/>
                </a:solidFill>
              </a:rPr>
              <a:t> </a:t>
            </a:r>
          </a:p>
          <a:p>
            <a:pPr algn="ctr" eaLnBrk="1" hangingPunct="1">
              <a:spcBef>
                <a:spcPct val="0"/>
              </a:spcBef>
              <a:buClrTx/>
              <a:buSzTx/>
              <a:buFontTx/>
              <a:buNone/>
            </a:pPr>
            <a:r>
              <a:rPr lang="en-US" altLang="en-US" sz="2000" b="1" dirty="0" err="1">
                <a:solidFill>
                  <a:schemeClr val="tx1"/>
                </a:solidFill>
              </a:rPr>
              <a:t>và</a:t>
            </a:r>
            <a:r>
              <a:rPr lang="en-US" altLang="en-US" sz="2000" b="1" dirty="0">
                <a:solidFill>
                  <a:schemeClr val="tx1"/>
                </a:solidFill>
              </a:rPr>
              <a:t> </a:t>
            </a:r>
          </a:p>
          <a:p>
            <a:pPr algn="ctr" eaLnBrk="1" hangingPunct="1">
              <a:spcBef>
                <a:spcPct val="0"/>
              </a:spcBef>
              <a:buClrTx/>
              <a:buSzTx/>
              <a:buFontTx/>
              <a:buNone/>
            </a:pPr>
            <a:r>
              <a:rPr lang="en-US" altLang="en-US" sz="2000" b="1" dirty="0" err="1">
                <a:solidFill>
                  <a:schemeClr val="tx1"/>
                </a:solidFill>
              </a:rPr>
              <a:t>Chuyển</a:t>
            </a:r>
            <a:r>
              <a:rPr lang="en-US" altLang="en-US" sz="2000" b="1" dirty="0">
                <a:solidFill>
                  <a:schemeClr val="tx1"/>
                </a:solidFill>
              </a:rPr>
              <a:t> </a:t>
            </a:r>
            <a:r>
              <a:rPr lang="en-US" altLang="en-US" sz="2000" b="1" dirty="0" err="1">
                <a:solidFill>
                  <a:schemeClr val="tx1"/>
                </a:solidFill>
              </a:rPr>
              <a:t>gửi</a:t>
            </a:r>
            <a:endParaRPr lang="en-US" altLang="en-US" sz="2000" b="1" dirty="0">
              <a:solidFill>
                <a:schemeClr val="tx1"/>
              </a:solidFill>
            </a:endParaRPr>
          </a:p>
          <a:p>
            <a:pPr algn="ctr" eaLnBrk="1" hangingPunct="1">
              <a:spcBef>
                <a:spcPct val="0"/>
              </a:spcBef>
              <a:buClrTx/>
              <a:buSzTx/>
              <a:buFontTx/>
              <a:buNone/>
            </a:pPr>
            <a:r>
              <a:rPr lang="en-US" altLang="en-US" sz="2000" b="1" dirty="0" err="1">
                <a:solidFill>
                  <a:schemeClr val="tx1"/>
                </a:solidFill>
              </a:rPr>
              <a:t>điều</a:t>
            </a:r>
            <a:r>
              <a:rPr lang="en-US" altLang="en-US" sz="2000" b="1" dirty="0">
                <a:solidFill>
                  <a:schemeClr val="tx1"/>
                </a:solidFill>
              </a:rPr>
              <a:t> </a:t>
            </a:r>
            <a:r>
              <a:rPr lang="en-US" altLang="en-US" sz="2000" b="1" dirty="0" err="1">
                <a:solidFill>
                  <a:schemeClr val="tx1"/>
                </a:solidFill>
              </a:rPr>
              <a:t>trị</a:t>
            </a:r>
            <a:endParaRPr lang="en-US" altLang="en-US" sz="2000" b="1" dirty="0">
              <a:solidFill>
                <a:schemeClr val="tx1"/>
              </a:solidFill>
            </a:endParaRPr>
          </a:p>
        </p:txBody>
      </p:sp>
      <p:sp>
        <p:nvSpPr>
          <p:cNvPr id="13322" name="Line 9"/>
          <p:cNvSpPr>
            <a:spLocks noChangeShapeType="1"/>
          </p:cNvSpPr>
          <p:nvPr/>
        </p:nvSpPr>
        <p:spPr bwMode="auto">
          <a:xfrm>
            <a:off x="2133600" y="3505200"/>
            <a:ext cx="0" cy="762000"/>
          </a:xfrm>
          <a:prstGeom prst="line">
            <a:avLst/>
          </a:prstGeom>
          <a:noFill/>
          <a:ln w="9525">
            <a:solidFill>
              <a:schemeClr val="tx1"/>
            </a:solidFill>
            <a:round/>
            <a:headEnd/>
            <a:tailEnd type="triangle" w="lg" len="lg"/>
          </a:ln>
          <a:extLst>
            <a:ext uri="{909E8E84-426E-40dd-AFC4-6F175D3DCCD1}">
              <a14:hiddenFill xmlns:a14="http://schemas.microsoft.com/office/drawing/2010/main" xmlns="">
                <a:noFill/>
              </a14:hiddenFill>
            </a:ext>
          </a:extLst>
        </p:spPr>
        <p:txBody>
          <a:bodyPr/>
          <a:lstStyle/>
          <a:p>
            <a:endParaRPr lang="en-US"/>
          </a:p>
        </p:txBody>
      </p:sp>
      <p:sp>
        <p:nvSpPr>
          <p:cNvPr id="13323" name="Line 10"/>
          <p:cNvSpPr>
            <a:spLocks noChangeShapeType="1"/>
          </p:cNvSpPr>
          <p:nvPr/>
        </p:nvSpPr>
        <p:spPr bwMode="auto">
          <a:xfrm>
            <a:off x="4572000" y="3581400"/>
            <a:ext cx="0" cy="762000"/>
          </a:xfrm>
          <a:prstGeom prst="line">
            <a:avLst/>
          </a:prstGeom>
          <a:noFill/>
          <a:ln w="9525">
            <a:solidFill>
              <a:schemeClr val="tx1"/>
            </a:solidFill>
            <a:round/>
            <a:headEnd/>
            <a:tailEnd type="triangle" w="lg" len="lg"/>
          </a:ln>
          <a:extLst>
            <a:ext uri="{909E8E84-426E-40dd-AFC4-6F175D3DCCD1}">
              <a14:hiddenFill xmlns:a14="http://schemas.microsoft.com/office/drawing/2010/main" xmlns="">
                <a:noFill/>
              </a14:hiddenFill>
            </a:ext>
          </a:extLst>
        </p:spPr>
        <p:txBody>
          <a:bodyPr/>
          <a:lstStyle/>
          <a:p>
            <a:endParaRPr lang="en-US"/>
          </a:p>
        </p:txBody>
      </p:sp>
      <p:sp>
        <p:nvSpPr>
          <p:cNvPr id="13324" name="Line 11"/>
          <p:cNvSpPr>
            <a:spLocks noChangeShapeType="1"/>
          </p:cNvSpPr>
          <p:nvPr/>
        </p:nvSpPr>
        <p:spPr bwMode="auto">
          <a:xfrm>
            <a:off x="7010400" y="3505200"/>
            <a:ext cx="0" cy="762000"/>
          </a:xfrm>
          <a:prstGeom prst="line">
            <a:avLst/>
          </a:prstGeom>
          <a:noFill/>
          <a:ln w="9525">
            <a:solidFill>
              <a:schemeClr val="tx1"/>
            </a:solidFill>
            <a:round/>
            <a:headEnd/>
            <a:tailEnd type="triangle" w="lg" len="lg"/>
          </a:ln>
          <a:extLst>
            <a:ext uri="{909E8E84-426E-40dd-AFC4-6F175D3DCCD1}">
              <a14:hiddenFill xmlns:a14="http://schemas.microsoft.com/office/drawing/2010/main" xmlns="">
                <a:noFill/>
              </a14:hiddenFill>
            </a:ext>
          </a:extLst>
        </p:spPr>
        <p:txBody>
          <a:bodyPr/>
          <a:lstStyle/>
          <a:p>
            <a:endParaRPr lang="en-US"/>
          </a:p>
        </p:txBody>
      </p:sp>
      <p:sp>
        <p:nvSpPr>
          <p:cNvPr id="2" name="TextBox 1"/>
          <p:cNvSpPr txBox="1"/>
          <p:nvPr/>
        </p:nvSpPr>
        <p:spPr>
          <a:xfrm>
            <a:off x="3733800" y="1524000"/>
            <a:ext cx="1681846" cy="553998"/>
          </a:xfrm>
          <a:prstGeom prst="rect">
            <a:avLst/>
          </a:prstGeom>
          <a:solidFill>
            <a:srgbClr val="FF6600"/>
          </a:solidFill>
          <a:effectLst>
            <a:glow rad="101600">
              <a:schemeClr val="accent6">
                <a:satMod val="175000"/>
                <a:alpha val="40000"/>
              </a:schemeClr>
            </a:glow>
          </a:effectLst>
        </p:spPr>
        <p:txBody>
          <a:bodyPr wrap="none">
            <a:spAutoFit/>
          </a:bodyPr>
          <a:lstStyle>
            <a:lvl1pPr>
              <a:defRPr sz="3000">
                <a:solidFill>
                  <a:schemeClr val="tx1"/>
                </a:solidFill>
                <a:latin typeface="Arial" panose="020B0604020202020204" pitchFamily="34" charset="0"/>
                <a:ea typeface="ＭＳ Ｐゴシック" panose="020B0600070205080204" pitchFamily="34" charset="-128"/>
              </a:defRPr>
            </a:lvl1pPr>
            <a:lvl2pPr marL="742950" indent="-285750">
              <a:defRPr sz="3000">
                <a:solidFill>
                  <a:schemeClr val="tx1"/>
                </a:solidFill>
                <a:latin typeface="Arial" panose="020B0604020202020204" pitchFamily="34" charset="0"/>
                <a:ea typeface="ＭＳ Ｐゴシック" panose="020B0600070205080204" pitchFamily="34" charset="-128"/>
              </a:defRPr>
            </a:lvl2pPr>
            <a:lvl3pPr marL="1143000" indent="-228600">
              <a:defRPr sz="3000">
                <a:solidFill>
                  <a:schemeClr val="tx1"/>
                </a:solidFill>
                <a:latin typeface="Arial" panose="020B0604020202020204" pitchFamily="34" charset="0"/>
                <a:ea typeface="ＭＳ Ｐゴシック" panose="020B0600070205080204" pitchFamily="34" charset="-128"/>
              </a:defRPr>
            </a:lvl3pPr>
            <a:lvl4pPr marL="1600200" indent="-228600">
              <a:defRPr sz="3000">
                <a:solidFill>
                  <a:schemeClr val="tx1"/>
                </a:solidFill>
                <a:latin typeface="Arial" panose="020B0604020202020204" pitchFamily="34" charset="0"/>
                <a:ea typeface="ＭＳ Ｐゴシック" panose="020B0600070205080204" pitchFamily="34" charset="-128"/>
              </a:defRPr>
            </a:lvl4pPr>
            <a:lvl5pPr marL="2057400" indent="-228600">
              <a:defRPr sz="3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pPr>
              <a:defRPr/>
            </a:pPr>
            <a:r>
              <a:rPr lang="en-US" altLang="en-US"/>
              <a:t>Sàng lọc</a:t>
            </a:r>
          </a:p>
        </p:txBody>
      </p:sp>
      <p:cxnSp>
        <p:nvCxnSpPr>
          <p:cNvPr id="13328" name="Straight Arrow Connector 3"/>
          <p:cNvCxnSpPr>
            <a:cxnSpLocks noChangeShapeType="1"/>
            <a:endCxn id="79876" idx="0"/>
          </p:cNvCxnSpPr>
          <p:nvPr/>
        </p:nvCxnSpPr>
        <p:spPr bwMode="auto">
          <a:xfrm flipH="1">
            <a:off x="2171700" y="2078038"/>
            <a:ext cx="2403475" cy="741362"/>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13329" name="Straight Arrow Connector 10"/>
          <p:cNvCxnSpPr>
            <a:cxnSpLocks noChangeShapeType="1"/>
          </p:cNvCxnSpPr>
          <p:nvPr/>
        </p:nvCxnSpPr>
        <p:spPr bwMode="auto">
          <a:xfrm flipH="1">
            <a:off x="4572000" y="2078038"/>
            <a:ext cx="3175" cy="817562"/>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13330" name="Straight Arrow Connector 13"/>
          <p:cNvCxnSpPr>
            <a:cxnSpLocks noChangeShapeType="1"/>
            <a:endCxn id="13318" idx="0"/>
          </p:cNvCxnSpPr>
          <p:nvPr/>
        </p:nvCxnSpPr>
        <p:spPr bwMode="auto">
          <a:xfrm>
            <a:off x="4575175" y="2078038"/>
            <a:ext cx="2473325" cy="817562"/>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72791365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35890"/>
            <a:ext cx="8229600" cy="838200"/>
          </a:xfrm>
        </p:spPr>
        <p:txBody>
          <a:bodyPr/>
          <a:lstStyle/>
          <a:p>
            <a:r>
              <a:rPr lang="en-US" dirty="0"/>
              <a:t>Can </a:t>
            </a:r>
            <a:r>
              <a:rPr lang="en-US" dirty="0" err="1"/>
              <a:t>thiệp</a:t>
            </a:r>
            <a:r>
              <a:rPr lang="en-US" dirty="0"/>
              <a:t> </a:t>
            </a:r>
            <a:r>
              <a:rPr lang="en-US" dirty="0" err="1"/>
              <a:t>ngắn</a:t>
            </a:r>
            <a:r>
              <a:rPr lang="en-US" dirty="0"/>
              <a:t> </a:t>
            </a:r>
            <a:r>
              <a:rPr lang="en-US" dirty="0" err="1"/>
              <a:t>là</a:t>
            </a:r>
            <a:r>
              <a:rPr lang="en-US" dirty="0"/>
              <a:t> </a:t>
            </a:r>
            <a:r>
              <a:rPr lang="en-US" dirty="0" err="1"/>
              <a:t>gì</a:t>
            </a:r>
            <a:endParaRPr lang="en-US" dirty="0"/>
          </a:p>
        </p:txBody>
      </p:sp>
      <p:sp>
        <p:nvSpPr>
          <p:cNvPr id="3" name="Content Placeholder 2"/>
          <p:cNvSpPr>
            <a:spLocks noGrp="1"/>
          </p:cNvSpPr>
          <p:nvPr>
            <p:ph sz="quarter" idx="1"/>
          </p:nvPr>
        </p:nvSpPr>
        <p:spPr>
          <a:xfrm>
            <a:off x="457200" y="1143000"/>
            <a:ext cx="8229600" cy="4572000"/>
          </a:xfrm>
        </p:spPr>
        <p:txBody>
          <a:bodyPr/>
          <a:lstStyle/>
          <a:p>
            <a:r>
              <a:rPr lang="en-US" dirty="0" err="1"/>
              <a:t>Loại</a:t>
            </a:r>
            <a:r>
              <a:rPr lang="en-US" dirty="0"/>
              <a:t> </a:t>
            </a:r>
            <a:r>
              <a:rPr lang="vi-VN" dirty="0"/>
              <a:t>tư vấn ngắn hạn với cường độ thấp</a:t>
            </a:r>
            <a:endParaRPr lang="en-US" dirty="0"/>
          </a:p>
          <a:p>
            <a:r>
              <a:rPr lang="en-US" dirty="0"/>
              <a:t>T</a:t>
            </a:r>
            <a:r>
              <a:rPr lang="vi-VN" dirty="0"/>
              <a:t>ập trung vào việc nâng cao hiểu biết của và nhận thức của </a:t>
            </a:r>
            <a:r>
              <a:rPr lang="en-US" dirty="0" err="1"/>
              <a:t>cá</a:t>
            </a:r>
            <a:r>
              <a:rPr lang="en-US" dirty="0"/>
              <a:t> </a:t>
            </a:r>
            <a:r>
              <a:rPr lang="en-US" dirty="0" err="1"/>
              <a:t>nhân</a:t>
            </a:r>
            <a:r>
              <a:rPr lang="en-US" dirty="0"/>
              <a:t> </a:t>
            </a:r>
            <a:r>
              <a:rPr lang="vi-VN" dirty="0"/>
              <a:t>về sử dụng chất và thay đổi hành vi</a:t>
            </a:r>
            <a:endParaRPr lang="en-US" dirty="0"/>
          </a:p>
          <a:p>
            <a:r>
              <a:rPr lang="en-US" dirty="0"/>
              <a:t>Can </a:t>
            </a:r>
            <a:r>
              <a:rPr lang="en-US" dirty="0" err="1"/>
              <a:t>thiệp</a:t>
            </a:r>
            <a:r>
              <a:rPr lang="en-US" dirty="0"/>
              <a:t> </a:t>
            </a:r>
            <a:r>
              <a:rPr lang="en-US" dirty="0" err="1"/>
              <a:t>tức</a:t>
            </a:r>
            <a:r>
              <a:rPr lang="en-US" dirty="0"/>
              <a:t> </a:t>
            </a:r>
            <a:r>
              <a:rPr lang="en-US" dirty="0" err="1"/>
              <a:t>thời</a:t>
            </a:r>
            <a:r>
              <a:rPr lang="en-US" dirty="0"/>
              <a:t> (</a:t>
            </a:r>
            <a:r>
              <a:rPr lang="en-US" dirty="0" err="1"/>
              <a:t>ngay</a:t>
            </a:r>
            <a:r>
              <a:rPr lang="en-US" dirty="0"/>
              <a:t> </a:t>
            </a:r>
            <a:r>
              <a:rPr lang="en-US" dirty="0" err="1"/>
              <a:t>sau</a:t>
            </a:r>
            <a:r>
              <a:rPr lang="en-US" dirty="0"/>
              <a:t> </a:t>
            </a:r>
            <a:r>
              <a:rPr lang="en-US" dirty="0" err="1"/>
              <a:t>khi</a:t>
            </a:r>
            <a:r>
              <a:rPr lang="en-US" dirty="0"/>
              <a:t> </a:t>
            </a:r>
            <a:r>
              <a:rPr lang="en-US" dirty="0" err="1"/>
              <a:t>sàng</a:t>
            </a:r>
            <a:r>
              <a:rPr lang="en-US" dirty="0"/>
              <a:t> </a:t>
            </a:r>
            <a:r>
              <a:rPr lang="en-US" dirty="0" err="1"/>
              <a:t>lọc</a:t>
            </a:r>
            <a:r>
              <a:rPr lang="en-US" dirty="0"/>
              <a:t> </a:t>
            </a:r>
            <a:r>
              <a:rPr lang="en-US" dirty="0" err="1"/>
              <a:t>xong</a:t>
            </a:r>
            <a:r>
              <a:rPr lang="en-US" dirty="0"/>
              <a:t>)</a:t>
            </a:r>
          </a:p>
          <a:p>
            <a:r>
              <a:rPr lang="en-US" dirty="0" err="1"/>
              <a:t>Có</a:t>
            </a:r>
            <a:r>
              <a:rPr lang="en-US" dirty="0"/>
              <a:t> </a:t>
            </a:r>
            <a:r>
              <a:rPr lang="en-US" dirty="0" err="1"/>
              <a:t>thể</a:t>
            </a:r>
            <a:r>
              <a:rPr lang="en-US" dirty="0"/>
              <a:t> </a:t>
            </a:r>
            <a:r>
              <a:rPr lang="en-US" dirty="0" err="1"/>
              <a:t>thực</a:t>
            </a:r>
            <a:r>
              <a:rPr lang="en-US" dirty="0"/>
              <a:t> </a:t>
            </a:r>
            <a:r>
              <a:rPr lang="en-US" dirty="0" err="1"/>
              <a:t>hiện</a:t>
            </a:r>
            <a:r>
              <a:rPr lang="en-US" dirty="0"/>
              <a:t> qua 1 </a:t>
            </a:r>
            <a:r>
              <a:rPr lang="en-US" dirty="0" err="1"/>
              <a:t>phiên</a:t>
            </a:r>
            <a:r>
              <a:rPr lang="en-US" dirty="0"/>
              <a:t> </a:t>
            </a:r>
            <a:r>
              <a:rPr lang="en-US" dirty="0" err="1"/>
              <a:t>tư</a:t>
            </a:r>
            <a:r>
              <a:rPr lang="en-US" dirty="0"/>
              <a:t> </a:t>
            </a:r>
            <a:r>
              <a:rPr lang="en-US" dirty="0" err="1"/>
              <a:t>vấn</a:t>
            </a:r>
            <a:r>
              <a:rPr lang="en-US" dirty="0"/>
              <a:t> </a:t>
            </a:r>
            <a:r>
              <a:rPr lang="en-US" dirty="0" err="1"/>
              <a:t>duy</a:t>
            </a:r>
            <a:r>
              <a:rPr lang="en-US" dirty="0"/>
              <a:t> </a:t>
            </a:r>
            <a:r>
              <a:rPr lang="en-US" dirty="0" err="1"/>
              <a:t>nhất</a:t>
            </a:r>
            <a:r>
              <a:rPr lang="en-US" dirty="0"/>
              <a:t> </a:t>
            </a:r>
            <a:r>
              <a:rPr lang="en-US" dirty="0" err="1"/>
              <a:t>hoặc</a:t>
            </a:r>
            <a:r>
              <a:rPr lang="en-US" dirty="0"/>
              <a:t> </a:t>
            </a:r>
            <a:r>
              <a:rPr lang="en-US" dirty="0" err="1"/>
              <a:t>nhiều</a:t>
            </a:r>
            <a:r>
              <a:rPr lang="en-US" dirty="0"/>
              <a:t> </a:t>
            </a:r>
            <a:r>
              <a:rPr lang="en-US" dirty="0" err="1"/>
              <a:t>phiên</a:t>
            </a:r>
            <a:r>
              <a:rPr lang="en-US" dirty="0"/>
              <a:t> can </a:t>
            </a:r>
            <a:r>
              <a:rPr lang="en-US" dirty="0" err="1"/>
              <a:t>thiệp</a:t>
            </a:r>
            <a:endParaRPr lang="en-US" dirty="0"/>
          </a:p>
          <a:p>
            <a:r>
              <a:rPr lang="en-US" dirty="0" err="1"/>
              <a:t>Liên</a:t>
            </a:r>
            <a:r>
              <a:rPr lang="en-US" dirty="0"/>
              <a:t> </a:t>
            </a:r>
            <a:r>
              <a:rPr lang="en-US" dirty="0" err="1"/>
              <a:t>kết</a:t>
            </a:r>
            <a:r>
              <a:rPr lang="en-US" dirty="0"/>
              <a:t> </a:t>
            </a:r>
            <a:r>
              <a:rPr lang="en-US" dirty="0" err="1"/>
              <a:t>với</a:t>
            </a:r>
            <a:r>
              <a:rPr lang="en-US" dirty="0"/>
              <a:t> </a:t>
            </a:r>
            <a:r>
              <a:rPr lang="en-US" dirty="0" err="1"/>
              <a:t>công</a:t>
            </a:r>
            <a:r>
              <a:rPr lang="en-US" dirty="0"/>
              <a:t> </a:t>
            </a:r>
            <a:r>
              <a:rPr lang="en-US" dirty="0" err="1"/>
              <a:t>cụ</a:t>
            </a:r>
            <a:r>
              <a:rPr lang="en-US" dirty="0"/>
              <a:t> </a:t>
            </a:r>
            <a:r>
              <a:rPr lang="en-US" dirty="0" err="1"/>
              <a:t>sàng</a:t>
            </a:r>
            <a:r>
              <a:rPr lang="en-US" dirty="0"/>
              <a:t> </a:t>
            </a:r>
            <a:r>
              <a:rPr lang="en-US" dirty="0" err="1"/>
              <a:t>lọc</a:t>
            </a:r>
            <a:r>
              <a:rPr lang="en-US" dirty="0"/>
              <a:t> ASSIST </a:t>
            </a:r>
            <a:r>
              <a:rPr lang="en-US" dirty="0" err="1"/>
              <a:t>để</a:t>
            </a:r>
            <a:r>
              <a:rPr lang="en-US" dirty="0"/>
              <a:t> </a:t>
            </a:r>
            <a:r>
              <a:rPr lang="en-US" dirty="0" err="1"/>
              <a:t>tăng</a:t>
            </a:r>
            <a:r>
              <a:rPr lang="en-US" dirty="0"/>
              <a:t> </a:t>
            </a:r>
            <a:r>
              <a:rPr lang="en-US" dirty="0" err="1"/>
              <a:t>hiệu</a:t>
            </a:r>
            <a:r>
              <a:rPr lang="en-US" dirty="0"/>
              <a:t> </a:t>
            </a:r>
            <a:r>
              <a:rPr lang="en-US" dirty="0" err="1"/>
              <a:t>quả</a:t>
            </a:r>
            <a:r>
              <a:rPr lang="en-US" dirty="0"/>
              <a:t> </a:t>
            </a:r>
            <a:r>
              <a:rPr lang="en-US" dirty="0" err="1"/>
              <a:t>cho</a:t>
            </a:r>
            <a:r>
              <a:rPr lang="en-US" dirty="0"/>
              <a:t> </a:t>
            </a:r>
            <a:r>
              <a:rPr lang="en-US" dirty="0" err="1"/>
              <a:t>cả</a:t>
            </a:r>
            <a:r>
              <a:rPr lang="en-US" dirty="0"/>
              <a:t> </a:t>
            </a:r>
            <a:r>
              <a:rPr lang="en-US" dirty="0" err="1"/>
              <a:t>hai</a:t>
            </a:r>
            <a:endParaRPr lang="en-US" dirty="0"/>
          </a:p>
        </p:txBody>
      </p:sp>
      <p:sp>
        <p:nvSpPr>
          <p:cNvPr id="4" name="Slide Number Placeholder 3"/>
          <p:cNvSpPr>
            <a:spLocks noGrp="1"/>
          </p:cNvSpPr>
          <p:nvPr>
            <p:ph type="sldNum" sz="quarter" idx="12"/>
          </p:nvPr>
        </p:nvSpPr>
        <p:spPr>
          <a:xfrm>
            <a:off x="612648" y="6356350"/>
            <a:ext cx="1981200" cy="365760"/>
          </a:xfrm>
          <a:prstGeom prst="rect">
            <a:avLst/>
          </a:prstGeom>
        </p:spPr>
        <p:txBody>
          <a:bodyPr vert="horz"/>
          <a:lstStyle>
            <a:defPPr>
              <a:defRPr lang="en-US"/>
            </a:defPPr>
            <a:lvl1pPr marL="0" algn="l" defTabSz="457200" rtl="0" eaLnBrk="1" latinLnBrk="0" hangingPunct="1">
              <a:defRPr kumimoji="0" sz="14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56D634-E75E-4CB0-8324-DCF6E0E7710F}" type="slidenum">
              <a:rPr lang="en-US" smtClean="0"/>
              <a:pPr/>
              <a:t>6</a:t>
            </a:fld>
            <a:endParaRPr lang="en-US"/>
          </a:p>
        </p:txBody>
      </p:sp>
    </p:spTree>
    <p:extLst>
      <p:ext uri="{BB962C8B-B14F-4D97-AF65-F5344CB8AC3E}">
        <p14:creationId xmlns:p14="http://schemas.microsoft.com/office/powerpoint/2010/main" val="2546291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E83E6-A7B0-4EC6-AEFA-E2EB55FC62B3}"/>
              </a:ext>
            </a:extLst>
          </p:cNvPr>
          <p:cNvSpPr>
            <a:spLocks noGrp="1"/>
          </p:cNvSpPr>
          <p:nvPr>
            <p:ph type="title"/>
          </p:nvPr>
        </p:nvSpPr>
        <p:spPr>
          <a:xfrm>
            <a:off x="457200" y="213220"/>
            <a:ext cx="8229600" cy="838200"/>
          </a:xfrm>
        </p:spPr>
        <p:txBody>
          <a:bodyPr>
            <a:normAutofit fontScale="90000"/>
          </a:bodyPr>
          <a:lstStyle/>
          <a:p>
            <a:r>
              <a:rPr lang="en-GB" dirty="0"/>
              <a:t>CAN THIỆP NGẮN GIẢM SỬ DỤNG CHẤT</a:t>
            </a:r>
          </a:p>
        </p:txBody>
      </p:sp>
      <p:sp>
        <p:nvSpPr>
          <p:cNvPr id="3" name="Content Placeholder 2">
            <a:extLst>
              <a:ext uri="{FF2B5EF4-FFF2-40B4-BE49-F238E27FC236}">
                <a16:creationId xmlns:a16="http://schemas.microsoft.com/office/drawing/2014/main" id="{CEF96BC9-38B9-423D-B5BF-F8B999C2DFCD}"/>
              </a:ext>
            </a:extLst>
          </p:cNvPr>
          <p:cNvSpPr>
            <a:spLocks noGrp="1"/>
          </p:cNvSpPr>
          <p:nvPr>
            <p:ph idx="1"/>
          </p:nvPr>
        </p:nvSpPr>
        <p:spPr>
          <a:xfrm>
            <a:off x="304800" y="1066800"/>
            <a:ext cx="8686800" cy="4953000"/>
          </a:xfrm>
        </p:spPr>
        <p:txBody>
          <a:bodyPr>
            <a:normAutofit/>
          </a:bodyPr>
          <a:lstStyle/>
          <a:p>
            <a:r>
              <a:rPr lang="en-GB" b="1" dirty="0" err="1"/>
              <a:t>Mục</a:t>
            </a:r>
            <a:r>
              <a:rPr lang="en-GB" b="1" dirty="0"/>
              <a:t> </a:t>
            </a:r>
            <a:r>
              <a:rPr lang="en-GB" b="1" dirty="0" err="1"/>
              <a:t>đích</a:t>
            </a:r>
            <a:r>
              <a:rPr lang="en-GB" dirty="0"/>
              <a:t>: </a:t>
            </a:r>
            <a:r>
              <a:rPr lang="en-GB" dirty="0" err="1"/>
              <a:t>giúp</a:t>
            </a:r>
            <a:r>
              <a:rPr lang="en-GB" dirty="0"/>
              <a:t> </a:t>
            </a:r>
            <a:r>
              <a:rPr lang="en-GB" dirty="0" err="1"/>
              <a:t>khách</a:t>
            </a:r>
            <a:r>
              <a:rPr lang="en-GB" dirty="0"/>
              <a:t> </a:t>
            </a:r>
            <a:r>
              <a:rPr lang="en-GB" dirty="0" err="1"/>
              <a:t>hàng</a:t>
            </a:r>
            <a:r>
              <a:rPr lang="en-GB" dirty="0"/>
              <a:t> </a:t>
            </a:r>
            <a:r>
              <a:rPr lang="en-GB" dirty="0" err="1"/>
              <a:t>nhận</a:t>
            </a:r>
            <a:r>
              <a:rPr lang="en-GB" dirty="0"/>
              <a:t> </a:t>
            </a:r>
            <a:r>
              <a:rPr lang="en-GB" dirty="0" err="1"/>
              <a:t>biết</a:t>
            </a:r>
            <a:r>
              <a:rPr lang="en-GB" dirty="0"/>
              <a:t> </a:t>
            </a:r>
            <a:r>
              <a:rPr lang="en-GB" dirty="0" err="1"/>
              <a:t>nguy</a:t>
            </a:r>
            <a:r>
              <a:rPr lang="en-GB" dirty="0"/>
              <a:t> c</a:t>
            </a:r>
            <a:r>
              <a:rPr lang="vi-VN" dirty="0"/>
              <a:t>ơ</a:t>
            </a:r>
            <a:r>
              <a:rPr lang="en-GB" dirty="0"/>
              <a:t> </a:t>
            </a:r>
            <a:r>
              <a:rPr lang="en-GB" dirty="0" err="1"/>
              <a:t>của</a:t>
            </a:r>
            <a:r>
              <a:rPr lang="en-GB" dirty="0"/>
              <a:t> </a:t>
            </a:r>
            <a:r>
              <a:rPr lang="en-GB" dirty="0" err="1"/>
              <a:t>mình</a:t>
            </a:r>
            <a:r>
              <a:rPr lang="en-GB" dirty="0"/>
              <a:t> </a:t>
            </a:r>
            <a:r>
              <a:rPr lang="en-GB" dirty="0" err="1"/>
              <a:t>va</a:t>
            </a:r>
            <a:r>
              <a:rPr lang="en-GB" dirty="0"/>
              <a:t>̀ </a:t>
            </a:r>
            <a:r>
              <a:rPr lang="en-GB" dirty="0" err="1"/>
              <a:t>sử</a:t>
            </a:r>
            <a:r>
              <a:rPr lang="en-GB" dirty="0"/>
              <a:t> </a:t>
            </a:r>
            <a:r>
              <a:rPr lang="en-GB" dirty="0" err="1"/>
              <a:t>dụng</a:t>
            </a:r>
            <a:r>
              <a:rPr lang="en-GB" dirty="0"/>
              <a:t> </a:t>
            </a:r>
            <a:r>
              <a:rPr lang="en-GB" dirty="0" err="1"/>
              <a:t>các</a:t>
            </a:r>
            <a:r>
              <a:rPr lang="en-GB" dirty="0"/>
              <a:t> </a:t>
            </a:r>
            <a:r>
              <a:rPr lang="en-GB" dirty="0" err="1"/>
              <a:t>biện</a:t>
            </a:r>
            <a:r>
              <a:rPr lang="en-GB" dirty="0"/>
              <a:t> </a:t>
            </a:r>
            <a:r>
              <a:rPr lang="en-GB" dirty="0" err="1"/>
              <a:t>pháp</a:t>
            </a:r>
            <a:r>
              <a:rPr lang="en-GB" dirty="0"/>
              <a:t> </a:t>
            </a:r>
            <a:r>
              <a:rPr lang="en-GB" dirty="0" err="1"/>
              <a:t>giảm</a:t>
            </a:r>
            <a:r>
              <a:rPr lang="en-GB" dirty="0"/>
              <a:t> </a:t>
            </a:r>
            <a:r>
              <a:rPr lang="en-GB" dirty="0" err="1"/>
              <a:t>hại</a:t>
            </a:r>
            <a:r>
              <a:rPr lang="en-GB" dirty="0"/>
              <a:t>/</a:t>
            </a:r>
            <a:r>
              <a:rPr lang="en-GB" dirty="0" err="1"/>
              <a:t>hoặc</a:t>
            </a:r>
            <a:r>
              <a:rPr lang="en-GB" dirty="0"/>
              <a:t> h</a:t>
            </a:r>
            <a:r>
              <a:rPr lang="vi-VN" dirty="0"/>
              <a:t>ư</a:t>
            </a:r>
            <a:r>
              <a:rPr lang="en-GB" dirty="0" err="1"/>
              <a:t>ớng</a:t>
            </a:r>
            <a:r>
              <a:rPr lang="en-GB" dirty="0"/>
              <a:t> </a:t>
            </a:r>
            <a:r>
              <a:rPr lang="en-GB" dirty="0" err="1"/>
              <a:t>tới</a:t>
            </a:r>
            <a:r>
              <a:rPr lang="en-GB" dirty="0"/>
              <a:t> </a:t>
            </a:r>
            <a:r>
              <a:rPr lang="en-GB" dirty="0" err="1"/>
              <a:t>việc</a:t>
            </a:r>
            <a:r>
              <a:rPr lang="en-GB" dirty="0"/>
              <a:t> </a:t>
            </a:r>
            <a:r>
              <a:rPr lang="en-GB" dirty="0" err="1"/>
              <a:t>giảm</a:t>
            </a:r>
            <a:r>
              <a:rPr lang="en-GB" dirty="0"/>
              <a:t> </a:t>
            </a:r>
            <a:r>
              <a:rPr lang="en-GB" dirty="0" err="1"/>
              <a:t>sư</a:t>
            </a:r>
            <a:r>
              <a:rPr lang="en-GB" dirty="0"/>
              <a:t>̉ </a:t>
            </a:r>
            <a:r>
              <a:rPr lang="en-GB" dirty="0" err="1"/>
              <a:t>dụng</a:t>
            </a:r>
            <a:r>
              <a:rPr lang="en-GB" dirty="0"/>
              <a:t> </a:t>
            </a:r>
            <a:r>
              <a:rPr lang="en-GB" dirty="0" err="1"/>
              <a:t>chất</a:t>
            </a:r>
            <a:endParaRPr lang="en-GB" dirty="0"/>
          </a:p>
          <a:p>
            <a:r>
              <a:rPr lang="en-GB" b="1" dirty="0" err="1"/>
              <a:t>Các</a:t>
            </a:r>
            <a:r>
              <a:rPr lang="en-GB" b="1" dirty="0"/>
              <a:t> b</a:t>
            </a:r>
            <a:r>
              <a:rPr lang="vi-VN" b="1" dirty="0"/>
              <a:t>ư</a:t>
            </a:r>
            <a:r>
              <a:rPr lang="en-GB" b="1" dirty="0" err="1"/>
              <a:t>ớc</a:t>
            </a:r>
            <a:r>
              <a:rPr lang="en-GB" b="1" dirty="0"/>
              <a:t> </a:t>
            </a:r>
            <a:r>
              <a:rPr lang="en-GB" b="1" dirty="0" err="1"/>
              <a:t>thực</a:t>
            </a:r>
            <a:r>
              <a:rPr lang="en-GB" b="1" dirty="0"/>
              <a:t> </a:t>
            </a:r>
            <a:r>
              <a:rPr lang="en-GB" b="1" dirty="0" err="1"/>
              <a:t>hiện</a:t>
            </a:r>
            <a:r>
              <a:rPr lang="en-GB" dirty="0"/>
              <a:t>:</a:t>
            </a:r>
          </a:p>
          <a:p>
            <a:pPr marL="914400" lvl="1" indent="-457200">
              <a:buFont typeface="+mj-lt"/>
              <a:buAutoNum type="arabicPeriod"/>
            </a:pPr>
            <a:r>
              <a:rPr lang="en-GB" dirty="0"/>
              <a:t>Đ</a:t>
            </a:r>
            <a:r>
              <a:rPr lang="vi-VN" dirty="0"/>
              <a:t>ư</a:t>
            </a:r>
            <a:r>
              <a:rPr lang="en-GB" dirty="0"/>
              <a:t>a </a:t>
            </a:r>
            <a:r>
              <a:rPr lang="en-GB" dirty="0" err="1"/>
              <a:t>ra</a:t>
            </a:r>
            <a:r>
              <a:rPr lang="en-GB" dirty="0"/>
              <a:t> </a:t>
            </a:r>
            <a:r>
              <a:rPr lang="en-GB" dirty="0" err="1"/>
              <a:t>phản</a:t>
            </a:r>
            <a:r>
              <a:rPr lang="en-GB" dirty="0"/>
              <a:t> </a:t>
            </a:r>
            <a:r>
              <a:rPr lang="en-GB" dirty="0" err="1"/>
              <a:t>hồi</a:t>
            </a:r>
            <a:r>
              <a:rPr lang="en-GB" dirty="0"/>
              <a:t>: chia sẻ </a:t>
            </a:r>
            <a:r>
              <a:rPr lang="en-GB" dirty="0" err="1"/>
              <a:t>mức</a:t>
            </a:r>
            <a:r>
              <a:rPr lang="en-GB" dirty="0"/>
              <a:t> </a:t>
            </a:r>
            <a:r>
              <a:rPr lang="en-GB" dirty="0" err="1"/>
              <a:t>đô</a:t>
            </a:r>
            <a:r>
              <a:rPr lang="en-GB" dirty="0"/>
              <a:t>̣ </a:t>
            </a:r>
            <a:r>
              <a:rPr lang="en-GB" dirty="0" err="1"/>
              <a:t>nguy</a:t>
            </a:r>
            <a:r>
              <a:rPr lang="en-GB" dirty="0"/>
              <a:t> c</a:t>
            </a:r>
            <a:r>
              <a:rPr lang="vi-VN" dirty="0"/>
              <a:t>ơ</a:t>
            </a:r>
            <a:r>
              <a:rPr lang="en-GB" dirty="0"/>
              <a:t> </a:t>
            </a:r>
            <a:r>
              <a:rPr lang="en-GB" dirty="0" err="1"/>
              <a:t>theo</a:t>
            </a:r>
            <a:r>
              <a:rPr lang="en-GB" dirty="0"/>
              <a:t> </a:t>
            </a:r>
            <a:r>
              <a:rPr lang="en-GB" dirty="0" err="1"/>
              <a:t>từng</a:t>
            </a:r>
            <a:r>
              <a:rPr lang="en-GB" dirty="0"/>
              <a:t> m</a:t>
            </a:r>
            <a:r>
              <a:rPr lang="vi-VN" dirty="0"/>
              <a:t>ư</a:t>
            </a:r>
            <a:r>
              <a:rPr lang="en-GB" dirty="0"/>
              <a:t>́c </a:t>
            </a:r>
            <a:r>
              <a:rPr lang="en-GB" dirty="0" err="1"/>
              <a:t>đô</a:t>
            </a:r>
            <a:r>
              <a:rPr lang="en-GB" dirty="0"/>
              <a:t>̣</a:t>
            </a:r>
          </a:p>
          <a:p>
            <a:pPr marL="914400" lvl="1" indent="-457200">
              <a:buFont typeface="+mj-lt"/>
              <a:buAutoNum type="arabicPeriod"/>
            </a:pPr>
            <a:r>
              <a:rPr lang="en-GB" dirty="0" err="1"/>
              <a:t>Tăng</a:t>
            </a:r>
            <a:r>
              <a:rPr lang="en-GB" dirty="0"/>
              <a:t> c</a:t>
            </a:r>
            <a:r>
              <a:rPr lang="vi-VN" dirty="0"/>
              <a:t>ư</a:t>
            </a:r>
            <a:r>
              <a:rPr lang="en-GB" dirty="0" err="1"/>
              <a:t>ờng</a:t>
            </a:r>
            <a:r>
              <a:rPr lang="en-GB" dirty="0"/>
              <a:t> </a:t>
            </a:r>
            <a:r>
              <a:rPr lang="en-GB" dirty="0" err="1"/>
              <a:t>động</a:t>
            </a:r>
            <a:r>
              <a:rPr lang="en-GB" dirty="0"/>
              <a:t> </a:t>
            </a:r>
            <a:r>
              <a:rPr lang="en-GB" dirty="0" err="1"/>
              <a:t>lực</a:t>
            </a:r>
            <a:r>
              <a:rPr lang="en-GB" dirty="0"/>
              <a:t>: l</a:t>
            </a:r>
            <a:r>
              <a:rPr lang="vi-VN" dirty="0"/>
              <a:t>ơ</a:t>
            </a:r>
            <a:r>
              <a:rPr lang="en-GB" dirty="0"/>
              <a:t>̣</a:t>
            </a:r>
            <a:r>
              <a:rPr lang="en-GB" dirty="0" err="1"/>
              <a:t>i</a:t>
            </a:r>
            <a:r>
              <a:rPr lang="en-GB" dirty="0"/>
              <a:t> </a:t>
            </a:r>
            <a:r>
              <a:rPr lang="en-GB" dirty="0" err="1"/>
              <a:t>hại</a:t>
            </a:r>
            <a:r>
              <a:rPr lang="en-GB" dirty="0"/>
              <a:t> </a:t>
            </a:r>
            <a:r>
              <a:rPr lang="en-GB" dirty="0" err="1"/>
              <a:t>của</a:t>
            </a:r>
            <a:r>
              <a:rPr lang="en-GB" dirty="0"/>
              <a:t> </a:t>
            </a:r>
            <a:r>
              <a:rPr lang="en-GB" dirty="0" err="1"/>
              <a:t>việc</a:t>
            </a:r>
            <a:r>
              <a:rPr lang="en-GB" dirty="0"/>
              <a:t> </a:t>
            </a:r>
            <a:r>
              <a:rPr lang="en-GB" dirty="0" err="1"/>
              <a:t>sư</a:t>
            </a:r>
            <a:r>
              <a:rPr lang="en-GB" dirty="0"/>
              <a:t>̉ </a:t>
            </a:r>
            <a:r>
              <a:rPr lang="en-GB" dirty="0" err="1"/>
              <a:t>dụng</a:t>
            </a:r>
            <a:r>
              <a:rPr lang="en-GB" dirty="0"/>
              <a:t> </a:t>
            </a:r>
            <a:r>
              <a:rPr lang="en-GB" dirty="0" err="1"/>
              <a:t>chất</a:t>
            </a:r>
            <a:r>
              <a:rPr lang="en-GB" dirty="0"/>
              <a:t>; </a:t>
            </a:r>
            <a:r>
              <a:rPr lang="en-GB" dirty="0" err="1"/>
              <a:t>xác</a:t>
            </a:r>
            <a:r>
              <a:rPr lang="en-GB" dirty="0"/>
              <a:t> </a:t>
            </a:r>
            <a:r>
              <a:rPr lang="en-GB" dirty="0" err="1"/>
              <a:t>định</a:t>
            </a:r>
            <a:r>
              <a:rPr lang="en-GB" dirty="0"/>
              <a:t> </a:t>
            </a:r>
            <a:r>
              <a:rPr lang="en-GB" dirty="0" err="1"/>
              <a:t>mức</a:t>
            </a:r>
            <a:r>
              <a:rPr lang="en-GB" dirty="0"/>
              <a:t> </a:t>
            </a:r>
            <a:r>
              <a:rPr lang="en-GB" dirty="0" err="1"/>
              <a:t>đô</a:t>
            </a:r>
            <a:r>
              <a:rPr lang="en-GB" dirty="0"/>
              <a:t>̣ </a:t>
            </a:r>
            <a:r>
              <a:rPr lang="en-GB" dirty="0" err="1"/>
              <a:t>thay</a:t>
            </a:r>
            <a:r>
              <a:rPr lang="en-GB" dirty="0"/>
              <a:t> </a:t>
            </a:r>
            <a:r>
              <a:rPr lang="en-GB" dirty="0" err="1"/>
              <a:t>đổi</a:t>
            </a:r>
            <a:r>
              <a:rPr lang="en-GB" dirty="0"/>
              <a:t> </a:t>
            </a:r>
            <a:r>
              <a:rPr lang="en-GB" dirty="0" err="1"/>
              <a:t>của</a:t>
            </a:r>
            <a:r>
              <a:rPr lang="en-GB" dirty="0"/>
              <a:t> </a:t>
            </a:r>
            <a:r>
              <a:rPr lang="en-GB" dirty="0" err="1"/>
              <a:t>khách</a:t>
            </a:r>
            <a:r>
              <a:rPr lang="en-GB" dirty="0"/>
              <a:t> </a:t>
            </a:r>
            <a:r>
              <a:rPr lang="en-GB" dirty="0" err="1"/>
              <a:t>hàng</a:t>
            </a:r>
            <a:endParaRPr lang="en-GB" dirty="0"/>
          </a:p>
          <a:p>
            <a:pPr marL="914400" lvl="1" indent="-457200">
              <a:buFont typeface="+mj-lt"/>
              <a:buAutoNum type="arabicPeriod"/>
            </a:pPr>
            <a:r>
              <a:rPr lang="en-GB" dirty="0" err="1"/>
              <a:t>Thư</a:t>
            </a:r>
            <a:r>
              <a:rPr lang="vi-VN" dirty="0"/>
              <a:t>ơ</a:t>
            </a:r>
            <a:r>
              <a:rPr lang="en-GB" dirty="0"/>
              <a:t>ng </a:t>
            </a:r>
            <a:r>
              <a:rPr lang="en-GB" dirty="0" err="1"/>
              <a:t>thuyết</a:t>
            </a:r>
            <a:r>
              <a:rPr lang="en-GB" dirty="0"/>
              <a:t> </a:t>
            </a:r>
            <a:r>
              <a:rPr lang="en-GB" dirty="0" err="1"/>
              <a:t>kê</a:t>
            </a:r>
            <a:r>
              <a:rPr lang="en-GB" dirty="0"/>
              <a:t>́ </a:t>
            </a:r>
            <a:r>
              <a:rPr lang="en-GB" dirty="0" err="1"/>
              <a:t>hoạch</a:t>
            </a:r>
            <a:r>
              <a:rPr lang="en-GB" dirty="0"/>
              <a:t> </a:t>
            </a:r>
            <a:r>
              <a:rPr lang="en-GB" dirty="0" err="1"/>
              <a:t>giảm</a:t>
            </a:r>
            <a:r>
              <a:rPr lang="en-GB" dirty="0"/>
              <a:t> </a:t>
            </a:r>
            <a:r>
              <a:rPr lang="en-GB" dirty="0" err="1"/>
              <a:t>hại</a:t>
            </a:r>
            <a:r>
              <a:rPr lang="en-GB" dirty="0"/>
              <a:t>/ </a:t>
            </a:r>
            <a:r>
              <a:rPr lang="en-GB" dirty="0" err="1"/>
              <a:t>giảm</a:t>
            </a:r>
            <a:r>
              <a:rPr lang="en-GB" dirty="0"/>
              <a:t> </a:t>
            </a:r>
            <a:r>
              <a:rPr lang="en-GB" dirty="0" err="1"/>
              <a:t>sư</a:t>
            </a:r>
            <a:r>
              <a:rPr lang="en-GB" dirty="0"/>
              <a:t>̉ </a:t>
            </a:r>
            <a:r>
              <a:rPr lang="en-GB" dirty="0" err="1"/>
              <a:t>dụng</a:t>
            </a:r>
            <a:r>
              <a:rPr lang="en-GB" dirty="0"/>
              <a:t> </a:t>
            </a:r>
            <a:r>
              <a:rPr lang="en-GB" dirty="0" err="1"/>
              <a:t>chất</a:t>
            </a:r>
            <a:endParaRPr lang="en-GB" dirty="0"/>
          </a:p>
          <a:p>
            <a:pPr marL="914400" lvl="1" indent="-457200">
              <a:buFont typeface="+mj-lt"/>
              <a:buAutoNum type="arabicPeriod"/>
            </a:pPr>
            <a:r>
              <a:rPr lang="en-GB" dirty="0" err="1"/>
              <a:t>Cung</a:t>
            </a:r>
            <a:r>
              <a:rPr lang="en-GB" dirty="0"/>
              <a:t> </a:t>
            </a:r>
            <a:r>
              <a:rPr lang="en-GB" dirty="0" err="1"/>
              <a:t>cấp</a:t>
            </a:r>
            <a:r>
              <a:rPr lang="en-GB" dirty="0"/>
              <a:t> </a:t>
            </a:r>
            <a:r>
              <a:rPr lang="en-GB" dirty="0" err="1"/>
              <a:t>thông</a:t>
            </a:r>
            <a:r>
              <a:rPr lang="en-GB" dirty="0"/>
              <a:t> tin </a:t>
            </a:r>
            <a:r>
              <a:rPr lang="en-GB" dirty="0" err="1"/>
              <a:t>cho</a:t>
            </a:r>
            <a:r>
              <a:rPr lang="en-GB" dirty="0"/>
              <a:t> </a:t>
            </a:r>
            <a:r>
              <a:rPr lang="en-GB" dirty="0" err="1"/>
              <a:t>khách</a:t>
            </a:r>
            <a:r>
              <a:rPr lang="en-GB" dirty="0"/>
              <a:t> </a:t>
            </a:r>
            <a:r>
              <a:rPr lang="en-GB" dirty="0" err="1"/>
              <a:t>hàng</a:t>
            </a:r>
            <a:endParaRPr lang="en-GB" dirty="0"/>
          </a:p>
        </p:txBody>
      </p:sp>
    </p:spTree>
    <p:extLst>
      <p:ext uri="{BB962C8B-B14F-4D97-AF65-F5344CB8AC3E}">
        <p14:creationId xmlns:p14="http://schemas.microsoft.com/office/powerpoint/2010/main" val="1747440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Các</a:t>
            </a:r>
            <a:r>
              <a:rPr lang="en-US" dirty="0"/>
              <a:t> </a:t>
            </a:r>
            <a:r>
              <a:rPr lang="en-US" dirty="0" err="1"/>
              <a:t>bước</a:t>
            </a:r>
            <a:r>
              <a:rPr lang="en-US" dirty="0"/>
              <a:t> </a:t>
            </a:r>
            <a:r>
              <a:rPr lang="en-US" dirty="0" err="1"/>
              <a:t>thực</a:t>
            </a:r>
            <a:r>
              <a:rPr lang="en-US" dirty="0"/>
              <a:t> </a:t>
            </a:r>
            <a:r>
              <a:rPr lang="en-US" dirty="0" err="1"/>
              <a:t>hiện</a:t>
            </a:r>
            <a:endParaRPr lang="en-US" dirty="0"/>
          </a:p>
        </p:txBody>
      </p:sp>
      <p:sp>
        <p:nvSpPr>
          <p:cNvPr id="3" name="Content Placeholder 2"/>
          <p:cNvSpPr>
            <a:spLocks noGrp="1"/>
          </p:cNvSpPr>
          <p:nvPr>
            <p:ph sz="quarter" idx="1"/>
          </p:nvPr>
        </p:nvSpPr>
        <p:spPr/>
        <p:txBody>
          <a:bodyPr/>
          <a:lstStyle/>
          <a:p>
            <a:r>
              <a:rPr lang="vi-VN" dirty="0"/>
              <a:t>Kết hợp giữa sàng lọc mức độ sử dụng các chất bằng ASSIST</a:t>
            </a:r>
            <a:endParaRPr lang="en-US" dirty="0"/>
          </a:p>
          <a:p>
            <a:r>
              <a:rPr lang="en-US" dirty="0"/>
              <a:t>T</a:t>
            </a:r>
            <a:r>
              <a:rPr lang="vi-VN" dirty="0"/>
              <a:t>hực hiện thông qua </a:t>
            </a:r>
            <a:r>
              <a:rPr lang="en-US" dirty="0"/>
              <a:t>4</a:t>
            </a:r>
            <a:r>
              <a:rPr lang="vi-VN" dirty="0"/>
              <a:t> bước theo hướng dẫn của Tổ chức Y tế thế giới (WHO) </a:t>
            </a:r>
            <a:endParaRPr lang="en-US" dirty="0"/>
          </a:p>
          <a:p>
            <a:pPr lvl="1"/>
            <a:r>
              <a:rPr lang="en-US" dirty="0" err="1"/>
              <a:t>Phản</a:t>
            </a:r>
            <a:r>
              <a:rPr lang="en-US" dirty="0"/>
              <a:t> </a:t>
            </a:r>
            <a:r>
              <a:rPr lang="en-US" dirty="0" err="1"/>
              <a:t>hồi</a:t>
            </a:r>
            <a:endParaRPr lang="en-US" dirty="0"/>
          </a:p>
          <a:p>
            <a:pPr lvl="1"/>
            <a:r>
              <a:rPr lang="en-US" dirty="0" err="1"/>
              <a:t>Tăng</a:t>
            </a:r>
            <a:r>
              <a:rPr lang="en-US" dirty="0"/>
              <a:t> c</a:t>
            </a:r>
            <a:r>
              <a:rPr lang="vi-VN" dirty="0"/>
              <a:t>ư</a:t>
            </a:r>
            <a:r>
              <a:rPr lang="en-US" dirty="0" err="1"/>
              <a:t>ờng</a:t>
            </a:r>
            <a:r>
              <a:rPr lang="en-US" dirty="0"/>
              <a:t> </a:t>
            </a:r>
            <a:r>
              <a:rPr lang="en-US" dirty="0" err="1"/>
              <a:t>động</a:t>
            </a:r>
            <a:r>
              <a:rPr lang="en-US" dirty="0"/>
              <a:t> </a:t>
            </a:r>
            <a:r>
              <a:rPr lang="en-US" dirty="0" err="1"/>
              <a:t>lực</a:t>
            </a:r>
            <a:endParaRPr lang="en-US" dirty="0"/>
          </a:p>
          <a:p>
            <a:pPr lvl="1"/>
            <a:r>
              <a:rPr lang="en-US" dirty="0" err="1"/>
              <a:t>Thương</a:t>
            </a:r>
            <a:r>
              <a:rPr lang="en-US" dirty="0"/>
              <a:t> </a:t>
            </a:r>
            <a:r>
              <a:rPr lang="en-US" dirty="0" err="1"/>
              <a:t>thuyết</a:t>
            </a:r>
            <a:r>
              <a:rPr lang="en-US" dirty="0"/>
              <a:t> </a:t>
            </a:r>
            <a:r>
              <a:rPr lang="en-US" dirty="0" err="1"/>
              <a:t>kê</a:t>
            </a:r>
            <a:r>
              <a:rPr lang="en-US" dirty="0"/>
              <a:t>́ </a:t>
            </a:r>
            <a:r>
              <a:rPr lang="en-US" dirty="0" err="1"/>
              <a:t>hoạch</a:t>
            </a:r>
            <a:endParaRPr lang="en-US" dirty="0"/>
          </a:p>
          <a:p>
            <a:pPr lvl="1"/>
            <a:r>
              <a:rPr lang="en-US" dirty="0" err="1"/>
              <a:t>Cung</a:t>
            </a:r>
            <a:r>
              <a:rPr lang="en-US" dirty="0"/>
              <a:t> </a:t>
            </a:r>
            <a:r>
              <a:rPr lang="en-US" dirty="0" err="1"/>
              <a:t>cấp</a:t>
            </a:r>
            <a:r>
              <a:rPr lang="en-US" dirty="0"/>
              <a:t> </a:t>
            </a:r>
            <a:r>
              <a:rPr lang="en-US" dirty="0" err="1"/>
              <a:t>thông</a:t>
            </a:r>
            <a:r>
              <a:rPr lang="en-US" dirty="0"/>
              <a:t> tin </a:t>
            </a:r>
            <a:r>
              <a:rPr lang="en-US" dirty="0" err="1"/>
              <a:t>vê</a:t>
            </a:r>
            <a:r>
              <a:rPr lang="en-US" dirty="0"/>
              <a:t>̀ </a:t>
            </a:r>
            <a:r>
              <a:rPr lang="en-US" dirty="0" err="1"/>
              <a:t>nha</a:t>
            </a:r>
            <a:r>
              <a:rPr lang="en-US" dirty="0"/>
              <a:t>̀</a:t>
            </a:r>
          </a:p>
          <a:p>
            <a:r>
              <a:rPr lang="en-US" dirty="0" err="1"/>
              <a:t>Mất</a:t>
            </a:r>
            <a:r>
              <a:rPr lang="en-US" dirty="0"/>
              <a:t> </a:t>
            </a:r>
            <a:r>
              <a:rPr lang="en-US" dirty="0" err="1"/>
              <a:t>khoảng</a:t>
            </a:r>
            <a:r>
              <a:rPr lang="en-US" dirty="0"/>
              <a:t> 3-10 </a:t>
            </a:r>
            <a:r>
              <a:rPr lang="en-US" dirty="0" err="1"/>
              <a:t>phút</a:t>
            </a:r>
            <a:r>
              <a:rPr lang="en-US" dirty="0"/>
              <a:t> </a:t>
            </a:r>
            <a:r>
              <a:rPr lang="en-US" dirty="0" err="1"/>
              <a:t>thực</a:t>
            </a:r>
            <a:r>
              <a:rPr lang="en-US" dirty="0"/>
              <a:t> </a:t>
            </a:r>
            <a:r>
              <a:rPr lang="en-US" dirty="0" err="1"/>
              <a:t>hiện</a:t>
            </a:r>
            <a:endParaRPr lang="en-US" dirty="0"/>
          </a:p>
          <a:p>
            <a:endParaRPr lang="en-US" dirty="0"/>
          </a:p>
        </p:txBody>
      </p:sp>
      <p:sp>
        <p:nvSpPr>
          <p:cNvPr id="4" name="Slide Number Placeholder 3"/>
          <p:cNvSpPr>
            <a:spLocks noGrp="1"/>
          </p:cNvSpPr>
          <p:nvPr>
            <p:ph type="sldNum" sz="quarter" idx="12"/>
          </p:nvPr>
        </p:nvSpPr>
        <p:spPr>
          <a:xfrm>
            <a:off x="612648" y="6356350"/>
            <a:ext cx="1981200" cy="365760"/>
          </a:xfrm>
          <a:prstGeom prst="rect">
            <a:avLst/>
          </a:prstGeom>
        </p:spPr>
        <p:txBody>
          <a:bodyPr vert="horz"/>
          <a:lstStyle>
            <a:defPPr>
              <a:defRPr lang="en-US"/>
            </a:defPPr>
            <a:lvl1pPr marL="0" algn="l" defTabSz="457200" rtl="0" eaLnBrk="1" latinLnBrk="0" hangingPunct="1">
              <a:defRPr kumimoji="0" sz="14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56D634-E75E-4CB0-8324-DCF6E0E7710F}" type="slidenum">
              <a:rPr lang="en-US" smtClean="0"/>
              <a:pPr/>
              <a:t>8</a:t>
            </a:fld>
            <a:endParaRPr lang="en-US"/>
          </a:p>
        </p:txBody>
      </p:sp>
    </p:spTree>
    <p:extLst>
      <p:ext uri="{BB962C8B-B14F-4D97-AF65-F5344CB8AC3E}">
        <p14:creationId xmlns:p14="http://schemas.microsoft.com/office/powerpoint/2010/main" val="4865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E2A0F-BCD4-4C63-9178-BEDC734D8137}"/>
              </a:ext>
            </a:extLst>
          </p:cNvPr>
          <p:cNvSpPr>
            <a:spLocks noGrp="1"/>
          </p:cNvSpPr>
          <p:nvPr>
            <p:ph type="title"/>
          </p:nvPr>
        </p:nvSpPr>
        <p:spPr>
          <a:xfrm>
            <a:off x="685800" y="0"/>
            <a:ext cx="8229600" cy="838200"/>
          </a:xfrm>
        </p:spPr>
        <p:txBody>
          <a:bodyPr/>
          <a:lstStyle/>
          <a:p>
            <a:r>
              <a:rPr lang="en-US" dirty="0"/>
              <a:t>B</a:t>
            </a:r>
            <a:r>
              <a:rPr lang="vi-VN" b="1" dirty="0"/>
              <a:t>ư</a:t>
            </a:r>
            <a:r>
              <a:rPr lang="en-US" b="1" dirty="0" err="1"/>
              <a:t>ớc</a:t>
            </a:r>
            <a:r>
              <a:rPr lang="en-US" b="1" dirty="0"/>
              <a:t> 1: </a:t>
            </a:r>
            <a:r>
              <a:rPr lang="en-US" b="1" dirty="0" err="1"/>
              <a:t>phản</a:t>
            </a:r>
            <a:r>
              <a:rPr lang="en-US" b="1" dirty="0"/>
              <a:t> </a:t>
            </a:r>
            <a:r>
              <a:rPr lang="en-US" b="1" dirty="0" err="1"/>
              <a:t>hồi</a:t>
            </a:r>
            <a:endParaRPr lang="en-GB" b="1" dirty="0"/>
          </a:p>
        </p:txBody>
      </p:sp>
      <p:sp>
        <p:nvSpPr>
          <p:cNvPr id="3" name="Content Placeholder 2">
            <a:extLst>
              <a:ext uri="{FF2B5EF4-FFF2-40B4-BE49-F238E27FC236}">
                <a16:creationId xmlns:a16="http://schemas.microsoft.com/office/drawing/2014/main" id="{010FB793-30E4-4813-BAE6-30D042069C36}"/>
              </a:ext>
            </a:extLst>
          </p:cNvPr>
          <p:cNvSpPr>
            <a:spLocks noGrp="1"/>
          </p:cNvSpPr>
          <p:nvPr>
            <p:ph idx="1"/>
          </p:nvPr>
        </p:nvSpPr>
        <p:spPr>
          <a:xfrm>
            <a:off x="457200" y="1371600"/>
            <a:ext cx="8229600" cy="5257800"/>
          </a:xfrm>
        </p:spPr>
        <p:txBody>
          <a:bodyPr/>
          <a:lstStyle/>
          <a:p>
            <a:pPr>
              <a:spcBef>
                <a:spcPts val="1000"/>
              </a:spcBef>
              <a:buClr>
                <a:schemeClr val="hlink"/>
              </a:buClr>
              <a:buSzPct val="80000"/>
            </a:pPr>
            <a:r>
              <a:rPr lang="en-US" altLang="en-US" dirty="0" err="1"/>
              <a:t>Những</a:t>
            </a:r>
            <a:r>
              <a:rPr lang="en-US" altLang="en-US" dirty="0"/>
              <a:t> </a:t>
            </a:r>
            <a:r>
              <a:rPr lang="en-US" altLang="en-US" dirty="0" err="1"/>
              <a:t>việc</a:t>
            </a:r>
            <a:r>
              <a:rPr lang="en-US" altLang="en-US" dirty="0"/>
              <a:t> </a:t>
            </a:r>
            <a:r>
              <a:rPr lang="en-US" altLang="en-US" dirty="0" err="1"/>
              <a:t>bạn</a:t>
            </a:r>
            <a:r>
              <a:rPr lang="en-US" altLang="en-US" dirty="0"/>
              <a:t> </a:t>
            </a:r>
            <a:r>
              <a:rPr lang="en-US" altLang="en-US" dirty="0" err="1"/>
              <a:t>cần</a:t>
            </a:r>
            <a:r>
              <a:rPr lang="en-US" altLang="en-US" dirty="0"/>
              <a:t> </a:t>
            </a:r>
            <a:r>
              <a:rPr lang="en-US" altLang="en-US" dirty="0" err="1"/>
              <a:t>để</a:t>
            </a:r>
            <a:r>
              <a:rPr lang="en-US" altLang="en-US" dirty="0"/>
              <a:t> </a:t>
            </a:r>
            <a:r>
              <a:rPr lang="en-US" altLang="en-US" dirty="0" err="1"/>
              <a:t>thực</a:t>
            </a:r>
            <a:r>
              <a:rPr lang="en-US" altLang="en-US" dirty="0"/>
              <a:t> </a:t>
            </a:r>
            <a:r>
              <a:rPr lang="en-US" altLang="en-US" dirty="0" err="1"/>
              <a:t>hiện</a:t>
            </a:r>
            <a:r>
              <a:rPr lang="en-US" altLang="en-US" dirty="0"/>
              <a:t>:</a:t>
            </a:r>
          </a:p>
          <a:p>
            <a:pPr>
              <a:spcBef>
                <a:spcPts val="1000"/>
              </a:spcBef>
              <a:buClr>
                <a:schemeClr val="hlink"/>
              </a:buClr>
              <a:buSzPct val="80000"/>
            </a:pPr>
            <a:r>
              <a:rPr lang="en-US" altLang="en-US" dirty="0"/>
              <a:t>1. </a:t>
            </a:r>
            <a:r>
              <a:rPr lang="en-US" altLang="en-US" dirty="0" err="1"/>
              <a:t>Giải</a:t>
            </a:r>
            <a:r>
              <a:rPr lang="en-US" altLang="en-US" dirty="0"/>
              <a:t> </a:t>
            </a:r>
            <a:r>
              <a:rPr lang="en-US" altLang="en-US" dirty="0" err="1"/>
              <a:t>thích</a:t>
            </a:r>
            <a:r>
              <a:rPr lang="en-US" altLang="en-US" dirty="0"/>
              <a:t> </a:t>
            </a:r>
            <a:r>
              <a:rPr lang="en-US" altLang="en-US" dirty="0" err="1"/>
              <a:t>các</a:t>
            </a:r>
            <a:r>
              <a:rPr lang="en-US" altLang="en-US" dirty="0"/>
              <a:t> </a:t>
            </a:r>
            <a:r>
              <a:rPr lang="en-US" altLang="en-US" dirty="0" err="1"/>
              <a:t>mức</a:t>
            </a:r>
            <a:r>
              <a:rPr lang="en-US" altLang="en-US" dirty="0"/>
              <a:t> </a:t>
            </a:r>
            <a:r>
              <a:rPr lang="en-US" altLang="en-US" dirty="0" err="1"/>
              <a:t>điểm</a:t>
            </a:r>
            <a:endParaRPr lang="en-US" altLang="en-US" dirty="0"/>
          </a:p>
          <a:p>
            <a:pPr>
              <a:spcBef>
                <a:spcPts val="1000"/>
              </a:spcBef>
              <a:buClr>
                <a:schemeClr val="hlink"/>
              </a:buClr>
              <a:buSzPct val="80000"/>
            </a:pPr>
            <a:r>
              <a:rPr lang="en-US" altLang="en-US" dirty="0"/>
              <a:t>2. </a:t>
            </a:r>
            <a:r>
              <a:rPr lang="en-US" altLang="en-US" dirty="0" err="1"/>
              <a:t>Kết</a:t>
            </a:r>
            <a:r>
              <a:rPr lang="en-US" altLang="en-US" dirty="0"/>
              <a:t> </a:t>
            </a:r>
            <a:r>
              <a:rPr lang="en-US" altLang="en-US" dirty="0" err="1"/>
              <a:t>quả</a:t>
            </a:r>
            <a:r>
              <a:rPr lang="en-US" altLang="en-US" dirty="0"/>
              <a:t> </a:t>
            </a:r>
            <a:r>
              <a:rPr lang="en-US" altLang="en-US" dirty="0" err="1"/>
              <a:t>sàng</a:t>
            </a:r>
            <a:r>
              <a:rPr lang="en-US" altLang="en-US" dirty="0"/>
              <a:t> </a:t>
            </a:r>
            <a:r>
              <a:rPr lang="en-US" altLang="en-US" dirty="0" err="1"/>
              <a:t>lọc</a:t>
            </a:r>
            <a:endParaRPr lang="en-US" altLang="en-US" dirty="0"/>
          </a:p>
          <a:p>
            <a:pPr>
              <a:spcBef>
                <a:spcPts val="1000"/>
              </a:spcBef>
              <a:buClr>
                <a:schemeClr val="hlink"/>
              </a:buClr>
              <a:buSzPct val="80000"/>
            </a:pPr>
            <a:r>
              <a:rPr lang="en-US" altLang="en-US" dirty="0"/>
              <a:t>3. </a:t>
            </a:r>
            <a:r>
              <a:rPr lang="en-US" altLang="en-US" dirty="0" err="1"/>
              <a:t>Diễn</a:t>
            </a:r>
            <a:r>
              <a:rPr lang="en-US" altLang="en-US" dirty="0"/>
              <a:t> </a:t>
            </a:r>
            <a:r>
              <a:rPr lang="en-US" altLang="en-US" dirty="0" err="1"/>
              <a:t>giải</a:t>
            </a:r>
            <a:r>
              <a:rPr lang="en-US" altLang="en-US" dirty="0"/>
              <a:t> </a:t>
            </a:r>
            <a:r>
              <a:rPr lang="en-US" altLang="en-US" dirty="0" err="1"/>
              <a:t>kết</a:t>
            </a:r>
            <a:r>
              <a:rPr lang="en-US" altLang="en-US" dirty="0"/>
              <a:t> </a:t>
            </a:r>
            <a:r>
              <a:rPr lang="en-US" altLang="en-US" dirty="0" err="1"/>
              <a:t>quả</a:t>
            </a:r>
            <a:r>
              <a:rPr lang="en-US" altLang="en-US" dirty="0"/>
              <a:t> (</a:t>
            </a:r>
            <a:r>
              <a:rPr lang="en-US" altLang="en-US" dirty="0" err="1"/>
              <a:t>ví</a:t>
            </a:r>
            <a:r>
              <a:rPr lang="en-US" altLang="en-US" dirty="0"/>
              <a:t> </a:t>
            </a:r>
            <a:r>
              <a:rPr lang="en-US" altLang="en-US" dirty="0" err="1"/>
              <a:t>dụ</a:t>
            </a:r>
            <a:r>
              <a:rPr lang="en-US" altLang="en-US" dirty="0"/>
              <a:t>: </a:t>
            </a:r>
            <a:r>
              <a:rPr lang="en-US" altLang="en-US" dirty="0" err="1"/>
              <a:t>mức</a:t>
            </a:r>
            <a:r>
              <a:rPr lang="en-US" altLang="en-US" dirty="0"/>
              <a:t> </a:t>
            </a:r>
            <a:r>
              <a:rPr lang="en-US" altLang="en-US" dirty="0" err="1"/>
              <a:t>độ</a:t>
            </a:r>
            <a:r>
              <a:rPr lang="en-US" altLang="en-US" dirty="0"/>
              <a:t> </a:t>
            </a:r>
            <a:r>
              <a:rPr lang="en-US" altLang="en-US" dirty="0" err="1"/>
              <a:t>nguy</a:t>
            </a:r>
            <a:r>
              <a:rPr lang="en-US" altLang="en-US" dirty="0"/>
              <a:t> </a:t>
            </a:r>
            <a:r>
              <a:rPr lang="en-US" altLang="en-US" dirty="0" err="1"/>
              <a:t>cơ</a:t>
            </a:r>
            <a:r>
              <a:rPr lang="en-US" altLang="en-US" dirty="0"/>
              <a:t>)</a:t>
            </a:r>
          </a:p>
          <a:p>
            <a:pPr>
              <a:spcBef>
                <a:spcPts val="1000"/>
              </a:spcBef>
              <a:buClr>
                <a:schemeClr val="hlink"/>
              </a:buClr>
              <a:buSzPct val="80000"/>
            </a:pPr>
            <a:r>
              <a:rPr lang="en-US" altLang="en-US" dirty="0"/>
              <a:t>5. </a:t>
            </a:r>
            <a:r>
              <a:rPr lang="en-US" altLang="en-US" dirty="0" err="1"/>
              <a:t>Hỏi</a:t>
            </a:r>
            <a:r>
              <a:rPr lang="en-US" altLang="en-US" dirty="0"/>
              <a:t> </a:t>
            </a:r>
            <a:r>
              <a:rPr lang="en-US" altLang="en-US" dirty="0" err="1"/>
              <a:t>bệnh</a:t>
            </a:r>
            <a:r>
              <a:rPr lang="en-US" altLang="en-US" dirty="0"/>
              <a:t> </a:t>
            </a:r>
            <a:r>
              <a:rPr lang="en-US" altLang="en-US" dirty="0" err="1"/>
              <a:t>nhân</a:t>
            </a:r>
            <a:r>
              <a:rPr lang="en-US" altLang="en-US" dirty="0"/>
              <a:t> </a:t>
            </a:r>
            <a:r>
              <a:rPr lang="en-US" altLang="en-US" dirty="0" err="1"/>
              <a:t>suy</a:t>
            </a:r>
            <a:r>
              <a:rPr lang="en-US" altLang="en-US" dirty="0"/>
              <a:t> </a:t>
            </a:r>
            <a:r>
              <a:rPr lang="en-US" altLang="en-US" dirty="0" err="1"/>
              <a:t>nghi</a:t>
            </a:r>
            <a:r>
              <a:rPr lang="en-US" altLang="en-US" dirty="0"/>
              <a:t>̃ </a:t>
            </a:r>
            <a:r>
              <a:rPr lang="en-US" altLang="en-US" dirty="0" err="1"/>
              <a:t>gi</a:t>
            </a:r>
            <a:r>
              <a:rPr lang="en-US" altLang="en-US" dirty="0"/>
              <a:t>̀ </a:t>
            </a:r>
            <a:r>
              <a:rPr lang="en-US" altLang="en-US" dirty="0" err="1"/>
              <a:t>vê</a:t>
            </a:r>
            <a:r>
              <a:rPr lang="en-US" altLang="en-US" dirty="0"/>
              <a:t>̀ </a:t>
            </a:r>
            <a:r>
              <a:rPr lang="en-US" altLang="en-US" dirty="0" err="1"/>
              <a:t>kết</a:t>
            </a:r>
            <a:r>
              <a:rPr lang="en-US" altLang="en-US" dirty="0"/>
              <a:t> quả </a:t>
            </a:r>
            <a:r>
              <a:rPr lang="en-US" altLang="en-US" dirty="0" err="1"/>
              <a:t>này</a:t>
            </a:r>
            <a:endParaRPr lang="en-US" altLang="en-US" dirty="0"/>
          </a:p>
          <a:p>
            <a:pPr marL="0" indent="0">
              <a:buClr>
                <a:schemeClr val="hlink"/>
              </a:buClr>
              <a:buSzPct val="80000"/>
              <a:buNone/>
            </a:pPr>
            <a:endParaRPr lang="en-US" altLang="en-US" dirty="0"/>
          </a:p>
        </p:txBody>
      </p:sp>
    </p:spTree>
    <p:extLst>
      <p:ext uri="{BB962C8B-B14F-4D97-AF65-F5344CB8AC3E}">
        <p14:creationId xmlns:p14="http://schemas.microsoft.com/office/powerpoint/2010/main" val="2831911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Bước</a:t>
            </a:r>
            <a:r>
              <a:rPr lang="en-US" dirty="0"/>
              <a:t> 1: </a:t>
            </a:r>
            <a:r>
              <a:rPr lang="en-US" dirty="0" err="1"/>
              <a:t>Phản</a:t>
            </a:r>
            <a:r>
              <a:rPr lang="en-US" dirty="0"/>
              <a:t> </a:t>
            </a:r>
            <a:r>
              <a:rPr lang="en-US" dirty="0" err="1"/>
              <a:t>hồi</a:t>
            </a:r>
            <a:endParaRPr lang="en-US" dirty="0"/>
          </a:p>
        </p:txBody>
      </p:sp>
      <p:sp>
        <p:nvSpPr>
          <p:cNvPr id="3" name="Content Placeholder 2"/>
          <p:cNvSpPr>
            <a:spLocks noGrp="1"/>
          </p:cNvSpPr>
          <p:nvPr>
            <p:ph sz="quarter" idx="1"/>
          </p:nvPr>
        </p:nvSpPr>
        <p:spPr/>
        <p:txBody>
          <a:bodyPr>
            <a:normAutofit lnSpcReduction="10000"/>
          </a:bodyPr>
          <a:lstStyle/>
          <a:p>
            <a:r>
              <a:rPr lang="vi-VN" sz="2400" dirty="0"/>
              <a:t>Sau khi sàng lọc ASSIST, nhân viên y tế hỏi khách hàng có muốn biết điểm sàng lọc không?</a:t>
            </a:r>
            <a:endParaRPr lang="en-US" sz="2400" dirty="0"/>
          </a:p>
          <a:p>
            <a:r>
              <a:rPr lang="vi-VN" sz="2400" dirty="0"/>
              <a:t>Nếu khách hàng đồng ý, cung cấp phản hồi dựa vào phiếu phản hồi của ASSIST. Đưa cho khác hàng tờ phiếu phản hồi có đểm số cho mỗi chất.</a:t>
            </a:r>
            <a:endParaRPr lang="en-US" sz="2400" dirty="0"/>
          </a:p>
          <a:p>
            <a:endParaRPr lang="en-US" sz="2400" dirty="0"/>
          </a:p>
          <a:p>
            <a:r>
              <a:rPr lang="en-US" sz="2400" i="1" dirty="0"/>
              <a:t>“</a:t>
            </a:r>
            <a:r>
              <a:rPr lang="en-US" sz="2400" i="1" dirty="0" err="1"/>
              <a:t>Tôi</a:t>
            </a:r>
            <a:r>
              <a:rPr lang="en-US" sz="2400" i="1" dirty="0"/>
              <a:t> </a:t>
            </a:r>
            <a:r>
              <a:rPr lang="en-US" sz="2400" i="1" dirty="0" err="1"/>
              <a:t>muốn</a:t>
            </a:r>
            <a:r>
              <a:rPr lang="en-US" sz="2400" i="1" dirty="0"/>
              <a:t> chia </a:t>
            </a:r>
            <a:r>
              <a:rPr lang="en-US" sz="2400" i="1" dirty="0" err="1"/>
              <a:t>sẻ</a:t>
            </a:r>
            <a:r>
              <a:rPr lang="en-US" sz="2400" i="1" dirty="0"/>
              <a:t> </a:t>
            </a:r>
            <a:r>
              <a:rPr lang="en-US" sz="2400" i="1" dirty="0" err="1"/>
              <a:t>với</a:t>
            </a:r>
            <a:r>
              <a:rPr lang="en-US" sz="2400" i="1" dirty="0"/>
              <a:t> </a:t>
            </a:r>
            <a:r>
              <a:rPr lang="en-US" sz="2400" i="1" dirty="0" err="1"/>
              <a:t>anh</a:t>
            </a:r>
            <a:r>
              <a:rPr lang="en-US" sz="2400" i="1" dirty="0"/>
              <a:t>/</a:t>
            </a:r>
            <a:r>
              <a:rPr lang="en-US" sz="2400" i="1" dirty="0" err="1"/>
              <a:t>chị</a:t>
            </a:r>
            <a:r>
              <a:rPr lang="en-US" sz="2400" i="1" dirty="0"/>
              <a:t> </a:t>
            </a:r>
            <a:r>
              <a:rPr lang="en-US" sz="2400" i="1" dirty="0" err="1"/>
              <a:t>các</a:t>
            </a:r>
            <a:r>
              <a:rPr lang="en-US" sz="2400" i="1" dirty="0"/>
              <a:t> </a:t>
            </a:r>
            <a:r>
              <a:rPr lang="en-US" sz="2400" i="1" dirty="0" err="1"/>
              <a:t>kết</a:t>
            </a:r>
            <a:r>
              <a:rPr lang="en-US" sz="2400" i="1" dirty="0"/>
              <a:t> </a:t>
            </a:r>
            <a:r>
              <a:rPr lang="en-US" sz="2400" i="1" dirty="0" err="1"/>
              <a:t>quả</a:t>
            </a:r>
            <a:r>
              <a:rPr lang="en-US" sz="2400" i="1" dirty="0"/>
              <a:t> </a:t>
            </a:r>
            <a:r>
              <a:rPr lang="en-US" sz="2400" i="1" dirty="0" err="1"/>
              <a:t>của</a:t>
            </a:r>
            <a:r>
              <a:rPr lang="en-US" sz="2400" i="1" dirty="0"/>
              <a:t> </a:t>
            </a:r>
            <a:r>
              <a:rPr lang="en-US" sz="2400" i="1" dirty="0" err="1"/>
              <a:t>bảng</a:t>
            </a:r>
            <a:r>
              <a:rPr lang="en-US" sz="2400" i="1" dirty="0"/>
              <a:t> </a:t>
            </a:r>
            <a:r>
              <a:rPr lang="en-US" sz="2400" i="1" dirty="0" err="1"/>
              <a:t>câu</a:t>
            </a:r>
            <a:r>
              <a:rPr lang="en-US" sz="2400" i="1" dirty="0"/>
              <a:t> </a:t>
            </a:r>
            <a:r>
              <a:rPr lang="en-US" sz="2400" i="1" dirty="0" err="1"/>
              <a:t>hỏi</a:t>
            </a:r>
            <a:r>
              <a:rPr lang="en-US" sz="2400" i="1" dirty="0"/>
              <a:t> </a:t>
            </a:r>
            <a:r>
              <a:rPr lang="en-US" sz="2400" i="1" dirty="0" err="1"/>
              <a:t>mà</a:t>
            </a:r>
            <a:r>
              <a:rPr lang="en-US" sz="2400" i="1" dirty="0"/>
              <a:t> </a:t>
            </a:r>
            <a:r>
              <a:rPr lang="en-US" sz="2400" i="1" dirty="0" err="1"/>
              <a:t>anh</a:t>
            </a:r>
            <a:r>
              <a:rPr lang="en-US" sz="2400" i="1" dirty="0"/>
              <a:t>/</a:t>
            </a:r>
            <a:r>
              <a:rPr lang="en-US" sz="2400" i="1" dirty="0" err="1"/>
              <a:t>chị</a:t>
            </a:r>
            <a:r>
              <a:rPr lang="en-US" sz="2400" i="1" dirty="0"/>
              <a:t> </a:t>
            </a:r>
            <a:r>
              <a:rPr lang="en-US" sz="2400" i="1" dirty="0" err="1"/>
              <a:t>vừa</a:t>
            </a:r>
            <a:r>
              <a:rPr lang="en-US" sz="2400" i="1" dirty="0"/>
              <a:t> </a:t>
            </a:r>
            <a:r>
              <a:rPr lang="en-US" sz="2400" i="1" dirty="0" err="1"/>
              <a:t>hoàn</a:t>
            </a:r>
            <a:r>
              <a:rPr lang="en-US" sz="2400" i="1" dirty="0"/>
              <a:t> </a:t>
            </a:r>
            <a:r>
              <a:rPr lang="en-US" sz="2400" i="1" dirty="0" err="1"/>
              <a:t>thành</a:t>
            </a:r>
            <a:r>
              <a:rPr lang="en-US" sz="2400" i="1" dirty="0"/>
              <a:t>. </a:t>
            </a:r>
            <a:r>
              <a:rPr lang="en-US" sz="2400" i="1" dirty="0" err="1"/>
              <a:t>Đây</a:t>
            </a:r>
            <a:r>
              <a:rPr lang="en-US" sz="2400" i="1" dirty="0"/>
              <a:t> </a:t>
            </a:r>
            <a:r>
              <a:rPr lang="en-US" sz="2400" i="1" dirty="0" err="1"/>
              <a:t>là</a:t>
            </a:r>
            <a:r>
              <a:rPr lang="en-US" sz="2400" i="1" dirty="0"/>
              <a:t> </a:t>
            </a:r>
            <a:r>
              <a:rPr lang="en-US" sz="2400" i="1" dirty="0" err="1"/>
              <a:t>điểm</a:t>
            </a:r>
            <a:r>
              <a:rPr lang="en-US" sz="2400" i="1" dirty="0"/>
              <a:t> </a:t>
            </a:r>
            <a:r>
              <a:rPr lang="en-US" sz="2400" i="1" dirty="0" err="1"/>
              <a:t>số</a:t>
            </a:r>
            <a:r>
              <a:rPr lang="en-US" sz="2400" i="1" dirty="0"/>
              <a:t> </a:t>
            </a:r>
            <a:r>
              <a:rPr lang="en-US" sz="2400" i="1" dirty="0" err="1"/>
              <a:t>của</a:t>
            </a:r>
            <a:r>
              <a:rPr lang="en-US" sz="2400" i="1" dirty="0"/>
              <a:t> </a:t>
            </a:r>
            <a:r>
              <a:rPr lang="en-US" sz="2400" i="1" dirty="0" err="1"/>
              <a:t>anh</a:t>
            </a:r>
            <a:r>
              <a:rPr lang="en-US" sz="2400" i="1" dirty="0"/>
              <a:t>/</a:t>
            </a:r>
            <a:r>
              <a:rPr lang="en-US" sz="2400" i="1" dirty="0" err="1"/>
              <a:t>chị</a:t>
            </a:r>
            <a:r>
              <a:rPr lang="en-US" sz="2400" i="1" dirty="0"/>
              <a:t> </a:t>
            </a:r>
            <a:r>
              <a:rPr lang="en-US" sz="2400" i="1" dirty="0" err="1"/>
              <a:t>cho</a:t>
            </a:r>
            <a:r>
              <a:rPr lang="en-US" sz="2400" i="1" dirty="0"/>
              <a:t> </a:t>
            </a:r>
            <a:r>
              <a:rPr lang="en-US" sz="2400" i="1" dirty="0" err="1"/>
              <a:t>mỗi</a:t>
            </a:r>
            <a:r>
              <a:rPr lang="en-US" sz="2400" i="1" dirty="0"/>
              <a:t> </a:t>
            </a:r>
            <a:r>
              <a:rPr lang="en-US" sz="2400" i="1" dirty="0" err="1"/>
              <a:t>chất</a:t>
            </a:r>
            <a:r>
              <a:rPr lang="en-US" sz="2400" i="1" dirty="0"/>
              <a:t> </a:t>
            </a:r>
            <a:r>
              <a:rPr lang="en-US" sz="2400" i="1" dirty="0" err="1"/>
              <a:t>mà</a:t>
            </a:r>
            <a:r>
              <a:rPr lang="en-US" sz="2400" i="1" dirty="0"/>
              <a:t> </a:t>
            </a:r>
            <a:r>
              <a:rPr lang="en-US" sz="2400" i="1" dirty="0" err="1"/>
              <a:t>chúng</a:t>
            </a:r>
            <a:r>
              <a:rPr lang="en-US" sz="2400" i="1" dirty="0"/>
              <a:t> </a:t>
            </a:r>
            <a:r>
              <a:rPr lang="en-US" sz="2400" i="1" dirty="0" err="1"/>
              <a:t>tôi</a:t>
            </a:r>
            <a:r>
              <a:rPr lang="en-US" sz="2400" i="1" dirty="0"/>
              <a:t> </a:t>
            </a:r>
            <a:r>
              <a:rPr lang="en-US" sz="2400" i="1" dirty="0" err="1"/>
              <a:t>đã</a:t>
            </a:r>
            <a:r>
              <a:rPr lang="en-US" sz="2400" i="1" dirty="0"/>
              <a:t> </a:t>
            </a:r>
            <a:r>
              <a:rPr lang="en-US" sz="2400" i="1" dirty="0" err="1"/>
              <a:t>nói</a:t>
            </a:r>
            <a:r>
              <a:rPr lang="en-US" sz="2400" i="1" dirty="0"/>
              <a:t> </a:t>
            </a:r>
            <a:r>
              <a:rPr lang="en-US" sz="2400" i="1" dirty="0" err="1"/>
              <a:t>đến</a:t>
            </a:r>
            <a:r>
              <a:rPr lang="en-US" sz="2400" i="1" dirty="0"/>
              <a:t>. </a:t>
            </a:r>
            <a:r>
              <a:rPr lang="en-US" sz="2400" i="1" dirty="0" err="1"/>
              <a:t>Điểm</a:t>
            </a:r>
            <a:r>
              <a:rPr lang="en-US" sz="2400" i="1" dirty="0"/>
              <a:t> </a:t>
            </a:r>
            <a:r>
              <a:rPr lang="en-US" sz="2400" i="1" dirty="0" err="1"/>
              <a:t>số</a:t>
            </a:r>
            <a:r>
              <a:rPr lang="en-US" sz="2400" i="1" dirty="0"/>
              <a:t> </a:t>
            </a:r>
            <a:r>
              <a:rPr lang="en-US" sz="2400" i="1" dirty="0" err="1"/>
              <a:t>nguy</a:t>
            </a:r>
            <a:r>
              <a:rPr lang="en-US" sz="2400" i="1" dirty="0"/>
              <a:t> </a:t>
            </a:r>
            <a:r>
              <a:rPr lang="en-US" sz="2400" i="1" dirty="0" err="1"/>
              <a:t>cơ</a:t>
            </a:r>
            <a:r>
              <a:rPr lang="en-US" sz="2400" i="1" dirty="0"/>
              <a:t> </a:t>
            </a:r>
            <a:r>
              <a:rPr lang="en-US" sz="2400" i="1" dirty="0" err="1"/>
              <a:t>cho</a:t>
            </a:r>
            <a:r>
              <a:rPr lang="en-US" sz="2400" i="1" dirty="0"/>
              <a:t> </a:t>
            </a:r>
            <a:r>
              <a:rPr lang="en-US" sz="2400" i="1" dirty="0" err="1"/>
              <a:t>rượu</a:t>
            </a:r>
            <a:r>
              <a:rPr lang="en-US" sz="2400" i="1" dirty="0"/>
              <a:t> </a:t>
            </a:r>
            <a:r>
              <a:rPr lang="en-US" sz="2400" i="1" dirty="0" err="1"/>
              <a:t>của</a:t>
            </a:r>
            <a:r>
              <a:rPr lang="en-US" sz="2400" i="1" dirty="0"/>
              <a:t> </a:t>
            </a:r>
            <a:r>
              <a:rPr lang="en-US" sz="2400" i="1" dirty="0" err="1"/>
              <a:t>anh</a:t>
            </a:r>
            <a:r>
              <a:rPr lang="en-US" sz="2400" i="1" dirty="0"/>
              <a:t>/</a:t>
            </a:r>
            <a:r>
              <a:rPr lang="en-US" sz="2400" i="1" dirty="0" err="1"/>
              <a:t>chị</a:t>
            </a:r>
            <a:r>
              <a:rPr lang="en-US" sz="2400" i="1" dirty="0"/>
              <a:t> </a:t>
            </a:r>
            <a:r>
              <a:rPr lang="en-US" sz="2400" i="1" dirty="0" err="1"/>
              <a:t>là</a:t>
            </a:r>
            <a:r>
              <a:rPr lang="en-US" sz="2400" i="1" dirty="0"/>
              <a:t> 14 </a:t>
            </a:r>
            <a:r>
              <a:rPr lang="en-US" sz="2400" i="1" dirty="0" err="1"/>
              <a:t>điểm</a:t>
            </a:r>
            <a:r>
              <a:rPr lang="en-US" sz="2400" i="1" dirty="0"/>
              <a:t>, </a:t>
            </a:r>
            <a:r>
              <a:rPr lang="en-US" sz="2400" i="1" dirty="0" err="1"/>
              <a:t>tức</a:t>
            </a:r>
            <a:r>
              <a:rPr lang="en-US" sz="2400" i="1" dirty="0"/>
              <a:t> </a:t>
            </a:r>
            <a:r>
              <a:rPr lang="en-US" sz="2400" i="1" dirty="0" err="1"/>
              <a:t>là</a:t>
            </a:r>
            <a:r>
              <a:rPr lang="en-US" sz="2400" i="1" dirty="0"/>
              <a:t> </a:t>
            </a:r>
            <a:r>
              <a:rPr lang="en-US" sz="2400" i="1" dirty="0" err="1"/>
              <a:t>anh</a:t>
            </a:r>
            <a:r>
              <a:rPr lang="en-US" sz="2400" i="1" dirty="0"/>
              <a:t>/</a:t>
            </a:r>
            <a:r>
              <a:rPr lang="en-US" sz="2400" i="1" dirty="0" err="1"/>
              <a:t>chị</a:t>
            </a:r>
            <a:r>
              <a:rPr lang="en-US" sz="2400" i="1" dirty="0"/>
              <a:t> </a:t>
            </a:r>
            <a:r>
              <a:rPr lang="en-US" sz="2400" i="1" dirty="0" err="1"/>
              <a:t>đang</a:t>
            </a:r>
            <a:r>
              <a:rPr lang="en-US" sz="2400" i="1" dirty="0"/>
              <a:t> </a:t>
            </a:r>
            <a:r>
              <a:rPr lang="en-US" sz="2400" i="1" dirty="0" err="1"/>
              <a:t>sử</a:t>
            </a:r>
            <a:r>
              <a:rPr lang="en-US" sz="2400" i="1" dirty="0"/>
              <a:t> </a:t>
            </a:r>
            <a:r>
              <a:rPr lang="en-US" sz="2400" i="1" dirty="0" err="1"/>
              <a:t>dụng</a:t>
            </a:r>
            <a:r>
              <a:rPr lang="en-US" sz="2400" i="1" dirty="0"/>
              <a:t> </a:t>
            </a:r>
            <a:r>
              <a:rPr lang="en-US" sz="2400" i="1" dirty="0" err="1"/>
              <a:t>rượu</a:t>
            </a:r>
            <a:r>
              <a:rPr lang="en-US" sz="2400" i="1" dirty="0"/>
              <a:t> </a:t>
            </a:r>
            <a:r>
              <a:rPr lang="en-US" sz="2400" i="1" dirty="0" err="1"/>
              <a:t>mức</a:t>
            </a:r>
            <a:r>
              <a:rPr lang="en-US" sz="2400" i="1" dirty="0"/>
              <a:t> </a:t>
            </a:r>
            <a:r>
              <a:rPr lang="en-US" sz="2400" i="1" dirty="0" err="1"/>
              <a:t>độ</a:t>
            </a:r>
            <a:r>
              <a:rPr lang="en-US" sz="2400" i="1" dirty="0"/>
              <a:t> </a:t>
            </a:r>
            <a:r>
              <a:rPr lang="en-US" sz="2400" i="1" dirty="0" err="1"/>
              <a:t>nguy</a:t>
            </a:r>
            <a:r>
              <a:rPr lang="en-US" sz="2400" i="1" dirty="0"/>
              <a:t> </a:t>
            </a:r>
            <a:r>
              <a:rPr lang="en-US" sz="2400" i="1" dirty="0" err="1"/>
              <a:t>cơ</a:t>
            </a:r>
            <a:r>
              <a:rPr lang="en-US" sz="2400" i="1" dirty="0"/>
              <a:t> </a:t>
            </a:r>
            <a:r>
              <a:rPr lang="en-US" sz="2400" i="1" dirty="0" err="1"/>
              <a:t>trung</a:t>
            </a:r>
            <a:r>
              <a:rPr lang="en-US" sz="2400" i="1" dirty="0"/>
              <a:t> </a:t>
            </a:r>
            <a:r>
              <a:rPr lang="en-US" sz="2400" i="1" dirty="0" err="1"/>
              <a:t>bình</a:t>
            </a:r>
            <a:r>
              <a:rPr lang="en-US" sz="2400" i="1" dirty="0"/>
              <a:t>. </a:t>
            </a:r>
            <a:r>
              <a:rPr lang="en-US" sz="2400" i="1" dirty="0" err="1"/>
              <a:t>Các</a:t>
            </a:r>
            <a:r>
              <a:rPr lang="en-US" sz="2400" i="1" dirty="0"/>
              <a:t> </a:t>
            </a:r>
            <a:r>
              <a:rPr lang="en-US" sz="2400" i="1" dirty="0" err="1"/>
              <a:t>chất</a:t>
            </a:r>
            <a:r>
              <a:rPr lang="en-US" sz="2400" i="1" dirty="0"/>
              <a:t> </a:t>
            </a:r>
            <a:r>
              <a:rPr lang="en-US" sz="2400" i="1" dirty="0" err="1"/>
              <a:t>còn</a:t>
            </a:r>
            <a:r>
              <a:rPr lang="en-US" sz="2400" i="1" dirty="0"/>
              <a:t> </a:t>
            </a:r>
            <a:r>
              <a:rPr lang="en-US" sz="2400" i="1" dirty="0" err="1"/>
              <a:t>lại</a:t>
            </a:r>
            <a:r>
              <a:rPr lang="en-US" sz="2400" i="1" dirty="0"/>
              <a:t> </a:t>
            </a:r>
            <a:r>
              <a:rPr lang="en-US" sz="2400" i="1" dirty="0" err="1"/>
              <a:t>của</a:t>
            </a:r>
            <a:r>
              <a:rPr lang="en-US" sz="2400" i="1" dirty="0"/>
              <a:t> </a:t>
            </a:r>
            <a:r>
              <a:rPr lang="en-US" sz="2400" i="1" dirty="0" err="1"/>
              <a:t>anh</a:t>
            </a:r>
            <a:r>
              <a:rPr lang="en-US" sz="2400" i="1" dirty="0"/>
              <a:t>/</a:t>
            </a:r>
            <a:r>
              <a:rPr lang="en-US" sz="2400" i="1" dirty="0" err="1"/>
              <a:t>chị</a:t>
            </a:r>
            <a:r>
              <a:rPr lang="en-US" sz="2400" i="1" dirty="0"/>
              <a:t> ở </a:t>
            </a:r>
            <a:r>
              <a:rPr lang="en-US" sz="2400" i="1" dirty="0" err="1"/>
              <a:t>nguy</a:t>
            </a:r>
            <a:r>
              <a:rPr lang="en-US" sz="2400" i="1" dirty="0"/>
              <a:t> </a:t>
            </a:r>
            <a:r>
              <a:rPr lang="en-US" sz="2400" i="1" dirty="0" err="1"/>
              <a:t>cơ</a:t>
            </a:r>
            <a:r>
              <a:rPr lang="en-US" sz="2400" i="1" dirty="0"/>
              <a:t> </a:t>
            </a:r>
            <a:r>
              <a:rPr lang="en-US" sz="2400" i="1" dirty="0" err="1"/>
              <a:t>thấp</a:t>
            </a:r>
            <a:r>
              <a:rPr lang="en-US" sz="2400" i="1" dirty="0"/>
              <a:t>.”</a:t>
            </a:r>
            <a:endParaRPr lang="en-US" sz="2400" dirty="0"/>
          </a:p>
          <a:p>
            <a:endParaRPr lang="en-US" dirty="0"/>
          </a:p>
        </p:txBody>
      </p:sp>
      <p:sp>
        <p:nvSpPr>
          <p:cNvPr id="4" name="Slide Number Placeholder 3"/>
          <p:cNvSpPr>
            <a:spLocks noGrp="1"/>
          </p:cNvSpPr>
          <p:nvPr>
            <p:ph type="sldNum" sz="quarter" idx="12"/>
          </p:nvPr>
        </p:nvSpPr>
        <p:spPr>
          <a:xfrm>
            <a:off x="612648" y="6356350"/>
            <a:ext cx="1981200" cy="365760"/>
          </a:xfrm>
          <a:prstGeom prst="rect">
            <a:avLst/>
          </a:prstGeom>
        </p:spPr>
        <p:txBody>
          <a:bodyPr vert="horz"/>
          <a:lstStyle>
            <a:defPPr>
              <a:defRPr lang="en-US"/>
            </a:defPPr>
            <a:lvl1pPr marL="0" algn="l" defTabSz="457200" rtl="0" eaLnBrk="1" latinLnBrk="0" hangingPunct="1">
              <a:defRPr kumimoji="0" sz="14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56D634-E75E-4CB0-8324-DCF6E0E7710F}" type="slidenum">
              <a:rPr lang="en-US" smtClean="0"/>
              <a:pPr/>
              <a:t>10</a:t>
            </a:fld>
            <a:endParaRPr lang="en-US"/>
          </a:p>
        </p:txBody>
      </p:sp>
    </p:spTree>
    <p:extLst>
      <p:ext uri="{BB962C8B-B14F-4D97-AF65-F5344CB8AC3E}">
        <p14:creationId xmlns:p14="http://schemas.microsoft.com/office/powerpoint/2010/main" val="904033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AE310-EA96-4B7F-88E5-144FDBCA2C91}"/>
              </a:ext>
            </a:extLst>
          </p:cNvPr>
          <p:cNvSpPr>
            <a:spLocks noGrp="1"/>
          </p:cNvSpPr>
          <p:nvPr>
            <p:ph type="title"/>
          </p:nvPr>
        </p:nvSpPr>
        <p:spPr>
          <a:xfrm>
            <a:off x="685800" y="266700"/>
            <a:ext cx="8229600" cy="838200"/>
          </a:xfrm>
        </p:spPr>
        <p:txBody>
          <a:bodyPr/>
          <a:lstStyle/>
          <a:p>
            <a:r>
              <a:rPr lang="en-US" dirty="0"/>
              <a:t>B</a:t>
            </a:r>
            <a:r>
              <a:rPr lang="vi-VN" dirty="0"/>
              <a:t>ư</a:t>
            </a:r>
            <a:r>
              <a:rPr lang="en-US" dirty="0" err="1"/>
              <a:t>ớc</a:t>
            </a:r>
            <a:r>
              <a:rPr lang="en-US" dirty="0"/>
              <a:t> 1: </a:t>
            </a:r>
            <a:r>
              <a:rPr lang="en-US" dirty="0" err="1"/>
              <a:t>Phản</a:t>
            </a:r>
            <a:r>
              <a:rPr lang="en-US" dirty="0"/>
              <a:t> </a:t>
            </a:r>
            <a:r>
              <a:rPr lang="en-US" dirty="0" err="1"/>
              <a:t>hồi</a:t>
            </a:r>
            <a:r>
              <a:rPr lang="en-US" dirty="0"/>
              <a:t> </a:t>
            </a:r>
            <a:endParaRPr lang="en-GB" dirty="0"/>
          </a:p>
        </p:txBody>
      </p:sp>
      <p:sp>
        <p:nvSpPr>
          <p:cNvPr id="3" name="Content Placeholder 2">
            <a:extLst>
              <a:ext uri="{FF2B5EF4-FFF2-40B4-BE49-F238E27FC236}">
                <a16:creationId xmlns:a16="http://schemas.microsoft.com/office/drawing/2014/main" id="{7B663C01-E36A-4B9A-A276-F741C1A55535}"/>
              </a:ext>
            </a:extLst>
          </p:cNvPr>
          <p:cNvSpPr>
            <a:spLocks noGrp="1"/>
          </p:cNvSpPr>
          <p:nvPr>
            <p:ph idx="1"/>
          </p:nvPr>
        </p:nvSpPr>
        <p:spPr>
          <a:xfrm>
            <a:off x="457200" y="1104900"/>
            <a:ext cx="8686800" cy="5524500"/>
          </a:xfrm>
        </p:spPr>
        <p:txBody>
          <a:bodyPr>
            <a:normAutofit fontScale="92500" lnSpcReduction="20000"/>
          </a:bodyPr>
          <a:lstStyle/>
          <a:p>
            <a:pPr marL="0" indent="0">
              <a:buClr>
                <a:schemeClr val="hlink"/>
              </a:buClr>
              <a:buSzPct val="80000"/>
              <a:buFont typeface="Arial" charset="0"/>
              <a:buNone/>
              <a:defRPr/>
            </a:pPr>
            <a:r>
              <a:rPr lang="en-US" altLang="en-US" dirty="0" err="1"/>
              <a:t>Bạn</a:t>
            </a:r>
            <a:r>
              <a:rPr lang="en-US" altLang="en-US" dirty="0"/>
              <a:t> </a:t>
            </a:r>
            <a:r>
              <a:rPr lang="en-US" altLang="en-US" dirty="0" err="1"/>
              <a:t>nói</a:t>
            </a:r>
            <a:r>
              <a:rPr lang="en-US" altLang="en-US" dirty="0"/>
              <a:t> </a:t>
            </a:r>
            <a:r>
              <a:rPr lang="en-US" altLang="en-US" dirty="0" err="1"/>
              <a:t>gì</a:t>
            </a:r>
            <a:r>
              <a:rPr lang="en-US" altLang="en-US" dirty="0"/>
              <a:t>?</a:t>
            </a:r>
          </a:p>
          <a:p>
            <a:pPr marL="0" indent="0">
              <a:buClr>
                <a:schemeClr val="hlink"/>
              </a:buClr>
              <a:buSzPct val="80000"/>
              <a:buNone/>
              <a:defRPr/>
            </a:pPr>
            <a:r>
              <a:rPr lang="en-US" altLang="en-US" dirty="0"/>
              <a:t>1. </a:t>
            </a:r>
            <a:r>
              <a:rPr lang="en-US" altLang="en-US" b="1" dirty="0" err="1">
                <a:solidFill>
                  <a:schemeClr val="accent2">
                    <a:lumMod val="75000"/>
                  </a:schemeClr>
                </a:solidFill>
              </a:rPr>
              <a:t>Giải</a:t>
            </a:r>
            <a:r>
              <a:rPr lang="en-US" altLang="en-US" b="1" dirty="0">
                <a:solidFill>
                  <a:schemeClr val="accent2">
                    <a:lumMod val="75000"/>
                  </a:schemeClr>
                </a:solidFill>
              </a:rPr>
              <a:t> </a:t>
            </a:r>
            <a:r>
              <a:rPr lang="en-US" altLang="en-US" b="1" dirty="0" err="1">
                <a:solidFill>
                  <a:schemeClr val="accent2">
                    <a:lumMod val="75000"/>
                  </a:schemeClr>
                </a:solidFill>
              </a:rPr>
              <a:t>thích</a:t>
            </a:r>
            <a:r>
              <a:rPr lang="en-US" altLang="en-US" b="1" dirty="0">
                <a:solidFill>
                  <a:schemeClr val="accent2">
                    <a:lumMod val="75000"/>
                  </a:schemeClr>
                </a:solidFill>
              </a:rPr>
              <a:t> </a:t>
            </a:r>
            <a:r>
              <a:rPr lang="en-US" altLang="en-US" b="1" dirty="0" err="1">
                <a:solidFill>
                  <a:schemeClr val="accent2">
                    <a:lumMod val="75000"/>
                  </a:schemeClr>
                </a:solidFill>
              </a:rPr>
              <a:t>các</a:t>
            </a:r>
            <a:r>
              <a:rPr lang="en-US" altLang="en-US" b="1" dirty="0">
                <a:solidFill>
                  <a:schemeClr val="accent2">
                    <a:lumMod val="75000"/>
                  </a:schemeClr>
                </a:solidFill>
              </a:rPr>
              <a:t> </a:t>
            </a:r>
            <a:r>
              <a:rPr lang="en-US" altLang="en-US" b="1" dirty="0" err="1">
                <a:solidFill>
                  <a:schemeClr val="accent2">
                    <a:lumMod val="75000"/>
                  </a:schemeClr>
                </a:solidFill>
              </a:rPr>
              <a:t>mức</a:t>
            </a:r>
            <a:r>
              <a:rPr lang="en-US" altLang="en-US" b="1" dirty="0">
                <a:solidFill>
                  <a:schemeClr val="accent2">
                    <a:lumMod val="75000"/>
                  </a:schemeClr>
                </a:solidFill>
              </a:rPr>
              <a:t> </a:t>
            </a:r>
            <a:r>
              <a:rPr lang="en-US" altLang="en-US" b="1" dirty="0" err="1">
                <a:solidFill>
                  <a:schemeClr val="accent2">
                    <a:lumMod val="75000"/>
                  </a:schemeClr>
                </a:solidFill>
              </a:rPr>
              <a:t>điểm</a:t>
            </a:r>
            <a:r>
              <a:rPr lang="en-US" altLang="en-US" dirty="0">
                <a:solidFill>
                  <a:srgbClr val="FFC000"/>
                </a:solidFill>
              </a:rPr>
              <a:t> </a:t>
            </a:r>
            <a:r>
              <a:rPr lang="en-US" altLang="en-US" dirty="0"/>
              <a:t>– </a:t>
            </a:r>
            <a:r>
              <a:rPr lang="en-US" altLang="en-US" dirty="0" err="1"/>
              <a:t>Điểm</a:t>
            </a:r>
            <a:r>
              <a:rPr lang="en-US" altLang="en-US" dirty="0"/>
              <a:t> </a:t>
            </a:r>
            <a:r>
              <a:rPr lang="en-US" altLang="en-US" dirty="0" err="1"/>
              <a:t>số</a:t>
            </a:r>
            <a:r>
              <a:rPr lang="en-US" altLang="en-US" dirty="0"/>
              <a:t> </a:t>
            </a:r>
            <a:r>
              <a:rPr lang="en-US" altLang="en-US" dirty="0" err="1"/>
              <a:t>trên</a:t>
            </a:r>
            <a:r>
              <a:rPr lang="en-US" altLang="en-US" dirty="0"/>
              <a:t> </a:t>
            </a:r>
            <a:r>
              <a:rPr lang="en-US" altLang="en-US" dirty="0" err="1"/>
              <a:t>dãy</a:t>
            </a:r>
            <a:r>
              <a:rPr lang="en-US" altLang="en-US" dirty="0"/>
              <a:t> ASSIST </a:t>
            </a:r>
            <a:r>
              <a:rPr lang="en-US" altLang="en-US" dirty="0" err="1"/>
              <a:t>từ</a:t>
            </a:r>
            <a:r>
              <a:rPr lang="en-US" altLang="en-US" dirty="0"/>
              <a:t> 0-3 (</a:t>
            </a:r>
            <a:r>
              <a:rPr lang="en-US" altLang="en-US" dirty="0" err="1"/>
              <a:t>nguy</a:t>
            </a:r>
            <a:r>
              <a:rPr lang="en-US" altLang="en-US" dirty="0"/>
              <a:t> </a:t>
            </a:r>
            <a:r>
              <a:rPr lang="en-US" altLang="en-US" dirty="0" err="1"/>
              <a:t>cơ</a:t>
            </a:r>
            <a:r>
              <a:rPr lang="en-US" altLang="en-US" dirty="0"/>
              <a:t> </a:t>
            </a:r>
            <a:r>
              <a:rPr lang="en-US" altLang="en-US" dirty="0" err="1"/>
              <a:t>thấp</a:t>
            </a:r>
            <a:r>
              <a:rPr lang="en-US" altLang="en-US" dirty="0"/>
              <a:t>), 4 (11 </a:t>
            </a:r>
            <a:r>
              <a:rPr lang="en-US" altLang="en-US" dirty="0" err="1"/>
              <a:t>đối</a:t>
            </a:r>
            <a:r>
              <a:rPr lang="en-US" altLang="en-US" dirty="0"/>
              <a:t> </a:t>
            </a:r>
            <a:r>
              <a:rPr lang="en-US" altLang="en-US" dirty="0" err="1"/>
              <a:t>với</a:t>
            </a:r>
            <a:r>
              <a:rPr lang="en-US" altLang="en-US" dirty="0"/>
              <a:t> </a:t>
            </a:r>
            <a:r>
              <a:rPr lang="en-US" altLang="en-US" dirty="0" err="1"/>
              <a:t>rượu</a:t>
            </a:r>
            <a:r>
              <a:rPr lang="en-US" altLang="en-US" dirty="0"/>
              <a:t>) -26 (</a:t>
            </a:r>
            <a:r>
              <a:rPr lang="en-US" altLang="en-US" dirty="0" err="1"/>
              <a:t>nguy</a:t>
            </a:r>
            <a:r>
              <a:rPr lang="en-US" altLang="en-US" dirty="0"/>
              <a:t> </a:t>
            </a:r>
            <a:r>
              <a:rPr lang="en-US" altLang="en-US" dirty="0" err="1"/>
              <a:t>cơ</a:t>
            </a:r>
            <a:r>
              <a:rPr lang="en-US" altLang="en-US" dirty="0"/>
              <a:t> </a:t>
            </a:r>
            <a:r>
              <a:rPr lang="en-US" altLang="en-US" dirty="0" err="1"/>
              <a:t>trung</a:t>
            </a:r>
            <a:r>
              <a:rPr lang="en-US" altLang="en-US" dirty="0"/>
              <a:t> </a:t>
            </a:r>
            <a:r>
              <a:rPr lang="en-US" altLang="en-US" dirty="0" err="1"/>
              <a:t>bình</a:t>
            </a:r>
            <a:r>
              <a:rPr lang="en-US" altLang="en-US" dirty="0"/>
              <a:t>), </a:t>
            </a:r>
            <a:r>
              <a:rPr lang="en-US" altLang="en-US" dirty="0" err="1"/>
              <a:t>và</a:t>
            </a:r>
            <a:r>
              <a:rPr lang="en-US" altLang="en-US" dirty="0"/>
              <a:t> 27+ (</a:t>
            </a:r>
            <a:r>
              <a:rPr lang="en-US" altLang="en-US" dirty="0" err="1"/>
              <a:t>nguy</a:t>
            </a:r>
            <a:r>
              <a:rPr lang="en-US" altLang="en-US" dirty="0"/>
              <a:t> </a:t>
            </a:r>
            <a:r>
              <a:rPr lang="en-US" altLang="en-US" dirty="0" err="1"/>
              <a:t>cơ</a:t>
            </a:r>
            <a:r>
              <a:rPr lang="en-US" altLang="en-US" dirty="0"/>
              <a:t> </a:t>
            </a:r>
            <a:r>
              <a:rPr lang="en-US" altLang="en-US" dirty="0" err="1"/>
              <a:t>cao</a:t>
            </a:r>
            <a:r>
              <a:rPr lang="en-US" altLang="en-US" dirty="0"/>
              <a:t>)</a:t>
            </a:r>
          </a:p>
          <a:p>
            <a:pPr marL="0" indent="0">
              <a:buClr>
                <a:schemeClr val="hlink"/>
              </a:buClr>
              <a:buSzPct val="80000"/>
              <a:buNone/>
              <a:defRPr/>
            </a:pPr>
            <a:r>
              <a:rPr lang="en-US" altLang="en-US" dirty="0"/>
              <a:t>2.</a:t>
            </a:r>
            <a:r>
              <a:rPr lang="en-US" altLang="en-US" dirty="0">
                <a:solidFill>
                  <a:srgbClr val="FFFFFF"/>
                </a:solidFill>
              </a:rPr>
              <a:t> </a:t>
            </a:r>
            <a:r>
              <a:rPr lang="en-US" altLang="en-US" b="1" dirty="0" err="1">
                <a:solidFill>
                  <a:schemeClr val="accent2">
                    <a:lumMod val="75000"/>
                  </a:schemeClr>
                </a:solidFill>
              </a:rPr>
              <a:t>Kết</a:t>
            </a:r>
            <a:r>
              <a:rPr lang="en-US" altLang="en-US" b="1" dirty="0">
                <a:solidFill>
                  <a:schemeClr val="accent2">
                    <a:lumMod val="75000"/>
                  </a:schemeClr>
                </a:solidFill>
              </a:rPr>
              <a:t> </a:t>
            </a:r>
            <a:r>
              <a:rPr lang="en-US" altLang="en-US" b="1" dirty="0" err="1">
                <a:solidFill>
                  <a:schemeClr val="accent2">
                    <a:lumMod val="75000"/>
                  </a:schemeClr>
                </a:solidFill>
              </a:rPr>
              <a:t>quả</a:t>
            </a:r>
            <a:r>
              <a:rPr lang="en-US" altLang="en-US" b="1" dirty="0">
                <a:solidFill>
                  <a:srgbClr val="FFC000"/>
                </a:solidFill>
              </a:rPr>
              <a:t> </a:t>
            </a:r>
            <a:r>
              <a:rPr lang="en-US" altLang="en-US" dirty="0"/>
              <a:t>- </a:t>
            </a:r>
            <a:r>
              <a:rPr lang="en-US" altLang="en-US" dirty="0" err="1"/>
              <a:t>Điểm</a:t>
            </a:r>
            <a:r>
              <a:rPr lang="en-US" altLang="en-US" dirty="0"/>
              <a:t> </a:t>
            </a:r>
            <a:r>
              <a:rPr lang="en-US" altLang="en-US" dirty="0" err="1"/>
              <a:t>số</a:t>
            </a:r>
            <a:r>
              <a:rPr lang="en-US" altLang="en-US" dirty="0"/>
              <a:t> </a:t>
            </a:r>
            <a:r>
              <a:rPr lang="en-US" altLang="en-US" dirty="0" err="1"/>
              <a:t>của</a:t>
            </a:r>
            <a:r>
              <a:rPr lang="en-US" altLang="en-US" dirty="0"/>
              <a:t> </a:t>
            </a:r>
            <a:r>
              <a:rPr lang="en-US" altLang="en-US" dirty="0" err="1"/>
              <a:t>bạn</a:t>
            </a:r>
            <a:r>
              <a:rPr lang="en-US" altLang="en-US" dirty="0"/>
              <a:t> </a:t>
            </a:r>
            <a:r>
              <a:rPr lang="en-US" altLang="en-US" dirty="0" err="1"/>
              <a:t>là</a:t>
            </a:r>
            <a:r>
              <a:rPr lang="en-US" altLang="en-US" dirty="0"/>
              <a:t> 26 </a:t>
            </a:r>
            <a:r>
              <a:rPr lang="en-US" altLang="en-US" dirty="0" err="1"/>
              <a:t>trên</a:t>
            </a:r>
            <a:r>
              <a:rPr lang="en-US" altLang="en-US" dirty="0"/>
              <a:t> </a:t>
            </a:r>
            <a:r>
              <a:rPr lang="en-US" altLang="en-US" dirty="0" err="1"/>
              <a:t>bảng</a:t>
            </a:r>
            <a:r>
              <a:rPr lang="en-US" altLang="en-US" dirty="0"/>
              <a:t> </a:t>
            </a:r>
            <a:r>
              <a:rPr lang="en-US" altLang="en-US" dirty="0" err="1"/>
              <a:t>sàng</a:t>
            </a:r>
            <a:r>
              <a:rPr lang="en-US" altLang="en-US" dirty="0"/>
              <a:t> </a:t>
            </a:r>
            <a:r>
              <a:rPr lang="en-US" altLang="en-US" dirty="0" err="1"/>
              <a:t>lọc</a:t>
            </a:r>
            <a:r>
              <a:rPr lang="en-US" altLang="en-US" dirty="0"/>
              <a:t> </a:t>
            </a:r>
            <a:r>
              <a:rPr lang="en-US" altLang="en-US" dirty="0" err="1"/>
              <a:t>chất</a:t>
            </a:r>
            <a:r>
              <a:rPr lang="en-US" altLang="en-US" dirty="0"/>
              <a:t> </a:t>
            </a:r>
            <a:r>
              <a:rPr lang="en-US" altLang="en-US" dirty="0" err="1"/>
              <a:t>có</a:t>
            </a:r>
            <a:r>
              <a:rPr lang="en-US" altLang="en-US" dirty="0"/>
              <a:t> </a:t>
            </a:r>
            <a:r>
              <a:rPr lang="en-US" altLang="en-US" dirty="0" err="1"/>
              <a:t>cồn</a:t>
            </a:r>
            <a:r>
              <a:rPr lang="en-US" altLang="en-US" dirty="0"/>
              <a:t>.</a:t>
            </a:r>
          </a:p>
          <a:p>
            <a:pPr marL="0" indent="0">
              <a:buClr>
                <a:schemeClr val="hlink"/>
              </a:buClr>
              <a:buSzPct val="80000"/>
              <a:buNone/>
              <a:defRPr/>
            </a:pPr>
            <a:r>
              <a:rPr lang="en-US" altLang="en-US" dirty="0"/>
              <a:t>3. </a:t>
            </a:r>
            <a:r>
              <a:rPr lang="en-US" altLang="en-US" b="1" dirty="0" err="1">
                <a:solidFill>
                  <a:schemeClr val="accent2">
                    <a:lumMod val="75000"/>
                  </a:schemeClr>
                </a:solidFill>
              </a:rPr>
              <a:t>Diễn</a:t>
            </a:r>
            <a:r>
              <a:rPr lang="en-US" altLang="en-US" b="1" dirty="0">
                <a:solidFill>
                  <a:schemeClr val="accent2">
                    <a:lumMod val="75000"/>
                  </a:schemeClr>
                </a:solidFill>
              </a:rPr>
              <a:t> </a:t>
            </a:r>
            <a:r>
              <a:rPr lang="en-US" altLang="en-US" b="1" dirty="0" err="1">
                <a:solidFill>
                  <a:schemeClr val="accent2">
                    <a:lumMod val="75000"/>
                  </a:schemeClr>
                </a:solidFill>
              </a:rPr>
              <a:t>giải</a:t>
            </a:r>
            <a:r>
              <a:rPr lang="en-US" altLang="en-US" b="1" dirty="0">
                <a:solidFill>
                  <a:schemeClr val="accent2">
                    <a:lumMod val="75000"/>
                  </a:schemeClr>
                </a:solidFill>
              </a:rPr>
              <a:t> </a:t>
            </a:r>
            <a:r>
              <a:rPr lang="en-US" altLang="en-US" b="1" dirty="0" err="1">
                <a:solidFill>
                  <a:schemeClr val="accent2">
                    <a:lumMod val="75000"/>
                  </a:schemeClr>
                </a:solidFill>
              </a:rPr>
              <a:t>kết</a:t>
            </a:r>
            <a:r>
              <a:rPr lang="en-US" altLang="en-US" b="1" dirty="0">
                <a:solidFill>
                  <a:schemeClr val="accent2">
                    <a:lumMod val="75000"/>
                  </a:schemeClr>
                </a:solidFill>
              </a:rPr>
              <a:t> </a:t>
            </a:r>
            <a:r>
              <a:rPr lang="en-US" altLang="en-US" b="1" dirty="0" err="1">
                <a:solidFill>
                  <a:schemeClr val="accent2">
                    <a:lumMod val="75000"/>
                  </a:schemeClr>
                </a:solidFill>
              </a:rPr>
              <a:t>quả</a:t>
            </a:r>
            <a:r>
              <a:rPr lang="en-US" altLang="en-US" dirty="0"/>
              <a:t>- </a:t>
            </a:r>
            <a:r>
              <a:rPr lang="en-US" altLang="en-US" dirty="0" err="1"/>
              <a:t>Điểm</a:t>
            </a:r>
            <a:r>
              <a:rPr lang="en-US" altLang="en-US" dirty="0"/>
              <a:t> </a:t>
            </a:r>
            <a:r>
              <a:rPr lang="en-US" altLang="en-US" dirty="0" err="1"/>
              <a:t>số</a:t>
            </a:r>
            <a:r>
              <a:rPr lang="en-US" altLang="en-US" dirty="0"/>
              <a:t> 26 </a:t>
            </a:r>
            <a:r>
              <a:rPr lang="en-US" altLang="en-US" dirty="0" err="1"/>
              <a:t>đặt</a:t>
            </a:r>
            <a:r>
              <a:rPr lang="en-US" altLang="en-US" dirty="0"/>
              <a:t> </a:t>
            </a:r>
            <a:r>
              <a:rPr lang="en-US" altLang="en-US" dirty="0" err="1"/>
              <a:t>bạn</a:t>
            </a:r>
            <a:r>
              <a:rPr lang="en-US" altLang="en-US" dirty="0"/>
              <a:t> </a:t>
            </a:r>
            <a:r>
              <a:rPr lang="en-US" altLang="en-US" dirty="0" err="1"/>
              <a:t>vào</a:t>
            </a:r>
            <a:r>
              <a:rPr lang="en-US" altLang="en-US" dirty="0"/>
              <a:t> </a:t>
            </a:r>
            <a:r>
              <a:rPr lang="en-US" altLang="en-US" dirty="0" err="1"/>
              <a:t>mức</a:t>
            </a:r>
            <a:r>
              <a:rPr lang="en-US" altLang="en-US" dirty="0"/>
              <a:t> </a:t>
            </a:r>
            <a:r>
              <a:rPr lang="en-US" altLang="en-US" dirty="0" err="1"/>
              <a:t>nguy</a:t>
            </a:r>
            <a:r>
              <a:rPr lang="en-US" altLang="en-US" dirty="0"/>
              <a:t> </a:t>
            </a:r>
            <a:r>
              <a:rPr lang="en-US" altLang="en-US" dirty="0" err="1"/>
              <a:t>cơ</a:t>
            </a:r>
            <a:r>
              <a:rPr lang="en-US" altLang="en-US" dirty="0"/>
              <a:t> </a:t>
            </a:r>
            <a:r>
              <a:rPr lang="en-US" altLang="en-US" dirty="0" err="1"/>
              <a:t>từ</a:t>
            </a:r>
            <a:r>
              <a:rPr lang="en-US" altLang="en-US" dirty="0"/>
              <a:t> </a:t>
            </a:r>
            <a:r>
              <a:rPr lang="en-US" altLang="en-US" dirty="0" err="1"/>
              <a:t>trung</a:t>
            </a:r>
            <a:r>
              <a:rPr lang="en-US" altLang="en-US" dirty="0"/>
              <a:t> </a:t>
            </a:r>
            <a:r>
              <a:rPr lang="en-US" altLang="en-US" dirty="0" err="1"/>
              <a:t>bình</a:t>
            </a:r>
            <a:r>
              <a:rPr lang="en-US" altLang="en-US" dirty="0"/>
              <a:t> </a:t>
            </a:r>
            <a:r>
              <a:rPr lang="en-US" altLang="en-US" dirty="0" err="1"/>
              <a:t>đến</a:t>
            </a:r>
            <a:r>
              <a:rPr lang="en-US" altLang="en-US" dirty="0"/>
              <a:t> </a:t>
            </a:r>
            <a:r>
              <a:rPr lang="en-US" altLang="en-US" dirty="0" err="1"/>
              <a:t>cao</a:t>
            </a:r>
            <a:r>
              <a:rPr lang="en-US" altLang="en-US" dirty="0"/>
              <a:t>. Ở </a:t>
            </a:r>
            <a:r>
              <a:rPr lang="en-US" altLang="en-US" dirty="0" err="1"/>
              <a:t>mức</a:t>
            </a:r>
            <a:r>
              <a:rPr lang="en-US" altLang="en-US" dirty="0"/>
              <a:t> </a:t>
            </a:r>
            <a:r>
              <a:rPr lang="en-US" altLang="en-US" dirty="0" err="1"/>
              <a:t>độ</a:t>
            </a:r>
            <a:r>
              <a:rPr lang="en-US" altLang="en-US" dirty="0"/>
              <a:t> </a:t>
            </a:r>
            <a:r>
              <a:rPr lang="en-US" altLang="en-US" dirty="0" err="1"/>
              <a:t>này</a:t>
            </a:r>
            <a:r>
              <a:rPr lang="en-US" altLang="en-US" dirty="0"/>
              <a:t>, </a:t>
            </a:r>
            <a:r>
              <a:rPr lang="en-US" altLang="en-US" dirty="0" err="1"/>
              <a:t>việc</a:t>
            </a:r>
            <a:r>
              <a:rPr lang="en-US" altLang="en-US" dirty="0"/>
              <a:t> </a:t>
            </a:r>
            <a:r>
              <a:rPr lang="en-US" altLang="en-US" dirty="0" err="1"/>
              <a:t>sử</a:t>
            </a:r>
            <a:r>
              <a:rPr lang="en-US" altLang="en-US" dirty="0"/>
              <a:t> </a:t>
            </a:r>
            <a:r>
              <a:rPr lang="en-US" altLang="en-US" dirty="0" err="1"/>
              <a:t>dụng</a:t>
            </a:r>
            <a:r>
              <a:rPr lang="en-US" altLang="en-US" dirty="0"/>
              <a:t> </a:t>
            </a:r>
            <a:r>
              <a:rPr lang="en-US" altLang="en-US" dirty="0" err="1"/>
              <a:t>đặt</a:t>
            </a:r>
            <a:r>
              <a:rPr lang="en-US" altLang="en-US" dirty="0"/>
              <a:t> </a:t>
            </a:r>
            <a:r>
              <a:rPr lang="en-US" altLang="en-US" dirty="0" err="1"/>
              <a:t>bạn</a:t>
            </a:r>
            <a:r>
              <a:rPr lang="en-US" altLang="en-US" dirty="0"/>
              <a:t> </a:t>
            </a:r>
            <a:r>
              <a:rPr lang="en-US" altLang="en-US" dirty="0" err="1"/>
              <a:t>vào</a:t>
            </a:r>
            <a:r>
              <a:rPr lang="en-US" altLang="en-US" dirty="0"/>
              <a:t> </a:t>
            </a:r>
            <a:r>
              <a:rPr lang="en-US" altLang="en-US" dirty="0" err="1"/>
              <a:t>tình</a:t>
            </a:r>
            <a:r>
              <a:rPr lang="en-US" altLang="en-US" dirty="0"/>
              <a:t> </a:t>
            </a:r>
            <a:r>
              <a:rPr lang="en-US" altLang="en-US" dirty="0" err="1"/>
              <a:t>trạng</a:t>
            </a:r>
            <a:r>
              <a:rPr lang="en-US" altLang="en-US" dirty="0"/>
              <a:t> </a:t>
            </a:r>
            <a:r>
              <a:rPr lang="en-US" altLang="en-US" dirty="0" err="1"/>
              <a:t>nguy</a:t>
            </a:r>
            <a:r>
              <a:rPr lang="en-US" altLang="en-US" dirty="0"/>
              <a:t> </a:t>
            </a:r>
            <a:r>
              <a:rPr lang="en-US" altLang="en-US" dirty="0" err="1"/>
              <a:t>cơ</a:t>
            </a:r>
            <a:r>
              <a:rPr lang="en-US" altLang="en-US" dirty="0"/>
              <a:t> </a:t>
            </a:r>
            <a:r>
              <a:rPr lang="en-US" altLang="en-US" dirty="0" err="1"/>
              <a:t>đối</a:t>
            </a:r>
            <a:r>
              <a:rPr lang="en-US" altLang="en-US" dirty="0"/>
              <a:t> </a:t>
            </a:r>
            <a:r>
              <a:rPr lang="en-US" altLang="en-US" dirty="0" err="1"/>
              <a:t>với</a:t>
            </a:r>
            <a:r>
              <a:rPr lang="en-US" altLang="en-US" dirty="0"/>
              <a:t> </a:t>
            </a:r>
            <a:r>
              <a:rPr lang="en-US" altLang="en-US" dirty="0" err="1"/>
              <a:t>các</a:t>
            </a:r>
            <a:r>
              <a:rPr lang="en-US" altLang="en-US" dirty="0"/>
              <a:t> </a:t>
            </a:r>
            <a:r>
              <a:rPr lang="en-US" altLang="en-US" dirty="0" err="1"/>
              <a:t>vấn</a:t>
            </a:r>
            <a:r>
              <a:rPr lang="en-US" altLang="en-US" dirty="0"/>
              <a:t> </a:t>
            </a:r>
            <a:r>
              <a:rPr lang="en-US" altLang="en-US" dirty="0" err="1"/>
              <a:t>đề</a:t>
            </a:r>
            <a:r>
              <a:rPr lang="en-US" altLang="en-US" dirty="0"/>
              <a:t> </a:t>
            </a:r>
            <a:r>
              <a:rPr lang="en-US" altLang="en-US" dirty="0" err="1"/>
              <a:t>về</a:t>
            </a:r>
            <a:r>
              <a:rPr lang="en-US" altLang="en-US" dirty="0"/>
              <a:t> </a:t>
            </a:r>
            <a:r>
              <a:rPr lang="en-US" altLang="en-US" dirty="0" err="1"/>
              <a:t>sức</a:t>
            </a:r>
            <a:r>
              <a:rPr lang="en-US" altLang="en-US" dirty="0"/>
              <a:t> </a:t>
            </a:r>
            <a:r>
              <a:rPr lang="en-US" altLang="en-US" dirty="0" err="1"/>
              <a:t>khỏe</a:t>
            </a:r>
            <a:r>
              <a:rPr lang="en-US" altLang="en-US" dirty="0"/>
              <a:t>.</a:t>
            </a:r>
          </a:p>
          <a:p>
            <a:pPr marL="0" indent="0">
              <a:buClr>
                <a:schemeClr val="hlink"/>
              </a:buClr>
              <a:buSzPct val="80000"/>
              <a:buNone/>
              <a:defRPr/>
            </a:pPr>
            <a:r>
              <a:rPr lang="en-US" altLang="en-US" dirty="0"/>
              <a:t>4. </a:t>
            </a:r>
            <a:r>
              <a:rPr lang="en-US" altLang="en-US" b="1" dirty="0" err="1">
                <a:solidFill>
                  <a:schemeClr val="accent2">
                    <a:lumMod val="75000"/>
                  </a:schemeClr>
                </a:solidFill>
              </a:rPr>
              <a:t>Tiêu</a:t>
            </a:r>
            <a:r>
              <a:rPr lang="en-US" altLang="en-US" b="1" dirty="0">
                <a:solidFill>
                  <a:schemeClr val="accent2">
                    <a:lumMod val="75000"/>
                  </a:schemeClr>
                </a:solidFill>
              </a:rPr>
              <a:t> </a:t>
            </a:r>
            <a:r>
              <a:rPr lang="en-US" altLang="en-US" b="1" dirty="0" err="1">
                <a:solidFill>
                  <a:schemeClr val="accent2">
                    <a:lumMod val="75000"/>
                  </a:schemeClr>
                </a:solidFill>
              </a:rPr>
              <a:t>chuẩn</a:t>
            </a:r>
            <a:r>
              <a:rPr lang="en-US" altLang="en-US" dirty="0">
                <a:solidFill>
                  <a:srgbClr val="FFC000"/>
                </a:solidFill>
              </a:rPr>
              <a:t> </a:t>
            </a:r>
            <a:r>
              <a:rPr lang="en-US" altLang="en-US" dirty="0"/>
              <a:t>– </a:t>
            </a:r>
            <a:r>
              <a:rPr lang="en-US" altLang="en-US" dirty="0" err="1"/>
              <a:t>Số</a:t>
            </a:r>
            <a:r>
              <a:rPr lang="en-US" altLang="en-US" dirty="0"/>
              <a:t> </a:t>
            </a:r>
            <a:r>
              <a:rPr lang="en-US" altLang="en-US" dirty="0" err="1"/>
              <a:t>điểm</a:t>
            </a:r>
            <a:r>
              <a:rPr lang="en-US" altLang="en-US" dirty="0"/>
              <a:t> 26 </a:t>
            </a:r>
            <a:r>
              <a:rPr lang="en-US" altLang="en-US" dirty="0" err="1"/>
              <a:t>có</a:t>
            </a:r>
            <a:r>
              <a:rPr lang="en-US" altLang="en-US" dirty="0"/>
              <a:t> </a:t>
            </a:r>
            <a:r>
              <a:rPr lang="en-US" altLang="en-US" dirty="0" err="1"/>
              <a:t>nghĩa</a:t>
            </a:r>
            <a:r>
              <a:rPr lang="en-US" altLang="en-US" dirty="0"/>
              <a:t> </a:t>
            </a:r>
            <a:r>
              <a:rPr lang="en-US" altLang="en-US" dirty="0" err="1"/>
              <a:t>rằng</a:t>
            </a:r>
            <a:r>
              <a:rPr lang="en-US" altLang="en-US" dirty="0"/>
              <a:t> </a:t>
            </a:r>
            <a:r>
              <a:rPr lang="en-US" altLang="en-US" dirty="0" err="1"/>
              <a:t>việc</a:t>
            </a:r>
            <a:r>
              <a:rPr lang="en-US" altLang="en-US" dirty="0"/>
              <a:t> </a:t>
            </a:r>
            <a:r>
              <a:rPr lang="en-US" altLang="en-US" dirty="0" err="1"/>
              <a:t>uống</a:t>
            </a:r>
            <a:r>
              <a:rPr lang="en-US" altLang="en-US" dirty="0"/>
              <a:t> </a:t>
            </a:r>
            <a:r>
              <a:rPr lang="en-US" altLang="en-US" dirty="0" err="1"/>
              <a:t>rượu</a:t>
            </a:r>
            <a:r>
              <a:rPr lang="en-US" altLang="en-US" dirty="0"/>
              <a:t> </a:t>
            </a:r>
            <a:r>
              <a:rPr lang="en-US" altLang="en-US" dirty="0" err="1"/>
              <a:t>bia</a:t>
            </a:r>
            <a:r>
              <a:rPr lang="en-US" altLang="en-US" dirty="0"/>
              <a:t> </a:t>
            </a:r>
            <a:r>
              <a:rPr lang="en-US" altLang="en-US" dirty="0" err="1"/>
              <a:t>của</a:t>
            </a:r>
            <a:r>
              <a:rPr lang="en-US" altLang="en-US" dirty="0"/>
              <a:t> </a:t>
            </a:r>
            <a:r>
              <a:rPr lang="en-US" altLang="en-US" dirty="0" err="1"/>
              <a:t>bạn</a:t>
            </a:r>
            <a:r>
              <a:rPr lang="en-US" altLang="en-US" dirty="0"/>
              <a:t> </a:t>
            </a:r>
            <a:r>
              <a:rPr lang="en-US" altLang="en-US" dirty="0" err="1"/>
              <a:t>cao</a:t>
            </a:r>
            <a:r>
              <a:rPr lang="en-US" altLang="en-US" dirty="0"/>
              <a:t> </a:t>
            </a:r>
            <a:r>
              <a:rPr lang="en-US" altLang="en-US" dirty="0" err="1"/>
              <a:t>hơn</a:t>
            </a:r>
            <a:r>
              <a:rPr lang="en-US" altLang="en-US" dirty="0"/>
              <a:t> 75% </a:t>
            </a:r>
            <a:r>
              <a:rPr lang="en-US" altLang="en-US" dirty="0" err="1"/>
              <a:t>số</a:t>
            </a:r>
            <a:r>
              <a:rPr lang="en-US" altLang="en-US" dirty="0"/>
              <a:t> </a:t>
            </a:r>
            <a:r>
              <a:rPr lang="en-US" altLang="en-US" dirty="0" err="1"/>
              <a:t>người</a:t>
            </a:r>
            <a:r>
              <a:rPr lang="en-US" altLang="en-US" dirty="0"/>
              <a:t> </a:t>
            </a:r>
            <a:r>
              <a:rPr lang="en-US" altLang="en-US" dirty="0" err="1"/>
              <a:t>dân</a:t>
            </a:r>
            <a:r>
              <a:rPr lang="en-US" altLang="en-US" dirty="0"/>
              <a:t> </a:t>
            </a:r>
            <a:r>
              <a:rPr lang="en-US" altLang="en-US" dirty="0" err="1"/>
              <a:t>trưởng</a:t>
            </a:r>
            <a:r>
              <a:rPr lang="en-US" altLang="en-US" dirty="0"/>
              <a:t> </a:t>
            </a:r>
            <a:r>
              <a:rPr lang="en-US" altLang="en-US" dirty="0" err="1"/>
              <a:t>thành</a:t>
            </a:r>
            <a:endParaRPr lang="en-US" altLang="en-US" dirty="0"/>
          </a:p>
          <a:p>
            <a:pPr marL="0" indent="0">
              <a:buClr>
                <a:schemeClr val="hlink"/>
              </a:buClr>
              <a:buSzPct val="80000"/>
              <a:buNone/>
              <a:defRPr/>
            </a:pPr>
            <a:r>
              <a:rPr lang="en-US" altLang="en-US" dirty="0"/>
              <a:t>5. </a:t>
            </a:r>
            <a:r>
              <a:rPr lang="en-US" altLang="en-US" b="1" dirty="0" err="1">
                <a:solidFill>
                  <a:schemeClr val="accent2">
                    <a:lumMod val="75000"/>
                  </a:schemeClr>
                </a:solidFill>
              </a:rPr>
              <a:t>Phản</a:t>
            </a:r>
            <a:r>
              <a:rPr lang="en-US" altLang="en-US" b="1" dirty="0">
                <a:solidFill>
                  <a:schemeClr val="accent2">
                    <a:lumMod val="75000"/>
                  </a:schemeClr>
                </a:solidFill>
              </a:rPr>
              <a:t> </a:t>
            </a:r>
            <a:r>
              <a:rPr lang="en-US" altLang="en-US" b="1" dirty="0" err="1">
                <a:solidFill>
                  <a:schemeClr val="accent2">
                    <a:lumMod val="75000"/>
                  </a:schemeClr>
                </a:solidFill>
              </a:rPr>
              <a:t>hồi</a:t>
            </a:r>
            <a:r>
              <a:rPr lang="en-US" altLang="en-US" b="1" dirty="0">
                <a:solidFill>
                  <a:schemeClr val="accent2">
                    <a:lumMod val="75000"/>
                  </a:schemeClr>
                </a:solidFill>
              </a:rPr>
              <a:t> </a:t>
            </a:r>
            <a:r>
              <a:rPr lang="en-US" altLang="en-US" b="1" dirty="0" err="1">
                <a:solidFill>
                  <a:schemeClr val="accent2">
                    <a:lumMod val="75000"/>
                  </a:schemeClr>
                </a:solidFill>
              </a:rPr>
              <a:t>của</a:t>
            </a:r>
            <a:r>
              <a:rPr lang="en-US" altLang="en-US" b="1" dirty="0">
                <a:solidFill>
                  <a:schemeClr val="accent2">
                    <a:lumMod val="75000"/>
                  </a:schemeClr>
                </a:solidFill>
              </a:rPr>
              <a:t> </a:t>
            </a:r>
            <a:r>
              <a:rPr lang="en-US" altLang="en-US" b="1" dirty="0" err="1">
                <a:solidFill>
                  <a:schemeClr val="accent2">
                    <a:lumMod val="75000"/>
                  </a:schemeClr>
                </a:solidFill>
              </a:rPr>
              <a:t>bệnh</a:t>
            </a:r>
            <a:r>
              <a:rPr lang="en-US" altLang="en-US" b="1" dirty="0">
                <a:solidFill>
                  <a:schemeClr val="accent2">
                    <a:lumMod val="75000"/>
                  </a:schemeClr>
                </a:solidFill>
              </a:rPr>
              <a:t> </a:t>
            </a:r>
            <a:r>
              <a:rPr lang="en-US" altLang="en-US" b="1" dirty="0" err="1">
                <a:solidFill>
                  <a:schemeClr val="accent2">
                    <a:lumMod val="75000"/>
                  </a:schemeClr>
                </a:solidFill>
              </a:rPr>
              <a:t>nhân</a:t>
            </a:r>
            <a:r>
              <a:rPr lang="en-US" altLang="en-US" dirty="0"/>
              <a:t>- </a:t>
            </a:r>
            <a:r>
              <a:rPr lang="en-US" altLang="en-US" dirty="0" err="1"/>
              <a:t>Bạn</a:t>
            </a:r>
            <a:r>
              <a:rPr lang="en-US" altLang="en-US" dirty="0"/>
              <a:t> </a:t>
            </a:r>
            <a:r>
              <a:rPr lang="en-US" altLang="en-US" dirty="0" err="1"/>
              <a:t>suy</a:t>
            </a:r>
            <a:r>
              <a:rPr lang="en-US" altLang="en-US" dirty="0"/>
              <a:t> </a:t>
            </a:r>
            <a:r>
              <a:rPr lang="en-US" altLang="en-US" dirty="0" err="1"/>
              <a:t>nghi</a:t>
            </a:r>
            <a:r>
              <a:rPr lang="en-US" altLang="en-US" dirty="0"/>
              <a:t>̃ </a:t>
            </a:r>
            <a:r>
              <a:rPr lang="en-US" altLang="en-US" dirty="0" err="1"/>
              <a:t>gi</a:t>
            </a:r>
            <a:r>
              <a:rPr lang="en-US" altLang="en-US" dirty="0"/>
              <a:t>̀ </a:t>
            </a:r>
            <a:r>
              <a:rPr lang="en-US" altLang="en-US" dirty="0" err="1"/>
              <a:t>vê</a:t>
            </a:r>
            <a:r>
              <a:rPr lang="en-US" altLang="en-US" dirty="0"/>
              <a:t>̀ </a:t>
            </a:r>
            <a:r>
              <a:rPr lang="en-US" altLang="en-US" dirty="0" err="1"/>
              <a:t>điều</a:t>
            </a:r>
            <a:r>
              <a:rPr lang="en-US" altLang="en-US" dirty="0"/>
              <a:t> </a:t>
            </a:r>
            <a:r>
              <a:rPr lang="en-US" altLang="en-US" dirty="0" err="1"/>
              <a:t>này</a:t>
            </a:r>
            <a:r>
              <a:rPr lang="en-US" altLang="en-US" dirty="0"/>
              <a:t>?</a:t>
            </a:r>
            <a:endParaRPr lang="en-US" dirty="0"/>
          </a:p>
          <a:p>
            <a:endParaRPr lang="en-GB" dirty="0"/>
          </a:p>
        </p:txBody>
      </p:sp>
    </p:spTree>
    <p:extLst>
      <p:ext uri="{BB962C8B-B14F-4D97-AF65-F5344CB8AC3E}">
        <p14:creationId xmlns:p14="http://schemas.microsoft.com/office/powerpoint/2010/main" val="814199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72656-5EF0-4A66-8845-B58EAB6C2969}"/>
              </a:ext>
            </a:extLst>
          </p:cNvPr>
          <p:cNvSpPr>
            <a:spLocks noGrp="1"/>
          </p:cNvSpPr>
          <p:nvPr>
            <p:ph type="title"/>
          </p:nvPr>
        </p:nvSpPr>
        <p:spPr>
          <a:xfrm>
            <a:off x="457200" y="609600"/>
            <a:ext cx="8229600" cy="1676400"/>
          </a:xfrm>
        </p:spPr>
        <p:txBody>
          <a:bodyPr>
            <a:normAutofit/>
          </a:bodyPr>
          <a:lstStyle/>
          <a:p>
            <a:r>
              <a:rPr lang="en-US" dirty="0"/>
              <a:t>B</a:t>
            </a:r>
            <a:r>
              <a:rPr lang="vi-VN" dirty="0"/>
              <a:t>ư</a:t>
            </a:r>
            <a:r>
              <a:rPr lang="en-US" dirty="0" err="1"/>
              <a:t>ớc</a:t>
            </a:r>
            <a:r>
              <a:rPr lang="en-US" dirty="0"/>
              <a:t> 2: </a:t>
            </a:r>
            <a:r>
              <a:rPr lang="en-US" dirty="0" err="1"/>
              <a:t>Tăng</a:t>
            </a:r>
            <a:r>
              <a:rPr lang="en-US" dirty="0"/>
              <a:t> c</a:t>
            </a:r>
            <a:r>
              <a:rPr lang="vi-VN" dirty="0"/>
              <a:t>ư</a:t>
            </a:r>
            <a:r>
              <a:rPr lang="en-US" dirty="0" err="1"/>
              <a:t>ờng</a:t>
            </a:r>
            <a:r>
              <a:rPr lang="en-US" dirty="0"/>
              <a:t> </a:t>
            </a:r>
            <a:r>
              <a:rPr lang="en-US" dirty="0" err="1"/>
              <a:t>động</a:t>
            </a:r>
            <a:r>
              <a:rPr lang="en-US" dirty="0"/>
              <a:t> </a:t>
            </a:r>
            <a:r>
              <a:rPr lang="en-US" dirty="0" err="1"/>
              <a:t>lực</a:t>
            </a:r>
            <a:br>
              <a:rPr lang="en-US" dirty="0"/>
            </a:br>
            <a:r>
              <a:rPr lang="en-GB" dirty="0" err="1"/>
              <a:t>Lắng</a:t>
            </a:r>
            <a:r>
              <a:rPr lang="en-GB" dirty="0"/>
              <a:t> Nghe </a:t>
            </a:r>
            <a:r>
              <a:rPr lang="en-GB" dirty="0" err="1"/>
              <a:t>và</a:t>
            </a:r>
            <a:r>
              <a:rPr lang="en-GB" dirty="0"/>
              <a:t> </a:t>
            </a:r>
            <a:r>
              <a:rPr lang="en-GB" dirty="0" err="1"/>
              <a:t>Thấu</a:t>
            </a:r>
            <a:r>
              <a:rPr lang="en-GB" dirty="0"/>
              <a:t> </a:t>
            </a:r>
            <a:r>
              <a:rPr lang="en-GB" dirty="0" err="1"/>
              <a:t>Hiểu</a:t>
            </a:r>
            <a:endParaRPr lang="en-GB" dirty="0"/>
          </a:p>
        </p:txBody>
      </p:sp>
      <p:graphicFrame>
        <p:nvGraphicFramePr>
          <p:cNvPr id="4" name="Content Placeholder 3">
            <a:extLst>
              <a:ext uri="{FF2B5EF4-FFF2-40B4-BE49-F238E27FC236}">
                <a16:creationId xmlns:a16="http://schemas.microsoft.com/office/drawing/2014/main" id="{6C0C7FAF-1A16-459D-ACE2-B07DDFEFB15F}"/>
              </a:ext>
            </a:extLst>
          </p:cNvPr>
          <p:cNvGraphicFramePr>
            <a:graphicFrameLocks noGrp="1"/>
          </p:cNvGraphicFramePr>
          <p:nvPr>
            <p:ph idx="1"/>
            <p:extLst>
              <p:ext uri="{D42A27DB-BD31-4B8C-83A1-F6EECF244321}">
                <p14:modId xmlns:p14="http://schemas.microsoft.com/office/powerpoint/2010/main" val="1377258436"/>
              </p:ext>
            </p:extLst>
          </p:nvPr>
        </p:nvGraphicFramePr>
        <p:xfrm>
          <a:off x="685800" y="16764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9246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ECCF9-8C6E-4D61-B4A2-13B34EA5DE23}"/>
              </a:ext>
            </a:extLst>
          </p:cNvPr>
          <p:cNvSpPr>
            <a:spLocks noGrp="1"/>
          </p:cNvSpPr>
          <p:nvPr>
            <p:ph type="title"/>
          </p:nvPr>
        </p:nvSpPr>
        <p:spPr>
          <a:xfrm>
            <a:off x="381000" y="228600"/>
            <a:ext cx="8458200" cy="838200"/>
          </a:xfrm>
        </p:spPr>
        <p:txBody>
          <a:bodyPr>
            <a:noAutofit/>
          </a:bodyPr>
          <a:lstStyle/>
          <a:p>
            <a:r>
              <a:rPr lang="en-US" sz="2800" b="1" dirty="0"/>
              <a:t>B2: </a:t>
            </a:r>
            <a:r>
              <a:rPr lang="en-US" sz="2800" b="1" dirty="0" err="1"/>
              <a:t>Tăng</a:t>
            </a:r>
            <a:r>
              <a:rPr lang="en-US" sz="2800" b="1" dirty="0"/>
              <a:t> c</a:t>
            </a:r>
            <a:r>
              <a:rPr lang="vi-VN" sz="2800" b="1" dirty="0"/>
              <a:t>ư</a:t>
            </a:r>
            <a:r>
              <a:rPr lang="en-US" sz="2800" b="1" dirty="0" err="1"/>
              <a:t>ờng</a:t>
            </a:r>
            <a:r>
              <a:rPr lang="en-US" sz="2800" b="1" dirty="0"/>
              <a:t> </a:t>
            </a:r>
            <a:r>
              <a:rPr lang="en-US" sz="2800" b="1" dirty="0" err="1"/>
              <a:t>động</a:t>
            </a:r>
            <a:r>
              <a:rPr lang="en-US" sz="2800" b="1" dirty="0"/>
              <a:t> </a:t>
            </a:r>
            <a:r>
              <a:rPr lang="en-US" sz="2800" b="1" dirty="0" err="1"/>
              <a:t>lực</a:t>
            </a:r>
            <a:r>
              <a:rPr lang="en-US" sz="2800" b="1" dirty="0"/>
              <a:t>- </a:t>
            </a:r>
            <a:r>
              <a:rPr lang="en-GB" sz="2800" b="1" dirty="0" err="1"/>
              <a:t>Lắng</a:t>
            </a:r>
            <a:r>
              <a:rPr lang="en-GB" sz="2800" b="1" dirty="0"/>
              <a:t> Nghe </a:t>
            </a:r>
            <a:r>
              <a:rPr lang="en-GB" sz="2800" b="1" dirty="0" err="1"/>
              <a:t>và</a:t>
            </a:r>
            <a:r>
              <a:rPr lang="en-GB" sz="2800" b="1" dirty="0"/>
              <a:t> </a:t>
            </a:r>
            <a:r>
              <a:rPr lang="en-GB" sz="2800" b="1" dirty="0" err="1"/>
              <a:t>Thấu</a:t>
            </a:r>
            <a:r>
              <a:rPr lang="en-GB" sz="2800" b="1" dirty="0"/>
              <a:t> </a:t>
            </a:r>
            <a:r>
              <a:rPr lang="en-GB" sz="2800" b="1" dirty="0" err="1"/>
              <a:t>Hiểu</a:t>
            </a:r>
            <a:endParaRPr lang="en-GB" sz="2800" b="1" dirty="0"/>
          </a:p>
        </p:txBody>
      </p:sp>
      <p:sp>
        <p:nvSpPr>
          <p:cNvPr id="3" name="Content Placeholder 2">
            <a:extLst>
              <a:ext uri="{FF2B5EF4-FFF2-40B4-BE49-F238E27FC236}">
                <a16:creationId xmlns:a16="http://schemas.microsoft.com/office/drawing/2014/main" id="{3355535B-17C8-462C-9D7E-CBBE3DB74EEB}"/>
              </a:ext>
            </a:extLst>
          </p:cNvPr>
          <p:cNvSpPr>
            <a:spLocks noGrp="1"/>
          </p:cNvSpPr>
          <p:nvPr>
            <p:ph idx="1"/>
          </p:nvPr>
        </p:nvSpPr>
        <p:spPr>
          <a:xfrm>
            <a:off x="457200" y="1524000"/>
            <a:ext cx="8229600" cy="5105400"/>
          </a:xfrm>
        </p:spPr>
        <p:txBody>
          <a:bodyPr>
            <a:normAutofit fontScale="92500"/>
          </a:bodyPr>
          <a:lstStyle/>
          <a:p>
            <a:pPr>
              <a:lnSpc>
                <a:spcPct val="150000"/>
              </a:lnSpc>
            </a:pPr>
            <a:r>
              <a:rPr lang="en-US" altLang="en-US" sz="2400" b="1" dirty="0" err="1">
                <a:solidFill>
                  <a:srgbClr val="C00000"/>
                </a:solidFill>
              </a:rPr>
              <a:t>Những</a:t>
            </a:r>
            <a:r>
              <a:rPr lang="en-US" altLang="en-US" sz="2400" b="1" dirty="0">
                <a:solidFill>
                  <a:srgbClr val="C00000"/>
                </a:solidFill>
              </a:rPr>
              <a:t> </a:t>
            </a:r>
            <a:r>
              <a:rPr lang="en-US" altLang="en-US" sz="2400" b="1" dirty="0" err="1">
                <a:solidFill>
                  <a:srgbClr val="C00000"/>
                </a:solidFill>
              </a:rPr>
              <a:t>chiến</a:t>
            </a:r>
            <a:r>
              <a:rPr lang="en-US" altLang="en-US" sz="2400" b="1" dirty="0">
                <a:solidFill>
                  <a:srgbClr val="C00000"/>
                </a:solidFill>
              </a:rPr>
              <a:t> </a:t>
            </a:r>
            <a:r>
              <a:rPr lang="en-US" altLang="en-US" sz="2400" b="1" dirty="0" err="1">
                <a:solidFill>
                  <a:srgbClr val="C00000"/>
                </a:solidFill>
              </a:rPr>
              <a:t>lược</a:t>
            </a:r>
            <a:r>
              <a:rPr lang="en-US" altLang="en-US" sz="2400" b="1" dirty="0">
                <a:solidFill>
                  <a:srgbClr val="C00000"/>
                </a:solidFill>
              </a:rPr>
              <a:t> </a:t>
            </a:r>
            <a:r>
              <a:rPr lang="en-US" altLang="en-US" sz="2400" b="1" dirty="0" err="1">
                <a:solidFill>
                  <a:srgbClr val="C00000"/>
                </a:solidFill>
              </a:rPr>
              <a:t>cho</a:t>
            </a:r>
            <a:r>
              <a:rPr lang="en-US" altLang="en-US" sz="2400" b="1" dirty="0">
                <a:solidFill>
                  <a:srgbClr val="C00000"/>
                </a:solidFill>
              </a:rPr>
              <a:t> </a:t>
            </a:r>
            <a:r>
              <a:rPr lang="en-US" altLang="en-US" sz="2400" b="1" dirty="0" err="1">
                <a:solidFill>
                  <a:srgbClr val="C00000"/>
                </a:solidFill>
              </a:rPr>
              <a:t>việc</a:t>
            </a:r>
            <a:r>
              <a:rPr lang="en-US" altLang="en-US" sz="2400" b="1" dirty="0">
                <a:solidFill>
                  <a:srgbClr val="C00000"/>
                </a:solidFill>
              </a:rPr>
              <a:t> </a:t>
            </a:r>
            <a:r>
              <a:rPr lang="en-US" altLang="en-US" sz="2400" b="1" dirty="0" err="1">
                <a:solidFill>
                  <a:srgbClr val="C00000"/>
                </a:solidFill>
              </a:rPr>
              <a:t>cân</a:t>
            </a:r>
            <a:r>
              <a:rPr lang="en-US" altLang="en-US" sz="2400" b="1" dirty="0">
                <a:solidFill>
                  <a:srgbClr val="C00000"/>
                </a:solidFill>
              </a:rPr>
              <a:t> </a:t>
            </a:r>
            <a:r>
              <a:rPr lang="en-US" altLang="en-US" sz="2400" b="1" dirty="0" err="1">
                <a:solidFill>
                  <a:srgbClr val="C00000"/>
                </a:solidFill>
              </a:rPr>
              <a:t>nhắc</a:t>
            </a:r>
            <a:r>
              <a:rPr lang="en-US" altLang="en-US" sz="2400" b="1" dirty="0">
                <a:solidFill>
                  <a:srgbClr val="C00000"/>
                </a:solidFill>
              </a:rPr>
              <a:t> </a:t>
            </a:r>
            <a:r>
              <a:rPr lang="en-US" altLang="en-US" sz="2400" b="1" dirty="0" err="1">
                <a:solidFill>
                  <a:srgbClr val="C00000"/>
                </a:solidFill>
              </a:rPr>
              <a:t>giữa</a:t>
            </a:r>
            <a:r>
              <a:rPr lang="en-US" altLang="en-US" sz="2400" b="1" dirty="0">
                <a:solidFill>
                  <a:srgbClr val="C00000"/>
                </a:solidFill>
              </a:rPr>
              <a:t> </a:t>
            </a:r>
            <a:r>
              <a:rPr lang="en-US" altLang="en-US" sz="2400" b="1" dirty="0" err="1">
                <a:solidFill>
                  <a:srgbClr val="C00000"/>
                </a:solidFill>
              </a:rPr>
              <a:t>những</a:t>
            </a:r>
            <a:r>
              <a:rPr lang="en-US" altLang="en-US" sz="2400" b="1" dirty="0">
                <a:solidFill>
                  <a:srgbClr val="C00000"/>
                </a:solidFill>
              </a:rPr>
              <a:t> </a:t>
            </a:r>
            <a:r>
              <a:rPr lang="en-US" altLang="en-US" sz="2400" b="1" dirty="0" err="1">
                <a:solidFill>
                  <a:srgbClr val="C00000"/>
                </a:solidFill>
              </a:rPr>
              <a:t>tích</a:t>
            </a:r>
            <a:r>
              <a:rPr lang="en-US" altLang="en-US" sz="2400" b="1" dirty="0">
                <a:solidFill>
                  <a:srgbClr val="C00000"/>
                </a:solidFill>
              </a:rPr>
              <a:t> </a:t>
            </a:r>
            <a:r>
              <a:rPr lang="en-US" altLang="en-US" sz="2400" b="1" dirty="0" err="1">
                <a:solidFill>
                  <a:srgbClr val="C00000"/>
                </a:solidFill>
              </a:rPr>
              <a:t>cực</a:t>
            </a:r>
            <a:r>
              <a:rPr lang="en-US" altLang="en-US" sz="2400" b="1" dirty="0">
                <a:solidFill>
                  <a:srgbClr val="C00000"/>
                </a:solidFill>
              </a:rPr>
              <a:t> </a:t>
            </a:r>
            <a:r>
              <a:rPr lang="en-US" altLang="en-US" sz="2400" b="1" dirty="0" err="1">
                <a:solidFill>
                  <a:srgbClr val="C00000"/>
                </a:solidFill>
              </a:rPr>
              <a:t>và</a:t>
            </a:r>
            <a:r>
              <a:rPr lang="en-US" altLang="en-US" sz="2400" b="1" dirty="0">
                <a:solidFill>
                  <a:srgbClr val="C00000"/>
                </a:solidFill>
              </a:rPr>
              <a:t> </a:t>
            </a:r>
            <a:r>
              <a:rPr lang="en-US" altLang="en-US" sz="2400" b="1" dirty="0" err="1">
                <a:solidFill>
                  <a:srgbClr val="C00000"/>
                </a:solidFill>
              </a:rPr>
              <a:t>tiêu</a:t>
            </a:r>
            <a:r>
              <a:rPr lang="en-US" altLang="en-US" sz="2400" b="1" dirty="0">
                <a:solidFill>
                  <a:srgbClr val="C00000"/>
                </a:solidFill>
              </a:rPr>
              <a:t> </a:t>
            </a:r>
            <a:r>
              <a:rPr lang="en-US" altLang="en-US" sz="2400" b="1" dirty="0" err="1">
                <a:solidFill>
                  <a:srgbClr val="C00000"/>
                </a:solidFill>
              </a:rPr>
              <a:t>cực</a:t>
            </a:r>
            <a:endParaRPr lang="en-US" altLang="en-US" sz="2400" b="1" dirty="0">
              <a:solidFill>
                <a:srgbClr val="C00000"/>
              </a:solidFill>
            </a:endParaRPr>
          </a:p>
          <a:p>
            <a:pPr lvl="1">
              <a:lnSpc>
                <a:spcPct val="150000"/>
              </a:lnSpc>
              <a:buClr>
                <a:srgbClr val="20C9F8"/>
              </a:buClr>
            </a:pPr>
            <a:r>
              <a:rPr lang="en-US" altLang="en-US" dirty="0" err="1"/>
              <a:t>Bạn</a:t>
            </a:r>
            <a:r>
              <a:rPr lang="en-US" altLang="en-US" dirty="0"/>
              <a:t> </a:t>
            </a:r>
            <a:r>
              <a:rPr lang="en-US" altLang="en-US" dirty="0" err="1"/>
              <a:t>thích</a:t>
            </a:r>
            <a:r>
              <a:rPr lang="en-US" altLang="en-US" dirty="0"/>
              <a:t> </a:t>
            </a:r>
            <a:r>
              <a:rPr lang="en-US" altLang="en-US" dirty="0" err="1"/>
              <a:t>gì</a:t>
            </a:r>
            <a:r>
              <a:rPr lang="en-US" altLang="en-US" dirty="0"/>
              <a:t> </a:t>
            </a:r>
            <a:r>
              <a:rPr lang="en-US" altLang="en-US" dirty="0" err="1"/>
              <a:t>về</a:t>
            </a:r>
            <a:r>
              <a:rPr lang="en-US" altLang="en-US" dirty="0"/>
              <a:t> </a:t>
            </a:r>
            <a:r>
              <a:rPr lang="en-US" altLang="en-US" dirty="0" err="1"/>
              <a:t>rượu</a:t>
            </a:r>
            <a:r>
              <a:rPr lang="en-US" altLang="en-US" dirty="0"/>
              <a:t> </a:t>
            </a:r>
            <a:r>
              <a:rPr lang="en-US" altLang="en-US" dirty="0" err="1"/>
              <a:t>bia</a:t>
            </a:r>
            <a:r>
              <a:rPr lang="en-US" altLang="en-US" dirty="0"/>
              <a:t>/</a:t>
            </a:r>
            <a:r>
              <a:rPr lang="en-US" altLang="en-US" dirty="0" err="1"/>
              <a:t>hàng</a:t>
            </a:r>
            <a:r>
              <a:rPr lang="en-US" altLang="en-US" dirty="0"/>
              <a:t> </a:t>
            </a:r>
            <a:r>
              <a:rPr lang="en-US" altLang="en-US" dirty="0" err="1"/>
              <a:t>đa</a:t>
            </a:r>
            <a:r>
              <a:rPr lang="en-US" altLang="en-US" dirty="0"/>
              <a:t>́?</a:t>
            </a:r>
          </a:p>
          <a:p>
            <a:pPr lvl="1">
              <a:lnSpc>
                <a:spcPct val="150000"/>
              </a:lnSpc>
              <a:buClr>
                <a:srgbClr val="20C9F8"/>
              </a:buClr>
            </a:pPr>
            <a:r>
              <a:rPr lang="en-US" altLang="en-US" dirty="0" err="1"/>
              <a:t>Những</a:t>
            </a:r>
            <a:r>
              <a:rPr lang="en-US" altLang="en-US" dirty="0"/>
              <a:t> </a:t>
            </a:r>
            <a:r>
              <a:rPr lang="en-US" altLang="en-US" dirty="0" err="1"/>
              <a:t>gì</a:t>
            </a:r>
            <a:r>
              <a:rPr lang="en-US" altLang="en-US" dirty="0"/>
              <a:t> </a:t>
            </a:r>
            <a:r>
              <a:rPr lang="en-US" altLang="en-US" dirty="0" err="1"/>
              <a:t>bạn</a:t>
            </a:r>
            <a:r>
              <a:rPr lang="en-US" altLang="en-US" dirty="0"/>
              <a:t> </a:t>
            </a:r>
            <a:r>
              <a:rPr lang="en-US" altLang="en-US" dirty="0" err="1"/>
              <a:t>thấy</a:t>
            </a:r>
            <a:r>
              <a:rPr lang="en-US" altLang="en-US" dirty="0"/>
              <a:t> </a:t>
            </a:r>
            <a:r>
              <a:rPr lang="en-US" altLang="en-US" dirty="0" err="1"/>
              <a:t>như</a:t>
            </a:r>
            <a:r>
              <a:rPr lang="en-US" altLang="en-US" dirty="0"/>
              <a:t> </a:t>
            </a:r>
            <a:r>
              <a:rPr lang="en-US" altLang="en-US" dirty="0" err="1"/>
              <a:t>là</a:t>
            </a:r>
            <a:r>
              <a:rPr lang="en-US" altLang="en-US" dirty="0"/>
              <a:t> </a:t>
            </a:r>
            <a:r>
              <a:rPr lang="en-US" altLang="en-US" dirty="0" err="1"/>
              <a:t>mặt</a:t>
            </a:r>
            <a:r>
              <a:rPr lang="en-US" altLang="en-US" dirty="0"/>
              <a:t> </a:t>
            </a:r>
            <a:r>
              <a:rPr lang="en-US" altLang="en-US" dirty="0" err="1"/>
              <a:t>trái</a:t>
            </a:r>
            <a:r>
              <a:rPr lang="en-US" altLang="en-US" dirty="0"/>
              <a:t> </a:t>
            </a:r>
            <a:r>
              <a:rPr lang="en-US" altLang="en-US" dirty="0" err="1"/>
              <a:t>của</a:t>
            </a:r>
            <a:r>
              <a:rPr lang="en-US" altLang="en-US" dirty="0"/>
              <a:t> </a:t>
            </a:r>
            <a:r>
              <a:rPr lang="en-US" altLang="en-US" dirty="0" err="1"/>
              <a:t>việc</a:t>
            </a:r>
            <a:r>
              <a:rPr lang="en-US" altLang="en-US" dirty="0"/>
              <a:t> </a:t>
            </a:r>
            <a:r>
              <a:rPr lang="en-US" altLang="en-US" dirty="0" err="1"/>
              <a:t>uống</a:t>
            </a:r>
            <a:r>
              <a:rPr lang="en-US" altLang="en-US" dirty="0"/>
              <a:t> </a:t>
            </a:r>
            <a:r>
              <a:rPr lang="en-US" altLang="en-US" dirty="0" err="1"/>
              <a:t>rượu</a:t>
            </a:r>
            <a:r>
              <a:rPr lang="en-US" altLang="en-US" dirty="0"/>
              <a:t>/</a:t>
            </a:r>
            <a:r>
              <a:rPr lang="en-US" altLang="en-US" dirty="0" err="1"/>
              <a:t>hàng</a:t>
            </a:r>
            <a:r>
              <a:rPr lang="en-US" altLang="en-US" dirty="0"/>
              <a:t> </a:t>
            </a:r>
            <a:r>
              <a:rPr lang="en-US" altLang="en-US" dirty="0" err="1"/>
              <a:t>đa</a:t>
            </a:r>
            <a:r>
              <a:rPr lang="en-US" altLang="en-US" dirty="0"/>
              <a:t>́  </a:t>
            </a:r>
            <a:r>
              <a:rPr lang="en-US" altLang="en-US" dirty="0" err="1"/>
              <a:t>bia</a:t>
            </a:r>
            <a:r>
              <a:rPr lang="en-US" altLang="en-US" dirty="0"/>
              <a:t>?</a:t>
            </a:r>
          </a:p>
          <a:p>
            <a:pPr lvl="1">
              <a:lnSpc>
                <a:spcPct val="150000"/>
              </a:lnSpc>
              <a:buClr>
                <a:srgbClr val="20C9F8"/>
              </a:buClr>
            </a:pPr>
            <a:r>
              <a:rPr lang="en-US" altLang="en-US" dirty="0" err="1"/>
              <a:t>Còn</a:t>
            </a:r>
            <a:r>
              <a:rPr lang="en-US" altLang="en-US" dirty="0"/>
              <a:t> </a:t>
            </a:r>
            <a:r>
              <a:rPr lang="en-US" altLang="en-US" dirty="0" err="1"/>
              <a:t>gì</a:t>
            </a:r>
            <a:r>
              <a:rPr lang="en-US" altLang="en-US" dirty="0"/>
              <a:t> </a:t>
            </a:r>
            <a:r>
              <a:rPr lang="en-US" altLang="en-US" dirty="0" err="1"/>
              <a:t>nữa</a:t>
            </a:r>
            <a:r>
              <a:rPr lang="en-US" altLang="en-US" dirty="0"/>
              <a:t>?</a:t>
            </a:r>
          </a:p>
          <a:p>
            <a:pPr>
              <a:lnSpc>
                <a:spcPct val="150000"/>
              </a:lnSpc>
            </a:pPr>
            <a:r>
              <a:rPr lang="en-US" altLang="en-US" sz="2400" b="1" dirty="0" err="1">
                <a:solidFill>
                  <a:srgbClr val="C00000"/>
                </a:solidFill>
              </a:rPr>
              <a:t>Tóm</a:t>
            </a:r>
            <a:r>
              <a:rPr lang="en-US" altLang="en-US" sz="2400" b="1" dirty="0">
                <a:solidFill>
                  <a:srgbClr val="C00000"/>
                </a:solidFill>
              </a:rPr>
              <a:t> </a:t>
            </a:r>
            <a:r>
              <a:rPr lang="en-US" altLang="en-US" sz="2400" b="1" dirty="0" err="1">
                <a:solidFill>
                  <a:srgbClr val="C00000"/>
                </a:solidFill>
              </a:rPr>
              <a:t>tắt</a:t>
            </a:r>
            <a:r>
              <a:rPr lang="en-US" altLang="en-US" sz="2400" b="1" dirty="0">
                <a:solidFill>
                  <a:srgbClr val="C00000"/>
                </a:solidFill>
              </a:rPr>
              <a:t> </a:t>
            </a:r>
            <a:r>
              <a:rPr lang="en-US" altLang="en-US" sz="2400" b="1" dirty="0" err="1">
                <a:solidFill>
                  <a:srgbClr val="C00000"/>
                </a:solidFill>
              </a:rPr>
              <a:t>cả</a:t>
            </a:r>
            <a:r>
              <a:rPr lang="en-US" altLang="en-US" sz="2400" b="1" dirty="0">
                <a:solidFill>
                  <a:srgbClr val="C00000"/>
                </a:solidFill>
              </a:rPr>
              <a:t> </a:t>
            </a:r>
            <a:r>
              <a:rPr lang="en-US" altLang="en-US" sz="2400" b="1" dirty="0" err="1">
                <a:solidFill>
                  <a:srgbClr val="C00000"/>
                </a:solidFill>
              </a:rPr>
              <a:t>những</a:t>
            </a:r>
            <a:r>
              <a:rPr lang="en-US" altLang="en-US" sz="2400" b="1" dirty="0">
                <a:solidFill>
                  <a:srgbClr val="C00000"/>
                </a:solidFill>
              </a:rPr>
              <a:t> </a:t>
            </a:r>
            <a:r>
              <a:rPr lang="en-US" altLang="en-US" sz="2400" b="1" dirty="0" err="1">
                <a:solidFill>
                  <a:srgbClr val="C00000"/>
                </a:solidFill>
              </a:rPr>
              <a:t>tích</a:t>
            </a:r>
            <a:r>
              <a:rPr lang="en-US" altLang="en-US" sz="2400" b="1" dirty="0">
                <a:solidFill>
                  <a:srgbClr val="C00000"/>
                </a:solidFill>
              </a:rPr>
              <a:t> </a:t>
            </a:r>
            <a:r>
              <a:rPr lang="en-US" altLang="en-US" sz="2400" b="1" dirty="0" err="1">
                <a:solidFill>
                  <a:srgbClr val="C00000"/>
                </a:solidFill>
              </a:rPr>
              <a:t>cực</a:t>
            </a:r>
            <a:r>
              <a:rPr lang="en-US" altLang="en-US" sz="2400" b="1" dirty="0">
                <a:solidFill>
                  <a:srgbClr val="C00000"/>
                </a:solidFill>
              </a:rPr>
              <a:t> </a:t>
            </a:r>
            <a:r>
              <a:rPr lang="en-US" altLang="en-US" sz="2400" b="1" dirty="0" err="1">
                <a:solidFill>
                  <a:srgbClr val="C00000"/>
                </a:solidFill>
              </a:rPr>
              <a:t>và</a:t>
            </a:r>
            <a:r>
              <a:rPr lang="en-US" altLang="en-US" sz="2400" b="1" dirty="0">
                <a:solidFill>
                  <a:srgbClr val="C00000"/>
                </a:solidFill>
              </a:rPr>
              <a:t> </a:t>
            </a:r>
            <a:r>
              <a:rPr lang="en-US" altLang="en-US" sz="2400" b="1" dirty="0" err="1">
                <a:solidFill>
                  <a:srgbClr val="C00000"/>
                </a:solidFill>
              </a:rPr>
              <a:t>tiêu</a:t>
            </a:r>
            <a:r>
              <a:rPr lang="en-US" altLang="en-US" sz="2400" b="1" dirty="0">
                <a:solidFill>
                  <a:srgbClr val="C00000"/>
                </a:solidFill>
              </a:rPr>
              <a:t> </a:t>
            </a:r>
            <a:r>
              <a:rPr lang="en-US" altLang="en-US" sz="2400" b="1" dirty="0" err="1">
                <a:solidFill>
                  <a:srgbClr val="C00000"/>
                </a:solidFill>
              </a:rPr>
              <a:t>cực</a:t>
            </a:r>
            <a:endParaRPr lang="en-US" altLang="en-US" sz="2400" b="1" dirty="0">
              <a:solidFill>
                <a:srgbClr val="C00000"/>
              </a:solidFill>
            </a:endParaRPr>
          </a:p>
          <a:p>
            <a:pPr lvl="1">
              <a:lnSpc>
                <a:spcPct val="150000"/>
              </a:lnSpc>
            </a:pPr>
            <a:r>
              <a:rPr lang="en-US" altLang="en-US" dirty="0"/>
              <a:t>“</a:t>
            </a:r>
            <a:r>
              <a:rPr lang="en-US" altLang="en-US" dirty="0" err="1"/>
              <a:t>Một</a:t>
            </a:r>
            <a:r>
              <a:rPr lang="en-US" altLang="en-US" dirty="0"/>
              <a:t> </a:t>
            </a:r>
            <a:r>
              <a:rPr lang="en-US" altLang="en-US" dirty="0" err="1"/>
              <a:t>mặt</a:t>
            </a:r>
            <a:r>
              <a:rPr lang="en-US" altLang="en-US" dirty="0"/>
              <a:t> </a:t>
            </a:r>
            <a:r>
              <a:rPr lang="en-US" altLang="en-US" dirty="0" err="1"/>
              <a:t>bạn</a:t>
            </a:r>
            <a:r>
              <a:rPr lang="en-US" altLang="en-US" dirty="0"/>
              <a:t> </a:t>
            </a:r>
            <a:r>
              <a:rPr lang="en-US" altLang="en-US" dirty="0" err="1"/>
              <a:t>nói</a:t>
            </a:r>
            <a:r>
              <a:rPr lang="en-US" altLang="en-US" dirty="0"/>
              <a:t> </a:t>
            </a:r>
            <a:r>
              <a:rPr lang="en-US" altLang="en-US" dirty="0" err="1"/>
              <a:t>rằng</a:t>
            </a:r>
            <a:r>
              <a:rPr lang="en-US" altLang="en-US" dirty="0"/>
              <a:t>..,</a:t>
            </a:r>
          </a:p>
          <a:p>
            <a:pPr lvl="1">
              <a:lnSpc>
                <a:spcPct val="150000"/>
              </a:lnSpc>
            </a:pPr>
            <a:r>
              <a:rPr lang="en-US" altLang="en-US" dirty="0" err="1"/>
              <a:t>Mặt</a:t>
            </a:r>
            <a:r>
              <a:rPr lang="en-US" altLang="en-US" dirty="0"/>
              <a:t> </a:t>
            </a:r>
            <a:r>
              <a:rPr lang="en-US" altLang="en-US" dirty="0" err="1"/>
              <a:t>khác</a:t>
            </a:r>
            <a:r>
              <a:rPr lang="en-US" altLang="en-US" dirty="0"/>
              <a:t> </a:t>
            </a:r>
            <a:r>
              <a:rPr lang="en-US" altLang="en-US" dirty="0" err="1"/>
              <a:t>bạn</a:t>
            </a:r>
            <a:r>
              <a:rPr lang="en-US" altLang="en-US" dirty="0"/>
              <a:t> </a:t>
            </a:r>
            <a:r>
              <a:rPr lang="en-US" altLang="en-US" dirty="0" err="1"/>
              <a:t>cũng</a:t>
            </a:r>
            <a:r>
              <a:rPr lang="en-US" altLang="en-US" dirty="0"/>
              <a:t> </a:t>
            </a:r>
            <a:r>
              <a:rPr lang="en-US" altLang="en-US" dirty="0" err="1"/>
              <a:t>đã</a:t>
            </a:r>
            <a:r>
              <a:rPr lang="en-US" altLang="en-US" dirty="0"/>
              <a:t> </a:t>
            </a:r>
            <a:r>
              <a:rPr lang="en-US" altLang="en-US" dirty="0" err="1"/>
              <a:t>nói</a:t>
            </a:r>
            <a:r>
              <a:rPr lang="en-US" altLang="en-US" dirty="0"/>
              <a:t>….”</a:t>
            </a:r>
          </a:p>
          <a:p>
            <a:endParaRPr lang="en-GB" dirty="0"/>
          </a:p>
        </p:txBody>
      </p:sp>
    </p:spTree>
    <p:extLst>
      <p:ext uri="{BB962C8B-B14F-4D97-AF65-F5344CB8AC3E}">
        <p14:creationId xmlns:p14="http://schemas.microsoft.com/office/powerpoint/2010/main" val="3575138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6"/>
          <p:cNvSpPr>
            <a:spLocks noGrp="1"/>
          </p:cNvSpPr>
          <p:nvPr>
            <p:ph type="sldNum" sz="quarter" idx="12"/>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3000">
                <a:solidFill>
                  <a:schemeClr val="tx1"/>
                </a:solidFill>
                <a:latin typeface="Arial" panose="020B0604020202020204" pitchFamily="34" charset="0"/>
                <a:ea typeface="ＭＳ Ｐゴシック" panose="020B0600070205080204" pitchFamily="34" charset="-128"/>
              </a:defRPr>
            </a:lvl1pPr>
            <a:lvl2pPr marL="742950" indent="-285750">
              <a:defRPr sz="3000">
                <a:solidFill>
                  <a:schemeClr val="tx1"/>
                </a:solidFill>
                <a:latin typeface="Arial" panose="020B0604020202020204" pitchFamily="34" charset="0"/>
                <a:ea typeface="ＭＳ Ｐゴシック" panose="020B0600070205080204" pitchFamily="34" charset="-128"/>
              </a:defRPr>
            </a:lvl2pPr>
            <a:lvl3pPr marL="1143000" indent="-228600">
              <a:defRPr sz="3000">
                <a:solidFill>
                  <a:schemeClr val="tx1"/>
                </a:solidFill>
                <a:latin typeface="Arial" panose="020B0604020202020204" pitchFamily="34" charset="0"/>
                <a:ea typeface="ＭＳ Ｐゴシック" panose="020B0600070205080204" pitchFamily="34" charset="-128"/>
              </a:defRPr>
            </a:lvl3pPr>
            <a:lvl4pPr marL="1600200" indent="-228600">
              <a:defRPr sz="3000">
                <a:solidFill>
                  <a:schemeClr val="tx1"/>
                </a:solidFill>
                <a:latin typeface="Arial" panose="020B0604020202020204" pitchFamily="34" charset="0"/>
                <a:ea typeface="ＭＳ Ｐゴシック" panose="020B0600070205080204" pitchFamily="34" charset="-128"/>
              </a:defRPr>
            </a:lvl4pPr>
            <a:lvl5pPr marL="2057400" indent="-228600">
              <a:defRPr sz="3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fld id="{93AFC781-B895-4082-A676-D4FB8A42B690}" type="slidenum">
              <a:rPr lang="en-US" altLang="en-US" sz="1200">
                <a:solidFill>
                  <a:srgbClr val="FFFFFF"/>
                </a:solidFill>
                <a:latin typeface="Arial Black" panose="020B0A04020102020204" pitchFamily="34" charset="0"/>
              </a:rPr>
              <a:pPr/>
              <a:t>14</a:t>
            </a:fld>
            <a:endParaRPr lang="en-US" altLang="en-US" sz="1200">
              <a:solidFill>
                <a:srgbClr val="FFFFFF"/>
              </a:solidFill>
              <a:latin typeface="Arial Black" panose="020B0A04020102020204" pitchFamily="34" charset="0"/>
            </a:endParaRPr>
          </a:p>
        </p:txBody>
      </p:sp>
      <p:sp>
        <p:nvSpPr>
          <p:cNvPr id="110594" name="Rectangle 3"/>
          <p:cNvSpPr>
            <a:spLocks noGrp="1" noChangeArrowheads="1"/>
          </p:cNvSpPr>
          <p:nvPr>
            <p:ph type="title"/>
          </p:nvPr>
        </p:nvSpPr>
        <p:spPr>
          <a:xfrm>
            <a:off x="347663" y="228600"/>
            <a:ext cx="8491537" cy="914400"/>
          </a:xfrm>
        </p:spPr>
        <p:txBody>
          <a:bodyPr/>
          <a:lstStyle/>
          <a:p>
            <a:pPr marL="455613" indent="-455613" eaLnBrk="1" hangingPunct="1">
              <a:lnSpc>
                <a:spcPct val="80000"/>
              </a:lnSpc>
            </a:pPr>
            <a:r>
              <a:rPr lang="en-US" altLang="en-US" sz="3200" dirty="0">
                <a:ea typeface="ＭＳ Ｐゴシック" panose="020B0600070205080204" pitchFamily="34" charset="-128"/>
              </a:rPr>
              <a:t>B2:</a:t>
            </a:r>
            <a:r>
              <a:rPr lang="en-US" altLang="en-US" sz="3200" b="0" dirty="0">
                <a:effectLst/>
                <a:ea typeface="ＭＳ Ｐゴシック" panose="020B0600070205080204" pitchFamily="34" charset="-128"/>
              </a:rPr>
              <a:t> </a:t>
            </a:r>
            <a:r>
              <a:rPr lang="en-US" altLang="en-US" sz="3200" b="0" dirty="0" err="1">
                <a:effectLst/>
                <a:ea typeface="ＭＳ Ｐゴシック" panose="020B0600070205080204" pitchFamily="34" charset="-128"/>
              </a:rPr>
              <a:t>Tăng</a:t>
            </a:r>
            <a:r>
              <a:rPr lang="en-US" altLang="en-US" sz="3200" b="0" dirty="0">
                <a:effectLst/>
                <a:ea typeface="ＭＳ Ｐゴシック" panose="020B0600070205080204" pitchFamily="34" charset="-128"/>
              </a:rPr>
              <a:t> </a:t>
            </a:r>
            <a:r>
              <a:rPr lang="en-US" altLang="en-US" sz="3200" b="0" dirty="0" err="1">
                <a:effectLst/>
                <a:ea typeface="ＭＳ Ｐゴシック" panose="020B0600070205080204" pitchFamily="34" charset="-128"/>
              </a:rPr>
              <a:t>cường</a:t>
            </a:r>
            <a:r>
              <a:rPr lang="en-US" altLang="en-US" sz="3200" b="0" dirty="0">
                <a:effectLst/>
                <a:ea typeface="ＭＳ Ｐゴシック" panose="020B0600070205080204" pitchFamily="34" charset="-128"/>
              </a:rPr>
              <a:t> </a:t>
            </a:r>
            <a:r>
              <a:rPr lang="en-US" altLang="en-US" sz="3200" b="0" dirty="0" err="1">
                <a:effectLst/>
                <a:ea typeface="ＭＳ Ｐゴシック" panose="020B0600070205080204" pitchFamily="34" charset="-128"/>
              </a:rPr>
              <a:t>động</a:t>
            </a:r>
            <a:r>
              <a:rPr lang="en-US" altLang="en-US" sz="3200" b="0" dirty="0">
                <a:effectLst/>
                <a:ea typeface="ＭＳ Ｐゴシック" panose="020B0600070205080204" pitchFamily="34" charset="-128"/>
              </a:rPr>
              <a:t> </a:t>
            </a:r>
            <a:r>
              <a:rPr lang="en-US" altLang="en-US" sz="3200" b="0" dirty="0" err="1">
                <a:effectLst/>
                <a:ea typeface="ＭＳ Ｐゴシック" panose="020B0600070205080204" pitchFamily="34" charset="-128"/>
              </a:rPr>
              <a:t>lực</a:t>
            </a:r>
            <a:endParaRPr lang="en-US" altLang="en-US" sz="3200" b="0" dirty="0">
              <a:effectLst/>
              <a:ea typeface="ＭＳ Ｐゴシック" panose="020B0600070205080204" pitchFamily="34" charset="-128"/>
            </a:endParaRPr>
          </a:p>
        </p:txBody>
      </p:sp>
      <p:sp>
        <p:nvSpPr>
          <p:cNvPr id="105474" name="Rectangle 2"/>
          <p:cNvSpPr>
            <a:spLocks noGrp="1" noChangeArrowheads="1"/>
          </p:cNvSpPr>
          <p:nvPr>
            <p:ph type="body" sz="half" idx="1"/>
          </p:nvPr>
        </p:nvSpPr>
        <p:spPr>
          <a:xfrm>
            <a:off x="304800" y="1600200"/>
            <a:ext cx="6553200" cy="4495800"/>
          </a:xfrm>
        </p:spPr>
        <p:txBody>
          <a:bodyPr>
            <a:normAutofit fontScale="85000" lnSpcReduction="10000"/>
          </a:bodyPr>
          <a:lstStyle/>
          <a:p>
            <a:pPr marL="0" indent="0" algn="just" eaLnBrk="1" hangingPunct="1">
              <a:lnSpc>
                <a:spcPct val="110000"/>
              </a:lnSpc>
              <a:spcAft>
                <a:spcPct val="10000"/>
              </a:spcAft>
              <a:buFont typeface="Wingdings" panose="05000000000000000000" pitchFamily="2" charset="2"/>
              <a:buNone/>
            </a:pP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thích</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việc</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chơi</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đá</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ở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những</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điểm</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nào</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Và</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điểm</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nào</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thì</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không</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thích</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khi</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đập</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đá</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p>
          <a:p>
            <a:pPr marL="0" indent="0" algn="just" eaLnBrk="1" hangingPunct="1">
              <a:lnSpc>
                <a:spcPct val="110000"/>
              </a:lnSpc>
              <a:spcAft>
                <a:spcPct val="10000"/>
              </a:spcAft>
              <a:buFont typeface="Wingdings" panose="05000000000000000000" pitchFamily="2" charset="2"/>
              <a:buNone/>
            </a:pP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thử</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hình</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dung,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nếu</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cứ</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tiếp</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tục</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vừa</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uống</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methadone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vừa</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chơi</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đá</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như</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hiện</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nay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thì</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khoảng</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3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năm</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nữa</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điều</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tồi</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tệ</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nhất</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thể</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xảy</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ra</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với</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là</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gì</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p>
          <a:p>
            <a:pPr marL="0" indent="0" algn="just" eaLnBrk="1" hangingPunct="1">
              <a:lnSpc>
                <a:spcPct val="110000"/>
              </a:lnSpc>
              <a:spcAft>
                <a:spcPct val="10000"/>
              </a:spcAft>
              <a:buFont typeface="Wingdings" panose="05000000000000000000" pitchFamily="2" charset="2"/>
              <a:buNone/>
            </a:pP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Với</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những</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gì</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vừa</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chia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sẻ</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thì</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suy</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nghĩ</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hay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quyết</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định</a:t>
            </a:r>
            <a:r>
              <a:rPr lang="en-US"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như</a:t>
            </a:r>
            <a:r>
              <a:rPr lang="en-US"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thế</a:t>
            </a:r>
            <a:r>
              <a:rPr lang="en-US"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nào</a:t>
            </a:r>
            <a:r>
              <a:rPr lang="en-US"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về</a:t>
            </a:r>
            <a:r>
              <a:rPr lang="en-US"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việc</a:t>
            </a:r>
            <a:r>
              <a:rPr lang="en-US"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sử</a:t>
            </a:r>
            <a:r>
              <a:rPr lang="en-US"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dụng</a:t>
            </a:r>
            <a:r>
              <a:rPr lang="en-US"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đá</a:t>
            </a:r>
            <a:r>
              <a:rPr lang="en-US"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của</a:t>
            </a:r>
            <a:r>
              <a:rPr lang="en-US"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mình</a:t>
            </a:r>
            <a:r>
              <a:rPr lang="en-US"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t>
            </a:r>
            <a:endParaRPr lang="en-AU" altLang="en-US" b="1" i="1" dirty="0">
              <a:latin typeface="Times New Roman" panose="02020603050405020304" pitchFamily="18" charset="0"/>
              <a:ea typeface="ＭＳ Ｐゴシック" panose="020B0600070205080204" pitchFamily="34" charset="-128"/>
              <a:cs typeface="Times New Roman" panose="02020603050405020304" pitchFamily="18" charset="0"/>
            </a:endParaRPr>
          </a:p>
          <a:p>
            <a:pPr marL="0" indent="0" eaLnBrk="1" hangingPunct="1">
              <a:lnSpc>
                <a:spcPct val="110000"/>
              </a:lnSpc>
              <a:spcAft>
                <a:spcPct val="10000"/>
              </a:spcAft>
              <a:buFont typeface="Wingdings" panose="05000000000000000000" pitchFamily="2" charset="2"/>
              <a:buNone/>
            </a:pPr>
            <a:endParaRPr lang="en-AU" altLang="en-US" sz="2000" b="1" dirty="0">
              <a:ea typeface="ＭＳ Ｐゴシック" panose="020B0600070205080204" pitchFamily="34" charset="-128"/>
            </a:endParaRPr>
          </a:p>
        </p:txBody>
      </p:sp>
      <p:pic>
        <p:nvPicPr>
          <p:cNvPr id="110596" name="Picture 5" descr="NIAAA brochur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010400" y="1524000"/>
            <a:ext cx="1792288" cy="4419600"/>
          </a:xfrm>
          <a:noFill/>
          <a:ln w="38100">
            <a:solidFill>
              <a:srgbClr val="FF9900"/>
            </a:solidFill>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4977028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5"/>
          <p:cNvSpPr>
            <a:spLocks noGrp="1"/>
          </p:cNvSpPr>
          <p:nvPr>
            <p:ph type="sldNum" sz="quarter" idx="429496729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3000">
                <a:solidFill>
                  <a:schemeClr val="tx1"/>
                </a:solidFill>
                <a:latin typeface="Arial" panose="020B0604020202020204" pitchFamily="34" charset="0"/>
                <a:ea typeface="ＭＳ Ｐゴシック" panose="020B0600070205080204" pitchFamily="34" charset="-128"/>
              </a:defRPr>
            </a:lvl1pPr>
            <a:lvl2pPr marL="742950" indent="-285750">
              <a:defRPr sz="3000">
                <a:solidFill>
                  <a:schemeClr val="tx1"/>
                </a:solidFill>
                <a:latin typeface="Arial" panose="020B0604020202020204" pitchFamily="34" charset="0"/>
                <a:ea typeface="ＭＳ Ｐゴシック" panose="020B0600070205080204" pitchFamily="34" charset="-128"/>
              </a:defRPr>
            </a:lvl2pPr>
            <a:lvl3pPr marL="1143000" indent="-228600">
              <a:defRPr sz="3000">
                <a:solidFill>
                  <a:schemeClr val="tx1"/>
                </a:solidFill>
                <a:latin typeface="Arial" panose="020B0604020202020204" pitchFamily="34" charset="0"/>
                <a:ea typeface="ＭＳ Ｐゴシック" panose="020B0600070205080204" pitchFamily="34" charset="-128"/>
              </a:defRPr>
            </a:lvl3pPr>
            <a:lvl4pPr marL="1600200" indent="-228600">
              <a:defRPr sz="3000">
                <a:solidFill>
                  <a:schemeClr val="tx1"/>
                </a:solidFill>
                <a:latin typeface="Arial" panose="020B0604020202020204" pitchFamily="34" charset="0"/>
                <a:ea typeface="ＭＳ Ｐゴシック" panose="020B0600070205080204" pitchFamily="34" charset="-128"/>
              </a:defRPr>
            </a:lvl4pPr>
            <a:lvl5pPr marL="2057400" indent="-228600">
              <a:defRPr sz="3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fld id="{52B939D8-8973-40C7-A4B5-C72E66A71719}" type="slidenum">
              <a:rPr lang="en-US" altLang="en-US" sz="1200">
                <a:solidFill>
                  <a:srgbClr val="FFFFFF"/>
                </a:solidFill>
                <a:latin typeface="Arial Black" panose="020B0A04020102020204" pitchFamily="34" charset="0"/>
              </a:rPr>
              <a:pPr/>
              <a:t>15</a:t>
            </a:fld>
            <a:endParaRPr lang="en-US" altLang="en-US" sz="1200">
              <a:solidFill>
                <a:srgbClr val="FFFFFF"/>
              </a:solidFill>
              <a:latin typeface="Arial Black" panose="020B0A04020102020204" pitchFamily="34" charset="0"/>
            </a:endParaRPr>
          </a:p>
        </p:txBody>
      </p:sp>
      <p:sp>
        <p:nvSpPr>
          <p:cNvPr id="107522" name="Rectangle 2"/>
          <p:cNvSpPr>
            <a:spLocks noGrp="1" noChangeArrowheads="1"/>
          </p:cNvSpPr>
          <p:nvPr>
            <p:ph type="body" idx="1"/>
          </p:nvPr>
        </p:nvSpPr>
        <p:spPr>
          <a:xfrm>
            <a:off x="381000" y="1600200"/>
            <a:ext cx="8229600" cy="4267200"/>
          </a:xfrm>
        </p:spPr>
        <p:txBody>
          <a:bodyPr>
            <a:noAutofit/>
          </a:bodyPr>
          <a:lstStyle/>
          <a:p>
            <a:pPr marL="0" indent="0" eaLnBrk="1" hangingPunct="1">
              <a:lnSpc>
                <a:spcPct val="125000"/>
              </a:lnSpc>
              <a:buFont typeface="Wingdings" panose="05000000000000000000" pitchFamily="2" charset="2"/>
              <a:buNone/>
            </a:pPr>
            <a:r>
              <a:rPr lang="en-AU"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Bây</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giờ</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nếu</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có</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thang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đo</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từ</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0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cho</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đến</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10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điểm</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0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điểm</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là</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hoàn</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toàn</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không</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muốn</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dừng</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đập</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đá</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và</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10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điểm</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là</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rất</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muốn</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dừng</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bằng</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mọi</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cách</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nghĩ</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mình</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đang</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ở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điểm</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số</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mấy</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lang="en-AU"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endParaRPr lang="en-AU"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endParaRPr>
          </a:p>
          <a:p>
            <a:pPr marL="0" indent="0" eaLnBrk="1" hangingPunct="1">
              <a:lnSpc>
                <a:spcPct val="125000"/>
              </a:lnSpc>
              <a:buFont typeface="Wingdings" panose="05000000000000000000" pitchFamily="2" charset="2"/>
              <a:buNone/>
            </a:pP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điểm</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là</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khá</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đấy</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nhưng</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sao</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nó</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không</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phải</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là</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2, hay 3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mà</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là</a:t>
            </a:r>
            <a:r>
              <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p>
          <a:p>
            <a:pPr marL="0" indent="0" eaLnBrk="1" hangingPunct="1">
              <a:lnSpc>
                <a:spcPct val="125000"/>
              </a:lnSpc>
              <a:buFont typeface="Wingdings" panose="05000000000000000000" pitchFamily="2" charset="2"/>
              <a:buNone/>
            </a:pP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Một</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điều</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quan</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trọng</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nhất</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để</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anh</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nghĩ</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đến</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chuyện</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dừng</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chơi</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đá</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và</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nâng</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số</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điểm</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này</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lên</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là</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AU" altLang="ja-JP"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gì</a:t>
            </a:r>
            <a:r>
              <a:rPr lang="en-AU" altLang="ja-JP"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t>
            </a:r>
            <a:endParaRPr lang="en-AU" altLang="ja-JP"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112643" name="Rectangle 3"/>
          <p:cNvSpPr>
            <a:spLocks noGrp="1" noChangeArrowheads="1"/>
          </p:cNvSpPr>
          <p:nvPr>
            <p:ph type="title"/>
          </p:nvPr>
        </p:nvSpPr>
        <p:spPr>
          <a:xfrm>
            <a:off x="381000" y="304800"/>
            <a:ext cx="8382000" cy="685800"/>
          </a:xfrm>
        </p:spPr>
        <p:txBody>
          <a:bodyPr>
            <a:normAutofit/>
          </a:bodyPr>
          <a:lstStyle/>
          <a:p>
            <a:r>
              <a:rPr lang="en-US" altLang="en-US" sz="3200" dirty="0">
                <a:ea typeface="ＭＳ Ｐゴシック" panose="020B0600070205080204" pitchFamily="34" charset="-128"/>
              </a:rPr>
              <a:t>B2. </a:t>
            </a:r>
            <a:r>
              <a:rPr lang="en-US" altLang="en-US" sz="3200" dirty="0" err="1">
                <a:ea typeface="ＭＳ Ｐゴシック" panose="020B0600070205080204" pitchFamily="34" charset="-128"/>
              </a:rPr>
              <a:t>Tăng</a:t>
            </a:r>
            <a:r>
              <a:rPr lang="en-US" altLang="en-US" sz="3200" dirty="0">
                <a:ea typeface="ＭＳ Ｐゴシック" panose="020B0600070205080204" pitchFamily="34" charset="-128"/>
              </a:rPr>
              <a:t> </a:t>
            </a:r>
            <a:r>
              <a:rPr lang="en-US" altLang="en-US" sz="3200" dirty="0" err="1">
                <a:ea typeface="ＭＳ Ｐゴシック" panose="020B0600070205080204" pitchFamily="34" charset="-128"/>
              </a:rPr>
              <a:t>cường</a:t>
            </a:r>
            <a:r>
              <a:rPr lang="en-US" altLang="en-US" sz="3200" dirty="0">
                <a:ea typeface="ＭＳ Ｐゴシック" panose="020B0600070205080204" pitchFamily="34" charset="-128"/>
              </a:rPr>
              <a:t> </a:t>
            </a:r>
            <a:r>
              <a:rPr lang="en-US" altLang="en-US" sz="3200" dirty="0" err="1">
                <a:ea typeface="ＭＳ Ｐゴシック" panose="020B0600070205080204" pitchFamily="34" charset="-128"/>
              </a:rPr>
              <a:t>động</a:t>
            </a:r>
            <a:r>
              <a:rPr lang="en-US" altLang="en-US" sz="3200" dirty="0">
                <a:ea typeface="ＭＳ Ｐゴシック" panose="020B0600070205080204" pitchFamily="34" charset="-128"/>
              </a:rPr>
              <a:t> </a:t>
            </a:r>
            <a:r>
              <a:rPr lang="en-US" altLang="en-US" sz="3200" dirty="0" err="1">
                <a:ea typeface="ＭＳ Ｐゴシック" panose="020B0600070205080204" pitchFamily="34" charset="-128"/>
              </a:rPr>
              <a:t>lực</a:t>
            </a:r>
            <a:endParaRPr lang="en-US" altLang="en-US" sz="3200" dirty="0">
              <a:effectLst/>
              <a:ea typeface="ＭＳ Ｐゴシック" panose="020B0600070205080204" pitchFamily="34" charset="-128"/>
            </a:endParaRPr>
          </a:p>
        </p:txBody>
      </p:sp>
      <p:sp>
        <p:nvSpPr>
          <p:cNvPr id="86021" name="Rectangle 4"/>
          <p:cNvSpPr>
            <a:spLocks noChangeArrowheads="1"/>
          </p:cNvSpPr>
          <p:nvPr/>
        </p:nvSpPr>
        <p:spPr bwMode="auto">
          <a:xfrm>
            <a:off x="152400" y="6338888"/>
            <a:ext cx="2978150"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AU" sz="2000" dirty="0">
                <a:solidFill>
                  <a:schemeClr val="bg1"/>
                </a:solidFill>
                <a:latin typeface="Arial" charset="0"/>
                <a:ea typeface="ＭＳ Ｐゴシック" charset="0"/>
              </a:rPr>
              <a:t>(</a:t>
            </a:r>
            <a:r>
              <a:rPr lang="en-AU" sz="2000" dirty="0" err="1">
                <a:solidFill>
                  <a:schemeClr val="bg1"/>
                </a:solidFill>
                <a:latin typeface="Arial" charset="0"/>
                <a:ea typeface="ＭＳ Ｐゴシック" charset="0"/>
              </a:rPr>
              <a:t>Nguồn</a:t>
            </a:r>
            <a:r>
              <a:rPr lang="en-AU" sz="2000" dirty="0">
                <a:solidFill>
                  <a:schemeClr val="bg1"/>
                </a:solidFill>
                <a:latin typeface="Arial" charset="0"/>
                <a:ea typeface="ＭＳ Ｐゴシック" charset="0"/>
              </a:rPr>
              <a:t>: </a:t>
            </a:r>
            <a:r>
              <a:rPr lang="en-AU" sz="2000" dirty="0" err="1">
                <a:solidFill>
                  <a:schemeClr val="bg1"/>
                </a:solidFill>
                <a:latin typeface="Arial" charset="0"/>
                <a:ea typeface="ＭＳ Ｐゴシック" charset="0"/>
              </a:rPr>
              <a:t>McGree</a:t>
            </a:r>
            <a:r>
              <a:rPr lang="en-AU" sz="2000" dirty="0">
                <a:solidFill>
                  <a:schemeClr val="bg1"/>
                </a:solidFill>
                <a:latin typeface="Arial" charset="0"/>
                <a:ea typeface="ＭＳ Ｐゴシック" charset="0"/>
              </a:rPr>
              <a:t>, 2005)</a:t>
            </a:r>
            <a:endParaRPr lang="en-US" sz="2000" dirty="0">
              <a:solidFill>
                <a:schemeClr val="bg1"/>
              </a:solidFill>
              <a:latin typeface="Arial" charset="0"/>
              <a:ea typeface="ＭＳ Ｐゴシック" charset="0"/>
            </a:endParaRPr>
          </a:p>
        </p:txBody>
      </p:sp>
      <p:sp>
        <p:nvSpPr>
          <p:cNvPr id="86022" name="Line 5"/>
          <p:cNvSpPr>
            <a:spLocks noChangeShapeType="1"/>
          </p:cNvSpPr>
          <p:nvPr/>
        </p:nvSpPr>
        <p:spPr bwMode="auto">
          <a:xfrm>
            <a:off x="152400" y="6324600"/>
            <a:ext cx="8610600" cy="0"/>
          </a:xfrm>
          <a:prstGeom prst="line">
            <a:avLst/>
          </a:prstGeom>
          <a:noFill/>
          <a:ln w="952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Tree>
    <p:extLst>
      <p:ext uri="{BB962C8B-B14F-4D97-AF65-F5344CB8AC3E}">
        <p14:creationId xmlns:p14="http://schemas.microsoft.com/office/powerpoint/2010/main" val="244177741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ECCF9-8C6E-4D61-B4A2-13B34EA5DE23}"/>
              </a:ext>
            </a:extLst>
          </p:cNvPr>
          <p:cNvSpPr>
            <a:spLocks noGrp="1"/>
          </p:cNvSpPr>
          <p:nvPr>
            <p:ph type="title"/>
          </p:nvPr>
        </p:nvSpPr>
        <p:spPr>
          <a:xfrm>
            <a:off x="603250" y="0"/>
            <a:ext cx="8229600" cy="838200"/>
          </a:xfrm>
        </p:spPr>
        <p:txBody>
          <a:bodyPr>
            <a:normAutofit fontScale="90000"/>
          </a:bodyPr>
          <a:lstStyle/>
          <a:p>
            <a:r>
              <a:rPr lang="en-US" dirty="0"/>
              <a:t>B2: </a:t>
            </a:r>
            <a:r>
              <a:rPr lang="en-US" dirty="0" err="1"/>
              <a:t>Tăng</a:t>
            </a:r>
            <a:r>
              <a:rPr lang="en-US" dirty="0"/>
              <a:t> c</a:t>
            </a:r>
            <a:r>
              <a:rPr lang="vi-VN" dirty="0"/>
              <a:t>ư</a:t>
            </a:r>
            <a:r>
              <a:rPr lang="en-US" dirty="0" err="1"/>
              <a:t>ờng</a:t>
            </a:r>
            <a:r>
              <a:rPr lang="en-US" dirty="0"/>
              <a:t> </a:t>
            </a:r>
            <a:r>
              <a:rPr lang="en-US" dirty="0" err="1"/>
              <a:t>động</a:t>
            </a:r>
            <a:r>
              <a:rPr lang="en-US" dirty="0"/>
              <a:t> </a:t>
            </a:r>
            <a:r>
              <a:rPr lang="en-US" dirty="0" err="1"/>
              <a:t>lực</a:t>
            </a:r>
            <a:br>
              <a:rPr lang="en-US" dirty="0"/>
            </a:br>
            <a:r>
              <a:rPr lang="en-GB" dirty="0" err="1"/>
              <a:t>Lắng</a:t>
            </a:r>
            <a:r>
              <a:rPr lang="en-GB" dirty="0"/>
              <a:t> Nghe </a:t>
            </a:r>
            <a:r>
              <a:rPr lang="en-GB" dirty="0" err="1"/>
              <a:t>và</a:t>
            </a:r>
            <a:r>
              <a:rPr lang="en-GB" dirty="0"/>
              <a:t> </a:t>
            </a:r>
            <a:r>
              <a:rPr lang="en-GB" dirty="0" err="1"/>
              <a:t>Thấu</a:t>
            </a:r>
            <a:r>
              <a:rPr lang="en-GB" dirty="0"/>
              <a:t> </a:t>
            </a:r>
            <a:r>
              <a:rPr lang="en-GB" dirty="0" err="1"/>
              <a:t>Hiểu</a:t>
            </a:r>
            <a:endParaRPr lang="en-GB" dirty="0"/>
          </a:p>
        </p:txBody>
      </p:sp>
      <p:sp>
        <p:nvSpPr>
          <p:cNvPr id="3" name="Content Placeholder 2">
            <a:extLst>
              <a:ext uri="{FF2B5EF4-FFF2-40B4-BE49-F238E27FC236}">
                <a16:creationId xmlns:a16="http://schemas.microsoft.com/office/drawing/2014/main" id="{3355535B-17C8-462C-9D7E-CBBE3DB74EEB}"/>
              </a:ext>
            </a:extLst>
          </p:cNvPr>
          <p:cNvSpPr>
            <a:spLocks noGrp="1"/>
          </p:cNvSpPr>
          <p:nvPr>
            <p:ph idx="1"/>
          </p:nvPr>
        </p:nvSpPr>
        <p:spPr>
          <a:xfrm>
            <a:off x="457200" y="1295400"/>
            <a:ext cx="8229600" cy="5334000"/>
          </a:xfrm>
        </p:spPr>
        <p:txBody>
          <a:bodyPr>
            <a:normAutofit/>
          </a:bodyPr>
          <a:lstStyle/>
          <a:p>
            <a:pPr marL="0" indent="0">
              <a:buFont typeface="Arial" charset="0"/>
              <a:buNone/>
              <a:defRPr/>
            </a:pPr>
            <a:r>
              <a:rPr lang="en-US" altLang="en-US" sz="2400" b="1" dirty="0">
                <a:solidFill>
                  <a:srgbClr val="C00000"/>
                </a:solidFill>
              </a:rPr>
              <a:t>Quan </a:t>
            </a:r>
            <a:r>
              <a:rPr lang="en-US" altLang="en-US" sz="2400" b="1" dirty="0" err="1">
                <a:solidFill>
                  <a:srgbClr val="C00000"/>
                </a:solidFill>
              </a:rPr>
              <a:t>trọng</a:t>
            </a:r>
            <a:r>
              <a:rPr lang="en-US" altLang="en-US" sz="2400" b="1" dirty="0">
                <a:solidFill>
                  <a:srgbClr val="C00000"/>
                </a:solidFill>
              </a:rPr>
              <a:t>/</a:t>
            </a:r>
            <a:r>
              <a:rPr lang="en-US" altLang="en-US" sz="2400" b="1" dirty="0" err="1">
                <a:solidFill>
                  <a:srgbClr val="C00000"/>
                </a:solidFill>
              </a:rPr>
              <a:t>Tự</a:t>
            </a:r>
            <a:r>
              <a:rPr lang="en-US" altLang="en-US" sz="2400" b="1" dirty="0">
                <a:solidFill>
                  <a:srgbClr val="C00000"/>
                </a:solidFill>
              </a:rPr>
              <a:t> tin/</a:t>
            </a:r>
            <a:r>
              <a:rPr lang="en-US" altLang="en-US" sz="2400" b="1" dirty="0" err="1">
                <a:solidFill>
                  <a:srgbClr val="C00000"/>
                </a:solidFill>
              </a:rPr>
              <a:t>Sẵn</a:t>
            </a:r>
            <a:r>
              <a:rPr lang="en-US" altLang="en-US" sz="2400" b="1" dirty="0">
                <a:solidFill>
                  <a:srgbClr val="C00000"/>
                </a:solidFill>
              </a:rPr>
              <a:t> </a:t>
            </a:r>
            <a:r>
              <a:rPr lang="en-US" altLang="en-US" sz="2400" b="1" dirty="0" err="1">
                <a:solidFill>
                  <a:srgbClr val="C00000"/>
                </a:solidFill>
              </a:rPr>
              <a:t>sàng</a:t>
            </a:r>
            <a:endParaRPr lang="en-US" altLang="en-US" sz="2400" b="1" dirty="0">
              <a:solidFill>
                <a:srgbClr val="C00000"/>
              </a:solidFill>
            </a:endParaRPr>
          </a:p>
          <a:p>
            <a:pPr>
              <a:buFont typeface="Arial" charset="0"/>
              <a:buChar char="•"/>
              <a:defRPr/>
            </a:pPr>
            <a:r>
              <a:rPr lang="en-US" altLang="en-US" sz="2400" dirty="0" err="1"/>
              <a:t>Trên</a:t>
            </a:r>
            <a:r>
              <a:rPr lang="en-US" altLang="en-US" sz="2400" dirty="0"/>
              <a:t> </a:t>
            </a:r>
            <a:r>
              <a:rPr lang="en-US" altLang="en-US" sz="2400" dirty="0" err="1"/>
              <a:t>một</a:t>
            </a:r>
            <a:r>
              <a:rPr lang="en-US" altLang="en-US" sz="2400" dirty="0"/>
              <a:t> thang </a:t>
            </a:r>
            <a:r>
              <a:rPr lang="en-US" altLang="en-US" sz="2400" dirty="0" err="1"/>
              <a:t>đo</a:t>
            </a:r>
            <a:r>
              <a:rPr lang="en-US" altLang="en-US" sz="2400" dirty="0"/>
              <a:t> </a:t>
            </a:r>
            <a:r>
              <a:rPr lang="en-US" altLang="en-US" sz="2400" dirty="0" err="1"/>
              <a:t>từ</a:t>
            </a:r>
            <a:r>
              <a:rPr lang="en-US" altLang="en-US" sz="2400" dirty="0"/>
              <a:t> 1 </a:t>
            </a:r>
            <a:r>
              <a:rPr lang="en-US" altLang="en-US" sz="2400" dirty="0" err="1"/>
              <a:t>đến</a:t>
            </a:r>
            <a:r>
              <a:rPr lang="en-US" altLang="en-US" sz="2400" dirty="0"/>
              <a:t> 10… </a:t>
            </a:r>
          </a:p>
          <a:p>
            <a:pPr>
              <a:buClr>
                <a:srgbClr val="20C9F8"/>
              </a:buClr>
              <a:buFont typeface="Arial" charset="0"/>
              <a:buChar char="•"/>
              <a:defRPr/>
            </a:pPr>
            <a:r>
              <a:rPr lang="en-US" altLang="en-US" sz="2400" dirty="0" err="1"/>
              <a:t>Giảm</a:t>
            </a:r>
            <a:r>
              <a:rPr lang="en-US" altLang="en-US" sz="2400" dirty="0"/>
              <a:t>/</a:t>
            </a:r>
            <a:r>
              <a:rPr lang="en-US" altLang="en-US" sz="2400" dirty="0" err="1"/>
              <a:t>ngừng</a:t>
            </a:r>
            <a:r>
              <a:rPr lang="en-US" altLang="en-US" sz="2400" dirty="0"/>
              <a:t> </a:t>
            </a:r>
            <a:r>
              <a:rPr lang="en-US" altLang="en-US" sz="2400" dirty="0" err="1"/>
              <a:t>rượu</a:t>
            </a:r>
            <a:r>
              <a:rPr lang="en-US" altLang="en-US" sz="2400" dirty="0"/>
              <a:t>/</a:t>
            </a:r>
            <a:r>
              <a:rPr lang="en-US" altLang="en-US" sz="2400" dirty="0" err="1"/>
              <a:t>bia</a:t>
            </a:r>
            <a:r>
              <a:rPr lang="en-US" altLang="en-US" sz="2400" dirty="0"/>
              <a:t> </a:t>
            </a:r>
            <a:r>
              <a:rPr lang="en-US" altLang="en-US" sz="2400" b="1" i="1" u="sng" dirty="0" err="1">
                <a:solidFill>
                  <a:srgbClr val="C00000"/>
                </a:solidFill>
              </a:rPr>
              <a:t>quan</a:t>
            </a:r>
            <a:r>
              <a:rPr lang="en-US" altLang="en-US" sz="2400" b="1" i="1" u="sng" dirty="0">
                <a:solidFill>
                  <a:srgbClr val="C00000"/>
                </a:solidFill>
              </a:rPr>
              <a:t> </a:t>
            </a:r>
            <a:r>
              <a:rPr lang="en-US" altLang="en-US" sz="2400" b="1" i="1" u="sng" dirty="0" err="1">
                <a:solidFill>
                  <a:srgbClr val="C00000"/>
                </a:solidFill>
              </a:rPr>
              <a:t>trọng</a:t>
            </a:r>
            <a:r>
              <a:rPr lang="en-US" altLang="en-US" sz="2400" dirty="0"/>
              <a:t> </a:t>
            </a:r>
            <a:r>
              <a:rPr lang="en-US" altLang="en-US" sz="2400" dirty="0" err="1"/>
              <a:t>thế</a:t>
            </a:r>
            <a:r>
              <a:rPr lang="en-US" altLang="en-US" sz="2400" dirty="0"/>
              <a:t> </a:t>
            </a:r>
            <a:r>
              <a:rPr lang="en-US" altLang="en-US" sz="2400" dirty="0" err="1"/>
              <a:t>nào</a:t>
            </a:r>
            <a:r>
              <a:rPr lang="en-US" altLang="en-US" sz="2400" dirty="0"/>
              <a:t> </a:t>
            </a:r>
            <a:r>
              <a:rPr lang="en-US" altLang="en-US" sz="2400" dirty="0" err="1"/>
              <a:t>với</a:t>
            </a:r>
            <a:r>
              <a:rPr lang="en-US" altLang="en-US" sz="2400" dirty="0"/>
              <a:t> </a:t>
            </a:r>
            <a:r>
              <a:rPr lang="en-US" altLang="en-US" sz="2400" dirty="0" err="1"/>
              <a:t>bạn</a:t>
            </a:r>
            <a:r>
              <a:rPr lang="en-US" altLang="en-US" sz="2400" dirty="0"/>
              <a:t>?</a:t>
            </a:r>
          </a:p>
          <a:p>
            <a:pPr>
              <a:buClr>
                <a:srgbClr val="20C9F8"/>
              </a:buClr>
              <a:buFont typeface="Arial" charset="0"/>
              <a:buChar char="•"/>
              <a:defRPr/>
            </a:pPr>
            <a:r>
              <a:rPr lang="en-US" altLang="en-US" sz="2400" dirty="0" err="1"/>
              <a:t>Bạn</a:t>
            </a:r>
            <a:r>
              <a:rPr lang="en-US" altLang="en-US" sz="2400" dirty="0"/>
              <a:t> </a:t>
            </a:r>
            <a:r>
              <a:rPr lang="en-US" altLang="en-US" sz="2400" b="1" i="1" u="sng" dirty="0" err="1">
                <a:solidFill>
                  <a:srgbClr val="C00000"/>
                </a:solidFill>
              </a:rPr>
              <a:t>tự</a:t>
            </a:r>
            <a:r>
              <a:rPr lang="en-US" altLang="en-US" sz="2400" b="1" i="1" u="sng" dirty="0">
                <a:solidFill>
                  <a:srgbClr val="C00000"/>
                </a:solidFill>
              </a:rPr>
              <a:t> tin</a:t>
            </a:r>
            <a:r>
              <a:rPr lang="en-US" altLang="en-US" sz="2400" dirty="0"/>
              <a:t> </a:t>
            </a:r>
            <a:r>
              <a:rPr lang="en-US" altLang="en-US" sz="2400" dirty="0" err="1"/>
              <a:t>như</a:t>
            </a:r>
            <a:r>
              <a:rPr lang="en-US" altLang="en-US" sz="2400" dirty="0"/>
              <a:t> </a:t>
            </a:r>
            <a:r>
              <a:rPr lang="en-US" altLang="en-US" sz="2400" dirty="0" err="1"/>
              <a:t>thế</a:t>
            </a:r>
            <a:r>
              <a:rPr lang="en-US" altLang="en-US" sz="2400" dirty="0"/>
              <a:t> </a:t>
            </a:r>
            <a:r>
              <a:rPr lang="en-US" altLang="en-US" sz="2400" dirty="0" err="1"/>
              <a:t>nào</a:t>
            </a:r>
            <a:r>
              <a:rPr lang="en-US" altLang="en-US" sz="2400" dirty="0"/>
              <a:t> </a:t>
            </a:r>
            <a:r>
              <a:rPr lang="en-US" altLang="en-US" sz="2400" dirty="0" err="1"/>
              <a:t>về</a:t>
            </a:r>
            <a:r>
              <a:rPr lang="en-US" altLang="en-US" sz="2400" dirty="0"/>
              <a:t> </a:t>
            </a:r>
            <a:r>
              <a:rPr lang="en-US" altLang="en-US" sz="2400" dirty="0" err="1"/>
              <a:t>khả</a:t>
            </a:r>
            <a:r>
              <a:rPr lang="en-US" altLang="en-US" sz="2400" dirty="0"/>
              <a:t> </a:t>
            </a:r>
            <a:r>
              <a:rPr lang="en-US" altLang="en-US" sz="2400" dirty="0" err="1"/>
              <a:t>năng</a:t>
            </a:r>
            <a:r>
              <a:rPr lang="en-US" altLang="en-US" sz="2400" dirty="0"/>
              <a:t> </a:t>
            </a:r>
            <a:r>
              <a:rPr lang="en-US" altLang="en-US" sz="2400" dirty="0" err="1"/>
              <a:t>giảm</a:t>
            </a:r>
            <a:r>
              <a:rPr lang="en-US" altLang="en-US" sz="2400" dirty="0"/>
              <a:t>/</a:t>
            </a:r>
            <a:r>
              <a:rPr lang="en-US" altLang="en-US" sz="2400" dirty="0" err="1"/>
              <a:t>ngừng</a:t>
            </a:r>
            <a:r>
              <a:rPr lang="en-US" altLang="en-US" sz="2400" dirty="0"/>
              <a:t> </a:t>
            </a:r>
            <a:r>
              <a:rPr lang="en-US" altLang="en-US" sz="2400" dirty="0" err="1"/>
              <a:t>rượu</a:t>
            </a:r>
            <a:r>
              <a:rPr lang="en-US" altLang="en-US" sz="2400" dirty="0"/>
              <a:t> </a:t>
            </a:r>
            <a:r>
              <a:rPr lang="en-US" altLang="en-US" sz="2400" dirty="0" err="1"/>
              <a:t>bia</a:t>
            </a:r>
            <a:r>
              <a:rPr lang="en-US" altLang="en-US" sz="2400" dirty="0"/>
              <a:t> </a:t>
            </a:r>
            <a:r>
              <a:rPr lang="en-US" altLang="en-US" sz="2400" dirty="0" err="1"/>
              <a:t>của</a:t>
            </a:r>
            <a:r>
              <a:rPr lang="en-US" altLang="en-US" sz="2400" dirty="0"/>
              <a:t> </a:t>
            </a:r>
            <a:r>
              <a:rPr lang="en-US" altLang="en-US" sz="2400" dirty="0" err="1"/>
              <a:t>mình</a:t>
            </a:r>
            <a:r>
              <a:rPr lang="en-US" altLang="en-US" sz="2400" dirty="0"/>
              <a:t>?</a:t>
            </a:r>
          </a:p>
          <a:p>
            <a:pPr>
              <a:buClr>
                <a:srgbClr val="20C9F8"/>
              </a:buClr>
              <a:buFont typeface="Arial" charset="0"/>
              <a:buChar char="•"/>
              <a:defRPr/>
            </a:pPr>
            <a:r>
              <a:rPr lang="en-US" altLang="en-US" sz="2400" dirty="0" err="1"/>
              <a:t>Bạn</a:t>
            </a:r>
            <a:r>
              <a:rPr lang="en-US" altLang="en-US" sz="2400" dirty="0"/>
              <a:t> </a:t>
            </a:r>
            <a:r>
              <a:rPr lang="en-US" altLang="en-US" sz="2400" b="1" i="1" u="sng" dirty="0" err="1">
                <a:solidFill>
                  <a:srgbClr val="C00000"/>
                </a:solidFill>
              </a:rPr>
              <a:t>sẵn</a:t>
            </a:r>
            <a:r>
              <a:rPr lang="en-US" altLang="en-US" sz="2400" b="1" i="1" u="sng" dirty="0">
                <a:solidFill>
                  <a:srgbClr val="C00000"/>
                </a:solidFill>
              </a:rPr>
              <a:t> </a:t>
            </a:r>
            <a:r>
              <a:rPr lang="en-US" altLang="en-US" sz="2400" b="1" i="1" u="sng" dirty="0" err="1">
                <a:solidFill>
                  <a:srgbClr val="C00000"/>
                </a:solidFill>
              </a:rPr>
              <a:t>sàng</a:t>
            </a:r>
            <a:r>
              <a:rPr lang="en-US" altLang="en-US" sz="2400" dirty="0"/>
              <a:t> </a:t>
            </a:r>
            <a:r>
              <a:rPr lang="en-US" altLang="en-US" sz="2400" dirty="0" err="1"/>
              <a:t>như</a:t>
            </a:r>
            <a:r>
              <a:rPr lang="en-US" altLang="en-US" sz="2400" dirty="0"/>
              <a:t> </a:t>
            </a:r>
            <a:r>
              <a:rPr lang="en-US" altLang="en-US" sz="2400" dirty="0" err="1"/>
              <a:t>thế</a:t>
            </a:r>
            <a:r>
              <a:rPr lang="en-US" altLang="en-US" sz="2400" dirty="0"/>
              <a:t> </a:t>
            </a:r>
            <a:r>
              <a:rPr lang="en-US" altLang="en-US" sz="2400" dirty="0" err="1"/>
              <a:t>nào</a:t>
            </a:r>
            <a:r>
              <a:rPr lang="en-US" altLang="en-US" sz="2400" dirty="0"/>
              <a:t> </a:t>
            </a:r>
            <a:r>
              <a:rPr lang="en-US" altLang="en-US" sz="2400" dirty="0" err="1"/>
              <a:t>để</a:t>
            </a:r>
            <a:r>
              <a:rPr lang="en-US" altLang="en-US" sz="2400" dirty="0"/>
              <a:t> </a:t>
            </a:r>
            <a:r>
              <a:rPr lang="en-US" altLang="en-US" sz="2400" dirty="0" err="1"/>
              <a:t>giảm</a:t>
            </a:r>
            <a:r>
              <a:rPr lang="en-US" altLang="en-US" sz="2400" dirty="0"/>
              <a:t>/</a:t>
            </a:r>
            <a:r>
              <a:rPr lang="en-US" altLang="en-US" sz="2400" dirty="0" err="1"/>
              <a:t>ngừng</a:t>
            </a:r>
            <a:r>
              <a:rPr lang="en-US" altLang="en-US" sz="2400" dirty="0"/>
              <a:t> </a:t>
            </a:r>
            <a:r>
              <a:rPr lang="en-US" altLang="en-US" sz="2400" dirty="0" err="1"/>
              <a:t>uống</a:t>
            </a:r>
            <a:r>
              <a:rPr lang="en-US" altLang="en-US" sz="2400" dirty="0"/>
              <a:t> </a:t>
            </a:r>
            <a:r>
              <a:rPr lang="en-US" altLang="en-US" sz="2400" dirty="0" err="1"/>
              <a:t>rượu</a:t>
            </a:r>
            <a:r>
              <a:rPr lang="en-US" altLang="en-US" sz="2400" dirty="0"/>
              <a:t> </a:t>
            </a:r>
            <a:r>
              <a:rPr lang="en-US" altLang="en-US" sz="2400" dirty="0" err="1"/>
              <a:t>bia</a:t>
            </a:r>
            <a:r>
              <a:rPr lang="en-US" altLang="en-US" sz="2400" dirty="0"/>
              <a:t>?</a:t>
            </a:r>
          </a:p>
          <a:p>
            <a:pPr marL="0" indent="0">
              <a:buFont typeface="Arial" charset="0"/>
              <a:buNone/>
              <a:defRPr/>
            </a:pPr>
            <a:r>
              <a:rPr lang="en-US" altLang="en-US" sz="2400" dirty="0" err="1"/>
              <a:t>Đối</a:t>
            </a:r>
            <a:r>
              <a:rPr lang="en-US" altLang="en-US" sz="2400" dirty="0"/>
              <a:t> </a:t>
            </a:r>
            <a:r>
              <a:rPr lang="en-US" altLang="en-US" sz="2400" dirty="0" err="1"/>
              <a:t>với</a:t>
            </a:r>
            <a:r>
              <a:rPr lang="en-US" altLang="en-US" sz="2400" dirty="0"/>
              <a:t> </a:t>
            </a:r>
            <a:r>
              <a:rPr lang="en-US" altLang="en-US" sz="2400" dirty="0" err="1"/>
              <a:t>mỗi</a:t>
            </a:r>
            <a:r>
              <a:rPr lang="en-US" altLang="en-US" sz="2400" dirty="0"/>
              <a:t> </a:t>
            </a:r>
            <a:r>
              <a:rPr lang="en-US" altLang="en-US" sz="2400" dirty="0" err="1"/>
              <a:t>câu</a:t>
            </a:r>
            <a:r>
              <a:rPr lang="en-US" altLang="en-US" sz="2400" dirty="0"/>
              <a:t> </a:t>
            </a:r>
            <a:r>
              <a:rPr lang="en-US" altLang="en-US" sz="2400" dirty="0" err="1"/>
              <a:t>hỏi</a:t>
            </a:r>
            <a:r>
              <a:rPr lang="en-US" altLang="en-US" sz="2400" dirty="0"/>
              <a:t>:</a:t>
            </a:r>
          </a:p>
          <a:p>
            <a:pPr>
              <a:buClr>
                <a:srgbClr val="20C9F8"/>
              </a:buClr>
              <a:buFont typeface="Arial" charset="0"/>
              <a:buChar char="•"/>
              <a:defRPr/>
            </a:pPr>
            <a:r>
              <a:rPr lang="en-US" altLang="en-US" sz="2400" dirty="0" err="1"/>
              <a:t>Tại</a:t>
            </a:r>
            <a:r>
              <a:rPr lang="en-US" altLang="en-US" sz="2400" dirty="0"/>
              <a:t> </a:t>
            </a:r>
            <a:r>
              <a:rPr lang="en-US" altLang="en-US" sz="2400" dirty="0" err="1"/>
              <a:t>sao</a:t>
            </a:r>
            <a:r>
              <a:rPr lang="en-US" altLang="en-US" sz="2400" dirty="0"/>
              <a:t> </a:t>
            </a:r>
            <a:r>
              <a:rPr lang="en-US" altLang="en-US" sz="2400" dirty="0" err="1"/>
              <a:t>bạn</a:t>
            </a:r>
            <a:r>
              <a:rPr lang="en-US" altLang="en-US" sz="2400" dirty="0"/>
              <a:t> </a:t>
            </a:r>
            <a:r>
              <a:rPr lang="en-US" altLang="en-US" sz="2400" dirty="0" err="1"/>
              <a:t>đã</a:t>
            </a:r>
            <a:r>
              <a:rPr lang="en-US" altLang="en-US" sz="2400" dirty="0"/>
              <a:t> </a:t>
            </a:r>
            <a:r>
              <a:rPr lang="en-US" altLang="en-US" sz="2400" dirty="0" err="1"/>
              <a:t>không</a:t>
            </a:r>
            <a:r>
              <a:rPr lang="en-US" altLang="en-US" sz="2400" dirty="0"/>
              <a:t> </a:t>
            </a:r>
            <a:r>
              <a:rPr lang="en-US" altLang="en-US" sz="2400" dirty="0" err="1"/>
              <a:t>cho</a:t>
            </a:r>
            <a:r>
              <a:rPr lang="en-US" altLang="en-US" sz="2400" dirty="0"/>
              <a:t> </a:t>
            </a:r>
            <a:r>
              <a:rPr lang="en-US" altLang="en-US" sz="2400" dirty="0" err="1"/>
              <a:t>nó</a:t>
            </a:r>
            <a:r>
              <a:rPr lang="en-US" altLang="en-US" sz="2400" dirty="0"/>
              <a:t> </a:t>
            </a:r>
            <a:r>
              <a:rPr lang="en-US" altLang="en-US" sz="2400" dirty="0" err="1"/>
              <a:t>một</a:t>
            </a:r>
            <a:r>
              <a:rPr lang="en-US" altLang="en-US" sz="2400" dirty="0"/>
              <a:t> </a:t>
            </a:r>
            <a:r>
              <a:rPr lang="en-US" altLang="en-US" sz="2400" dirty="0" err="1"/>
              <a:t>số</a:t>
            </a:r>
            <a:r>
              <a:rPr lang="en-US" altLang="en-US" sz="2400" dirty="0"/>
              <a:t> </a:t>
            </a:r>
            <a:r>
              <a:rPr lang="en-US" altLang="en-US" sz="2400" dirty="0" err="1"/>
              <a:t>điểm</a:t>
            </a:r>
            <a:r>
              <a:rPr lang="en-US" altLang="en-US" sz="2400" dirty="0"/>
              <a:t> </a:t>
            </a:r>
            <a:r>
              <a:rPr lang="en-US" altLang="en-US" sz="2400" dirty="0" err="1"/>
              <a:t>thấp</a:t>
            </a:r>
            <a:r>
              <a:rPr lang="en-US" altLang="en-US" sz="2400" dirty="0"/>
              <a:t> </a:t>
            </a:r>
            <a:r>
              <a:rPr lang="en-US" altLang="en-US" sz="2400" dirty="0" err="1"/>
              <a:t>hơn</a:t>
            </a:r>
            <a:r>
              <a:rPr lang="en-US" altLang="en-US" sz="2400" dirty="0"/>
              <a:t>?</a:t>
            </a:r>
          </a:p>
          <a:p>
            <a:pPr>
              <a:buClr>
                <a:srgbClr val="20C9F8"/>
              </a:buClr>
              <a:buFont typeface="Arial" charset="0"/>
              <a:buChar char="•"/>
              <a:defRPr/>
            </a:pPr>
            <a:r>
              <a:rPr lang="en-US" altLang="en-US" sz="2400" dirty="0" err="1"/>
              <a:t>Làm</a:t>
            </a:r>
            <a:r>
              <a:rPr lang="en-US" altLang="en-US" sz="2400" dirty="0"/>
              <a:t> </a:t>
            </a:r>
            <a:r>
              <a:rPr lang="en-US" altLang="en-US" sz="2400" dirty="0" err="1"/>
              <a:t>gì</a:t>
            </a:r>
            <a:r>
              <a:rPr lang="en-US" altLang="en-US" sz="2400" dirty="0"/>
              <a:t> </a:t>
            </a:r>
            <a:r>
              <a:rPr lang="en-US" altLang="en-US" sz="2400" dirty="0" err="1"/>
              <a:t>để</a:t>
            </a:r>
            <a:r>
              <a:rPr lang="en-US" altLang="en-US" sz="2400" dirty="0"/>
              <a:t> </a:t>
            </a:r>
            <a:r>
              <a:rPr lang="en-US" altLang="en-US" sz="2400" dirty="0" err="1"/>
              <a:t>tăng</a:t>
            </a:r>
            <a:r>
              <a:rPr lang="en-US" altLang="en-US" sz="2400" dirty="0"/>
              <a:t> </a:t>
            </a:r>
            <a:r>
              <a:rPr lang="en-US" altLang="en-US" sz="2400" dirty="0" err="1"/>
              <a:t>số</a:t>
            </a:r>
            <a:r>
              <a:rPr lang="en-US" altLang="en-US" sz="2400" dirty="0"/>
              <a:t> </a:t>
            </a:r>
            <a:r>
              <a:rPr lang="en-US" altLang="en-US" sz="2400" dirty="0" err="1"/>
              <a:t>điểm</a:t>
            </a:r>
            <a:r>
              <a:rPr lang="en-US" altLang="en-US" sz="2400" dirty="0"/>
              <a:t> </a:t>
            </a:r>
            <a:r>
              <a:rPr lang="en-US" altLang="en-US" sz="2400" dirty="0" err="1"/>
              <a:t>đó</a:t>
            </a:r>
            <a:r>
              <a:rPr lang="en-US" altLang="en-US" sz="2400" dirty="0"/>
              <a:t> </a:t>
            </a:r>
            <a:r>
              <a:rPr lang="en-US" altLang="en-US" sz="2400" dirty="0" err="1"/>
              <a:t>lên</a:t>
            </a:r>
            <a:r>
              <a:rPr lang="en-US" altLang="en-US" sz="2400" dirty="0"/>
              <a:t>?</a:t>
            </a:r>
          </a:p>
          <a:p>
            <a:endParaRPr lang="en-GB" dirty="0"/>
          </a:p>
        </p:txBody>
      </p:sp>
      <p:sp>
        <p:nvSpPr>
          <p:cNvPr id="4" name="TextBox 5">
            <a:extLst>
              <a:ext uri="{FF2B5EF4-FFF2-40B4-BE49-F238E27FC236}">
                <a16:creationId xmlns:a16="http://schemas.microsoft.com/office/drawing/2014/main" id="{C62B1299-10F7-4A46-87A9-ABE2F11D73E1}"/>
              </a:ext>
            </a:extLst>
          </p:cNvPr>
          <p:cNvSpPr txBox="1">
            <a:spLocks noChangeArrowheads="1"/>
          </p:cNvSpPr>
          <p:nvPr/>
        </p:nvSpPr>
        <p:spPr bwMode="auto">
          <a:xfrm>
            <a:off x="457200" y="6105525"/>
            <a:ext cx="7492093" cy="523875"/>
          </a:xfrm>
          <a:prstGeom prst="rect">
            <a:avLst/>
          </a:prstGeom>
          <a:noFill/>
          <a:ln w="38100">
            <a:solidFill>
              <a:srgbClr val="EEECE1">
                <a:lumMod val="20000"/>
                <a:lumOff val="80000"/>
              </a:srgbClr>
            </a:solidFill>
            <a:miter lim="800000"/>
            <a:headEnd/>
            <a:tailEnd/>
          </a:ln>
        </p:spPr>
        <p:txBody>
          <a:bodyPr wrap="square">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solidFill>
                  <a:prstClr val="black"/>
                </a:solidFill>
                <a:effectLst/>
                <a:uLnTx/>
                <a:uFillTx/>
                <a:ea typeface="MS PGothic" panose="020B0600070205080204" pitchFamily="34" charset="-128"/>
                <a:cs typeface="Calibri" panose="020F0502020204030204" pitchFamily="34" charset="0"/>
              </a:rPr>
              <a:t>0    1      2      3      4      5      6      7      8      9     10</a:t>
            </a:r>
          </a:p>
        </p:txBody>
      </p:sp>
      <p:sp>
        <p:nvSpPr>
          <p:cNvPr id="5" name="Rectangle 4">
            <a:extLst>
              <a:ext uri="{FF2B5EF4-FFF2-40B4-BE49-F238E27FC236}">
                <a16:creationId xmlns:a16="http://schemas.microsoft.com/office/drawing/2014/main" id="{A5A248EB-97FE-4D53-9835-0C3DF5F30715}"/>
              </a:ext>
            </a:extLst>
          </p:cNvPr>
          <p:cNvSpPr>
            <a:spLocks noChangeArrowheads="1"/>
          </p:cNvSpPr>
          <p:nvPr/>
        </p:nvSpPr>
        <p:spPr bwMode="auto">
          <a:xfrm>
            <a:off x="1627188" y="6096000"/>
            <a:ext cx="334962" cy="538163"/>
          </a:xfrm>
          <a:prstGeom prst="rect">
            <a:avLst/>
          </a:prstGeom>
          <a:noFill/>
          <a:ln w="57150">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spTree>
    <p:extLst>
      <p:ext uri="{BB962C8B-B14F-4D97-AF65-F5344CB8AC3E}">
        <p14:creationId xmlns:p14="http://schemas.microsoft.com/office/powerpoint/2010/main" val="50231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4.44444E-6 -2.45143E-6 L 0.34861 -2.45143E-6 " pathEditMode="relative" rAng="0" ptsTypes="AA">
                                      <p:cBhvr>
                                        <p:cTn id="6" dur="3000" fill="hold"/>
                                        <p:tgtEl>
                                          <p:spTgt spid="5"/>
                                        </p:tgtEl>
                                        <p:attrNameLst>
                                          <p:attrName>ppt_x</p:attrName>
                                          <p:attrName>ppt_y</p:attrName>
                                        </p:attrNameLst>
                                      </p:cBhvr>
                                      <p:rCtr x="17400" y="0"/>
                                    </p:animMotion>
                                  </p:childTnLst>
                                </p:cTn>
                              </p:par>
                            </p:childTnLst>
                          </p:cTn>
                        </p:par>
                        <p:par>
                          <p:cTn id="7" fill="hold">
                            <p:stCondLst>
                              <p:cond delay="3000"/>
                            </p:stCondLst>
                            <p:childTnLst>
                              <p:par>
                                <p:cTn id="8" presetID="35" presetClass="path" presetSubtype="0" accel="50000" decel="50000" fill="hold" grpId="1" nodeType="afterEffect">
                                  <p:stCondLst>
                                    <p:cond delay="0"/>
                                  </p:stCondLst>
                                  <p:childTnLst>
                                    <p:animMotion origin="layout" path="M 0.34861 -2.45143E-6 L 0.16805 -2.45143E-6 " pathEditMode="relative" rAng="0" ptsTypes="AA">
                                      <p:cBhvr>
                                        <p:cTn id="9" dur="3000" fill="hold"/>
                                        <p:tgtEl>
                                          <p:spTgt spid="5"/>
                                        </p:tgtEl>
                                        <p:attrNameLst>
                                          <p:attrName>ppt_x</p:attrName>
                                          <p:attrName>ppt_y</p:attrName>
                                        </p:attrNameLst>
                                      </p:cBhvr>
                                      <p:rCtr x="-9000" y="0"/>
                                    </p:animMotion>
                                  </p:childTnLst>
                                </p:cTn>
                              </p:par>
                            </p:childTnLst>
                          </p:cTn>
                        </p:par>
                        <p:par>
                          <p:cTn id="10" fill="hold">
                            <p:stCondLst>
                              <p:cond delay="6000"/>
                            </p:stCondLst>
                            <p:childTnLst>
                              <p:par>
                                <p:cTn id="11" presetID="63" presetClass="path" presetSubtype="0" accel="50000" decel="50000" fill="hold" grpId="2" nodeType="afterEffect">
                                  <p:stCondLst>
                                    <p:cond delay="0"/>
                                  </p:stCondLst>
                                  <p:childTnLst>
                                    <p:animMotion origin="layout" path="M 0.16805 -2.45143E-6 L 0.60694 -2.45143E-6 " pathEditMode="relative" rAng="0" ptsTypes="AA">
                                      <p:cBhvr>
                                        <p:cTn id="12" dur="3000" fill="hold"/>
                                        <p:tgtEl>
                                          <p:spTgt spid="5"/>
                                        </p:tgtEl>
                                        <p:attrNameLst>
                                          <p:attrName>ppt_x</p:attrName>
                                          <p:attrName>ppt_y</p:attrName>
                                        </p:attrNameLst>
                                      </p:cBhvr>
                                      <p:rCtr x="21900" y="0"/>
                                    </p:animMotion>
                                  </p:childTnLst>
                                </p:cTn>
                              </p:par>
                            </p:childTnLst>
                          </p:cTn>
                        </p:par>
                        <p:par>
                          <p:cTn id="13" fill="hold">
                            <p:stCondLst>
                              <p:cond delay="9000"/>
                            </p:stCondLst>
                            <p:childTnLst>
                              <p:par>
                                <p:cTn id="14" presetID="35" presetClass="path" presetSubtype="0" accel="50000" decel="50000" fill="hold" grpId="3" nodeType="afterEffect">
                                  <p:stCondLst>
                                    <p:cond delay="0"/>
                                  </p:stCondLst>
                                  <p:childTnLst>
                                    <p:animMotion origin="layout" path="M 0.60694 -2.45143E-6 L 0.51527 -2.45143E-6 " pathEditMode="relative" rAng="0" ptsTypes="AA">
                                      <p:cBhvr>
                                        <p:cTn id="15" dur="3000" fill="hold"/>
                                        <p:tgtEl>
                                          <p:spTgt spid="5"/>
                                        </p:tgtEl>
                                        <p:attrNameLst>
                                          <p:attrName>ppt_x</p:attrName>
                                          <p:attrName>ppt_y</p:attrName>
                                        </p:attrNameLst>
                                      </p:cBhvr>
                                      <p:rCtr x="-4600" y="0"/>
                                    </p:animMotion>
                                  </p:childTnLst>
                                </p:cTn>
                              </p:par>
                            </p:childTnLst>
                          </p:cTn>
                        </p:par>
                        <p:par>
                          <p:cTn id="16" fill="hold">
                            <p:stCondLst>
                              <p:cond delay="12000"/>
                            </p:stCondLst>
                            <p:childTnLst>
                              <p:par>
                                <p:cTn id="17" presetID="63" presetClass="path" presetSubtype="0" accel="50000" decel="50000" fill="hold" grpId="4" nodeType="afterEffect">
                                  <p:stCondLst>
                                    <p:cond delay="0"/>
                                  </p:stCondLst>
                                  <p:childTnLst>
                                    <p:animMotion origin="layout" path="M 0.51527 -2.45143E-6 L 0.77361 -2.45143E-6 " pathEditMode="relative" rAng="0" ptsTypes="AA">
                                      <p:cBhvr>
                                        <p:cTn id="18" dur="3000" fill="hold"/>
                                        <p:tgtEl>
                                          <p:spTgt spid="5"/>
                                        </p:tgtEl>
                                        <p:attrNameLst>
                                          <p:attrName>ppt_x</p:attrName>
                                          <p:attrName>ppt_y</p:attrName>
                                        </p:attrNameLst>
                                      </p:cBhvr>
                                      <p:rCtr x="129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P spid="5" grpId="4"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dirty="0"/>
              <a:t>Bước </a:t>
            </a:r>
            <a:r>
              <a:rPr lang="en-US" dirty="0"/>
              <a:t>2</a:t>
            </a:r>
            <a:r>
              <a:rPr lang="vi-VN" dirty="0"/>
              <a:t>: </a:t>
            </a:r>
            <a:r>
              <a:rPr lang="en-US" dirty="0" err="1"/>
              <a:t>Tăng</a:t>
            </a:r>
            <a:r>
              <a:rPr lang="en-US" dirty="0"/>
              <a:t> c</a:t>
            </a:r>
            <a:r>
              <a:rPr lang="vi-VN" dirty="0"/>
              <a:t>ư</a:t>
            </a:r>
            <a:r>
              <a:rPr lang="en-US" dirty="0" err="1"/>
              <a:t>ờng</a:t>
            </a:r>
            <a:r>
              <a:rPr lang="en-US" dirty="0"/>
              <a:t> </a:t>
            </a:r>
            <a:r>
              <a:rPr lang="en-US" dirty="0" err="1"/>
              <a:t>động</a:t>
            </a:r>
            <a:r>
              <a:rPr lang="en-US" dirty="0"/>
              <a:t> </a:t>
            </a:r>
            <a:r>
              <a:rPr lang="en-US" dirty="0" err="1"/>
              <a:t>lực</a:t>
            </a:r>
            <a:endParaRPr lang="en-US" dirty="0"/>
          </a:p>
        </p:txBody>
      </p:sp>
      <p:sp>
        <p:nvSpPr>
          <p:cNvPr id="3" name="Content Placeholder 2"/>
          <p:cNvSpPr>
            <a:spLocks noGrp="1"/>
          </p:cNvSpPr>
          <p:nvPr>
            <p:ph sz="quarter" idx="1"/>
          </p:nvPr>
        </p:nvSpPr>
        <p:spPr/>
        <p:txBody>
          <a:bodyPr/>
          <a:lstStyle/>
          <a:p>
            <a:r>
              <a:rPr lang="vi-VN" i="1" dirty="0"/>
              <a:t>“À, như vậy một mặt anh/chị đã nhắc tới một số điểm tốt mà rượu bia mang tới cho anh chị là ……. </a:t>
            </a:r>
            <a:r>
              <a:rPr lang="vi-VN" dirty="0">
                <a:solidFill>
                  <a:schemeClr val="bg2">
                    <a:lumMod val="50000"/>
                  </a:schemeClr>
                </a:solidFill>
              </a:rPr>
              <a:t>[liệt kê các điểm tốt mà khách hàng nêu ở bước 7]</a:t>
            </a:r>
            <a:r>
              <a:rPr lang="vi-VN" i="1" dirty="0"/>
              <a:t>. </a:t>
            </a:r>
            <a:endParaRPr lang="en-US" i="1" dirty="0"/>
          </a:p>
          <a:p>
            <a:r>
              <a:rPr lang="vi-VN" i="1" dirty="0"/>
              <a:t>Tuy nhiên, rượu bia cũng khiến anh/chị </a:t>
            </a:r>
            <a:r>
              <a:rPr lang="vi-VN" dirty="0">
                <a:solidFill>
                  <a:schemeClr val="bg2">
                    <a:lumMod val="50000"/>
                  </a:schemeClr>
                </a:solidFill>
              </a:rPr>
              <a:t>[liệt kê các điểm không được tốt lắm mà khách hàng nêu ở bước 7]</a:t>
            </a:r>
            <a:r>
              <a:rPr lang="vi-VN" i="1" dirty="0"/>
              <a:t>”</a:t>
            </a:r>
            <a:endParaRPr lang="en-US" i="1" dirty="0"/>
          </a:p>
        </p:txBody>
      </p:sp>
      <p:sp>
        <p:nvSpPr>
          <p:cNvPr id="4" name="Slide Number Placeholder 3"/>
          <p:cNvSpPr>
            <a:spLocks noGrp="1"/>
          </p:cNvSpPr>
          <p:nvPr>
            <p:ph type="sldNum" sz="quarter" idx="12"/>
          </p:nvPr>
        </p:nvSpPr>
        <p:spPr>
          <a:xfrm>
            <a:off x="612648" y="6356350"/>
            <a:ext cx="1981200" cy="365760"/>
          </a:xfrm>
          <a:prstGeom prst="rect">
            <a:avLst/>
          </a:prstGeom>
        </p:spPr>
        <p:txBody>
          <a:bodyPr vert="horz"/>
          <a:lstStyle>
            <a:defPPr>
              <a:defRPr lang="en-US"/>
            </a:defPPr>
            <a:lvl1pPr marL="0" algn="l" defTabSz="457200" rtl="0" eaLnBrk="1" latinLnBrk="0" hangingPunct="1">
              <a:defRPr kumimoji="0" sz="14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56D634-E75E-4CB0-8324-DCF6E0E7710F}" type="slidenum">
              <a:rPr lang="en-US" smtClean="0"/>
              <a:pPr/>
              <a:t>17</a:t>
            </a:fld>
            <a:endParaRPr lang="en-US"/>
          </a:p>
        </p:txBody>
      </p:sp>
    </p:spTree>
    <p:extLst>
      <p:ext uri="{BB962C8B-B14F-4D97-AF65-F5344CB8AC3E}">
        <p14:creationId xmlns:p14="http://schemas.microsoft.com/office/powerpoint/2010/main" val="3307451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204" y="1524000"/>
            <a:ext cx="8229600" cy="838200"/>
          </a:xfrm>
        </p:spPr>
        <p:txBody>
          <a:bodyPr>
            <a:normAutofit fontScale="90000"/>
          </a:bodyPr>
          <a:lstStyle/>
          <a:p>
            <a:r>
              <a:rPr lang="en-US" b="1" dirty="0"/>
              <a:t>B3: </a:t>
            </a:r>
            <a:r>
              <a:rPr lang="en-US" b="1" dirty="0" err="1"/>
              <a:t>Thư</a:t>
            </a:r>
            <a:r>
              <a:rPr lang="vi-VN" b="1" dirty="0"/>
              <a:t>ơ</a:t>
            </a:r>
            <a:r>
              <a:rPr lang="en-US" b="1" dirty="0"/>
              <a:t>ng </a:t>
            </a:r>
            <a:r>
              <a:rPr lang="en-US" b="1" dirty="0" err="1"/>
              <a:t>thuyết</a:t>
            </a:r>
            <a:r>
              <a:rPr lang="en-US" b="1" dirty="0"/>
              <a:t> </a:t>
            </a:r>
            <a:r>
              <a:rPr lang="en-US" b="1" dirty="0" err="1"/>
              <a:t>một</a:t>
            </a:r>
            <a:r>
              <a:rPr lang="en-US" b="1" dirty="0"/>
              <a:t> </a:t>
            </a:r>
            <a:r>
              <a:rPr lang="en-US" b="1" dirty="0" err="1"/>
              <a:t>kê</a:t>
            </a:r>
            <a:r>
              <a:rPr lang="en-US" b="1" dirty="0"/>
              <a:t>́ </a:t>
            </a:r>
            <a:r>
              <a:rPr lang="en-US" b="1" dirty="0" err="1"/>
              <a:t>hoạch</a:t>
            </a:r>
            <a:r>
              <a:rPr lang="vi-VN" b="1" dirty="0"/>
              <a:t> </a:t>
            </a:r>
            <a:br>
              <a:rPr lang="en-US" dirty="0"/>
            </a:br>
            <a:br>
              <a:rPr lang="en-US" dirty="0"/>
            </a:br>
            <a:r>
              <a:rPr lang="vi-VN" dirty="0"/>
              <a:t>Hỏi câu hỏi mở, hỏi khách hàng lo lắng như thế nào về những điều không tốt lắm</a:t>
            </a:r>
            <a:r>
              <a:rPr lang="en-US" dirty="0"/>
              <a:t> </a:t>
            </a:r>
            <a:r>
              <a:rPr lang="en-US" dirty="0" err="1"/>
              <a:t>đó</a:t>
            </a:r>
            <a:r>
              <a:rPr lang="vi-VN" dirty="0"/>
              <a:t>.</a:t>
            </a:r>
            <a:endParaRPr lang="en-US" dirty="0"/>
          </a:p>
        </p:txBody>
      </p:sp>
      <p:sp>
        <p:nvSpPr>
          <p:cNvPr id="3" name="Content Placeholder 2"/>
          <p:cNvSpPr>
            <a:spLocks noGrp="1"/>
          </p:cNvSpPr>
          <p:nvPr>
            <p:ph sz="quarter" idx="1"/>
          </p:nvPr>
        </p:nvSpPr>
        <p:spPr>
          <a:xfrm>
            <a:off x="457200" y="2667000"/>
            <a:ext cx="8229600" cy="4572000"/>
          </a:xfrm>
        </p:spPr>
        <p:txBody>
          <a:bodyPr/>
          <a:lstStyle/>
          <a:p>
            <a:endParaRPr lang="en-US" i="1" dirty="0"/>
          </a:p>
          <a:p>
            <a:r>
              <a:rPr lang="vi-VN" i="1" dirty="0"/>
              <a:t>“Anh/chị lo lắng như thế nào về những điều không được tốt lắm đó?” </a:t>
            </a:r>
            <a:r>
              <a:rPr lang="vi-VN" dirty="0">
                <a:solidFill>
                  <a:schemeClr val="bg2">
                    <a:lumMod val="50000"/>
                  </a:schemeClr>
                </a:solidFill>
              </a:rPr>
              <a:t>[Nên liệt kê từng điểm không được tốt lắm mà khách hàng đề cập]</a:t>
            </a:r>
            <a:endParaRPr lang="en-US" dirty="0">
              <a:solidFill>
                <a:schemeClr val="bg2">
                  <a:lumMod val="50000"/>
                </a:schemeClr>
              </a:solidFill>
            </a:endParaRPr>
          </a:p>
        </p:txBody>
      </p:sp>
      <p:sp>
        <p:nvSpPr>
          <p:cNvPr id="4" name="Slide Number Placeholder 3"/>
          <p:cNvSpPr>
            <a:spLocks noGrp="1"/>
          </p:cNvSpPr>
          <p:nvPr>
            <p:ph type="sldNum" sz="quarter" idx="12"/>
          </p:nvPr>
        </p:nvSpPr>
        <p:spPr>
          <a:xfrm>
            <a:off x="612648" y="6356350"/>
            <a:ext cx="1981200" cy="365760"/>
          </a:xfrm>
          <a:prstGeom prst="rect">
            <a:avLst/>
          </a:prstGeom>
        </p:spPr>
        <p:txBody>
          <a:bodyPr vert="horz"/>
          <a:lstStyle>
            <a:defPPr>
              <a:defRPr lang="en-US"/>
            </a:defPPr>
            <a:lvl1pPr marL="0" algn="l" defTabSz="457200" rtl="0" eaLnBrk="1" latinLnBrk="0" hangingPunct="1">
              <a:defRPr kumimoji="0" sz="14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56D634-E75E-4CB0-8324-DCF6E0E7710F}" type="slidenum">
              <a:rPr lang="en-US" smtClean="0"/>
              <a:pPr/>
              <a:t>18</a:t>
            </a:fld>
            <a:endParaRPr lang="en-US"/>
          </a:p>
        </p:txBody>
      </p:sp>
    </p:spTree>
    <p:extLst>
      <p:ext uri="{BB962C8B-B14F-4D97-AF65-F5344CB8AC3E}">
        <p14:creationId xmlns:p14="http://schemas.microsoft.com/office/powerpoint/2010/main" val="1378632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p:cNvSpPr>
            <a:spLocks noGrp="1"/>
          </p:cNvSpPr>
          <p:nvPr>
            <p:ph type="sldNum" sz="quarter" idx="429496729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3000">
                <a:solidFill>
                  <a:schemeClr val="tx1"/>
                </a:solidFill>
                <a:latin typeface="Arial" panose="020B0604020202020204" pitchFamily="34" charset="0"/>
                <a:ea typeface="ＭＳ Ｐゴシック" panose="020B0600070205080204" pitchFamily="34" charset="-128"/>
              </a:defRPr>
            </a:lvl1pPr>
            <a:lvl2pPr marL="742950" indent="-285750">
              <a:defRPr sz="3000">
                <a:solidFill>
                  <a:schemeClr val="tx1"/>
                </a:solidFill>
                <a:latin typeface="Arial" panose="020B0604020202020204" pitchFamily="34" charset="0"/>
                <a:ea typeface="ＭＳ Ｐゴシック" panose="020B0600070205080204" pitchFamily="34" charset="-128"/>
              </a:defRPr>
            </a:lvl2pPr>
            <a:lvl3pPr marL="1143000" indent="-228600">
              <a:defRPr sz="3000">
                <a:solidFill>
                  <a:schemeClr val="tx1"/>
                </a:solidFill>
                <a:latin typeface="Arial" panose="020B0604020202020204" pitchFamily="34" charset="0"/>
                <a:ea typeface="ＭＳ Ｐゴシック" panose="020B0600070205080204" pitchFamily="34" charset="-128"/>
              </a:defRPr>
            </a:lvl3pPr>
            <a:lvl4pPr marL="1600200" indent="-228600">
              <a:defRPr sz="3000">
                <a:solidFill>
                  <a:schemeClr val="tx1"/>
                </a:solidFill>
                <a:latin typeface="Arial" panose="020B0604020202020204" pitchFamily="34" charset="0"/>
                <a:ea typeface="ＭＳ Ｐゴシック" panose="020B0600070205080204" pitchFamily="34" charset="-128"/>
              </a:defRPr>
            </a:lvl4pPr>
            <a:lvl5pPr marL="2057400" indent="-228600">
              <a:defRPr sz="3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fld id="{CC86DA32-7DE6-4787-9D58-5A73C592C5AE}" type="slidenum">
              <a:rPr lang="en-US" altLang="en-US" sz="1200">
                <a:solidFill>
                  <a:srgbClr val="FFFFFF"/>
                </a:solidFill>
                <a:latin typeface="Arial Black" panose="020B0A04020102020204" pitchFamily="34" charset="0"/>
              </a:rPr>
              <a:pPr/>
              <a:t>19</a:t>
            </a:fld>
            <a:endParaRPr lang="en-US" altLang="en-US" sz="1200">
              <a:solidFill>
                <a:srgbClr val="FFFFFF"/>
              </a:solidFill>
              <a:latin typeface="Arial Black" panose="020B0A04020102020204" pitchFamily="34" charset="0"/>
            </a:endParaRPr>
          </a:p>
        </p:txBody>
      </p:sp>
      <p:sp>
        <p:nvSpPr>
          <p:cNvPr id="114690" name="Rectangle 2"/>
          <p:cNvSpPr>
            <a:spLocks noGrp="1" noChangeArrowheads="1"/>
          </p:cNvSpPr>
          <p:nvPr>
            <p:ph type="body" idx="1"/>
          </p:nvPr>
        </p:nvSpPr>
        <p:spPr>
          <a:xfrm>
            <a:off x="304800" y="1828800"/>
            <a:ext cx="8153400" cy="3657600"/>
          </a:xfrm>
        </p:spPr>
        <p:txBody>
          <a:bodyPr>
            <a:normAutofit lnSpcReduction="10000"/>
          </a:bodyPr>
          <a:lstStyle/>
          <a:p>
            <a:pPr marL="0" indent="0" algn="just" eaLnBrk="1" hangingPunct="1">
              <a:spcAft>
                <a:spcPct val="25000"/>
              </a:spcAft>
              <a:buNone/>
            </a:pP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Với</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những</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quyết</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tâm</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từ</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điểm</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số</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vừa</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chọn</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và</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cả</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động</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lực</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chính</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để</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bỏ</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là</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vậy</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nghĩ</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1-2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hành</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động</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nhỏ</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thể</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làm</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để</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tiến</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đến</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việc</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dừng</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chơi</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đá</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là</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gì</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p>
          <a:p>
            <a:pPr marL="0" indent="0" algn="just">
              <a:spcAft>
                <a:spcPct val="25000"/>
              </a:spcAft>
              <a:buNone/>
            </a:pP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những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ai</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hoặc</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điều</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gì</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thể</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giúp</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thực</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hiện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hành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động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này</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tốt</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hơn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t>
            </a:r>
          </a:p>
          <a:p>
            <a:pPr marL="0" indent="0" algn="just" eaLnBrk="1" hangingPunct="1">
              <a:spcAft>
                <a:spcPct val="25000"/>
              </a:spcAft>
              <a:buNone/>
            </a:pP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Khi</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nào</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thì</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thể</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bắt</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đầu</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thực</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hiện</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hành</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động</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này</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được</a:t>
            </a:r>
            <a:r>
              <a:rPr lang="en-US" altLang="en-US"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p>
        </p:txBody>
      </p:sp>
      <p:sp>
        <p:nvSpPr>
          <p:cNvPr id="109571" name="Rectangle 3"/>
          <p:cNvSpPr>
            <a:spLocks noGrp="1" noChangeArrowheads="1"/>
          </p:cNvSpPr>
          <p:nvPr>
            <p:ph type="title"/>
          </p:nvPr>
        </p:nvSpPr>
        <p:spPr>
          <a:xfrm>
            <a:off x="315163" y="-14288"/>
            <a:ext cx="8339137" cy="914400"/>
          </a:xfrm>
        </p:spPr>
        <p:txBody>
          <a:bodyPr anchor="b">
            <a:normAutofit/>
          </a:bodyPr>
          <a:lstStyle/>
          <a:p>
            <a:r>
              <a:rPr lang="en-US" sz="2800" b="1" dirty="0"/>
              <a:t>B3: </a:t>
            </a:r>
            <a:r>
              <a:rPr lang="en-US" sz="2800" b="1" dirty="0" err="1"/>
              <a:t>Thư</a:t>
            </a:r>
            <a:r>
              <a:rPr lang="vi-VN" sz="2800" b="1" dirty="0"/>
              <a:t>ơ</a:t>
            </a:r>
            <a:r>
              <a:rPr lang="en-US" sz="2800" b="1" dirty="0"/>
              <a:t>ng </a:t>
            </a:r>
            <a:r>
              <a:rPr lang="en-US" sz="2800" b="1" dirty="0" err="1"/>
              <a:t>thuyết</a:t>
            </a:r>
            <a:r>
              <a:rPr lang="en-US" sz="2800" b="1" dirty="0"/>
              <a:t> </a:t>
            </a:r>
            <a:r>
              <a:rPr lang="en-US" sz="2800" b="1" dirty="0" err="1"/>
              <a:t>một</a:t>
            </a:r>
            <a:r>
              <a:rPr lang="en-US" sz="2800" b="1" dirty="0"/>
              <a:t> </a:t>
            </a:r>
            <a:r>
              <a:rPr lang="en-US" sz="2800" b="1" dirty="0" err="1"/>
              <a:t>kê</a:t>
            </a:r>
            <a:r>
              <a:rPr lang="en-US" sz="2800" b="1" dirty="0"/>
              <a:t>́ </a:t>
            </a:r>
            <a:r>
              <a:rPr lang="en-US" sz="2800" b="1" dirty="0" err="1"/>
              <a:t>hoạch</a:t>
            </a:r>
            <a:r>
              <a:rPr lang="vi-VN" sz="2800" b="1" dirty="0"/>
              <a:t> </a:t>
            </a:r>
            <a:br>
              <a:rPr lang="en-US" sz="2800" dirty="0"/>
            </a:br>
            <a:endParaRPr lang="en-US" altLang="en-US" sz="2600" b="0" dirty="0">
              <a:ea typeface="ＭＳ Ｐゴシック" panose="020B0600070205080204" pitchFamily="34" charset="-128"/>
            </a:endParaRPr>
          </a:p>
        </p:txBody>
      </p:sp>
      <p:sp>
        <p:nvSpPr>
          <p:cNvPr id="87045" name="Rectangle 4"/>
          <p:cNvSpPr>
            <a:spLocks noChangeArrowheads="1"/>
          </p:cNvSpPr>
          <p:nvPr/>
        </p:nvSpPr>
        <p:spPr bwMode="auto">
          <a:xfrm>
            <a:off x="304800" y="6415088"/>
            <a:ext cx="2879725"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AU" sz="2000" dirty="0">
                <a:solidFill>
                  <a:schemeClr val="bg1"/>
                </a:solidFill>
                <a:latin typeface="Arial" charset="0"/>
                <a:ea typeface="ＭＳ Ｐゴシック" charset="0"/>
              </a:rPr>
              <a:t>(</a:t>
            </a:r>
            <a:r>
              <a:rPr lang="en-AU" sz="2000" dirty="0" err="1">
                <a:solidFill>
                  <a:schemeClr val="bg1"/>
                </a:solidFill>
                <a:latin typeface="Arial" charset="0"/>
                <a:ea typeface="ＭＳ Ｐゴシック" charset="0"/>
              </a:rPr>
              <a:t>Nguồn</a:t>
            </a:r>
            <a:r>
              <a:rPr lang="en-AU" sz="2000" dirty="0">
                <a:solidFill>
                  <a:schemeClr val="bg1"/>
                </a:solidFill>
                <a:latin typeface="Arial" charset="0"/>
                <a:ea typeface="ＭＳ Ｐゴシック" charset="0"/>
              </a:rPr>
              <a:t>: </a:t>
            </a:r>
            <a:r>
              <a:rPr lang="en-AU" sz="2000" dirty="0" err="1">
                <a:solidFill>
                  <a:schemeClr val="bg1"/>
                </a:solidFill>
                <a:latin typeface="Arial" charset="0"/>
                <a:ea typeface="ＭＳ Ｐゴシック" charset="0"/>
              </a:rPr>
              <a:t>McGree</a:t>
            </a:r>
            <a:r>
              <a:rPr lang="en-AU" sz="2000" dirty="0">
                <a:solidFill>
                  <a:schemeClr val="bg1"/>
                </a:solidFill>
                <a:latin typeface="Arial" charset="0"/>
                <a:ea typeface="ＭＳ Ｐゴシック" charset="0"/>
              </a:rPr>
              <a:t>, 2005)</a:t>
            </a:r>
            <a:endParaRPr lang="en-US" sz="2000" dirty="0">
              <a:solidFill>
                <a:schemeClr val="bg1"/>
              </a:solidFill>
              <a:latin typeface="Arial" charset="0"/>
              <a:ea typeface="ＭＳ Ｐゴシック" charset="0"/>
            </a:endParaRPr>
          </a:p>
        </p:txBody>
      </p:sp>
      <p:sp>
        <p:nvSpPr>
          <p:cNvPr id="87046" name="Line 5"/>
          <p:cNvSpPr>
            <a:spLocks noChangeShapeType="1"/>
          </p:cNvSpPr>
          <p:nvPr/>
        </p:nvSpPr>
        <p:spPr bwMode="auto">
          <a:xfrm>
            <a:off x="457200" y="6400800"/>
            <a:ext cx="8153400" cy="0"/>
          </a:xfrm>
          <a:prstGeom prst="line">
            <a:avLst/>
          </a:prstGeom>
          <a:noFill/>
          <a:ln w="952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Tree>
    <p:extLst>
      <p:ext uri="{BB962C8B-B14F-4D97-AF65-F5344CB8AC3E}">
        <p14:creationId xmlns:p14="http://schemas.microsoft.com/office/powerpoint/2010/main" val="173559612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dirty="0"/>
              <a:t>Bước </a:t>
            </a:r>
            <a:r>
              <a:rPr lang="en-US" dirty="0"/>
              <a:t>4</a:t>
            </a:r>
            <a:r>
              <a:rPr lang="vi-VN" dirty="0"/>
              <a:t>: Cung cấp thông tin mang về nhà</a:t>
            </a:r>
            <a:endParaRPr lang="en-US" dirty="0"/>
          </a:p>
        </p:txBody>
      </p:sp>
      <p:sp>
        <p:nvSpPr>
          <p:cNvPr id="3" name="Content Placeholder 2"/>
          <p:cNvSpPr>
            <a:spLocks noGrp="1"/>
          </p:cNvSpPr>
          <p:nvPr>
            <p:ph sz="quarter" idx="1"/>
          </p:nvPr>
        </p:nvSpPr>
        <p:spPr/>
        <p:txBody>
          <a:bodyPr/>
          <a:lstStyle/>
          <a:p>
            <a:endParaRPr lang="en-US" dirty="0"/>
          </a:p>
          <a:p>
            <a:r>
              <a:rPr lang="vi-VN" dirty="0"/>
              <a:t>Bao gồm thẻ phản hồi ASSIST có điểm số sàng lọc, một số tờ rơi về tác hại của các chất, hay kế hoạch cắt giảm…</a:t>
            </a:r>
            <a:endParaRPr lang="en-US" dirty="0"/>
          </a:p>
        </p:txBody>
      </p:sp>
      <p:sp>
        <p:nvSpPr>
          <p:cNvPr id="4" name="Slide Number Placeholder 3"/>
          <p:cNvSpPr>
            <a:spLocks noGrp="1"/>
          </p:cNvSpPr>
          <p:nvPr>
            <p:ph type="sldNum" sz="quarter" idx="12"/>
          </p:nvPr>
        </p:nvSpPr>
        <p:spPr>
          <a:xfrm>
            <a:off x="612648" y="6356350"/>
            <a:ext cx="1981200" cy="365760"/>
          </a:xfrm>
          <a:prstGeom prst="rect">
            <a:avLst/>
          </a:prstGeom>
        </p:spPr>
        <p:txBody>
          <a:bodyPr vert="horz"/>
          <a:lstStyle>
            <a:defPPr>
              <a:defRPr lang="en-US"/>
            </a:defPPr>
            <a:lvl1pPr marL="0" algn="l" defTabSz="457200" rtl="0" eaLnBrk="1" latinLnBrk="0" hangingPunct="1">
              <a:defRPr kumimoji="0" sz="14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56D634-E75E-4CB0-8324-DCF6E0E7710F}" type="slidenum">
              <a:rPr lang="en-US" smtClean="0"/>
              <a:pPr/>
              <a:t>20</a:t>
            </a:fld>
            <a:endParaRPr lang="en-US"/>
          </a:p>
        </p:txBody>
      </p:sp>
    </p:spTree>
    <p:extLst>
      <p:ext uri="{BB962C8B-B14F-4D97-AF65-F5344CB8AC3E}">
        <p14:creationId xmlns:p14="http://schemas.microsoft.com/office/powerpoint/2010/main" val="495987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5"/>
          <p:cNvSpPr>
            <a:spLocks noGrp="1"/>
          </p:cNvSpPr>
          <p:nvPr>
            <p:ph type="sldNum" sz="quarter" idx="429496729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3000">
                <a:solidFill>
                  <a:schemeClr val="tx1"/>
                </a:solidFill>
                <a:latin typeface="Arial" panose="020B0604020202020204" pitchFamily="34" charset="0"/>
                <a:ea typeface="ＭＳ Ｐゴシック" panose="020B0600070205080204" pitchFamily="34" charset="-128"/>
              </a:defRPr>
            </a:lvl1pPr>
            <a:lvl2pPr marL="742950" indent="-285750">
              <a:defRPr sz="3000">
                <a:solidFill>
                  <a:schemeClr val="tx1"/>
                </a:solidFill>
                <a:latin typeface="Arial" panose="020B0604020202020204" pitchFamily="34" charset="0"/>
                <a:ea typeface="ＭＳ Ｐゴシック" panose="020B0600070205080204" pitchFamily="34" charset="-128"/>
              </a:defRPr>
            </a:lvl2pPr>
            <a:lvl3pPr marL="1143000" indent="-228600">
              <a:defRPr sz="3000">
                <a:solidFill>
                  <a:schemeClr val="tx1"/>
                </a:solidFill>
                <a:latin typeface="Arial" panose="020B0604020202020204" pitchFamily="34" charset="0"/>
                <a:ea typeface="ＭＳ Ｐゴシック" panose="020B0600070205080204" pitchFamily="34" charset="-128"/>
              </a:defRPr>
            </a:lvl3pPr>
            <a:lvl4pPr marL="1600200" indent="-228600">
              <a:defRPr sz="3000">
                <a:solidFill>
                  <a:schemeClr val="tx1"/>
                </a:solidFill>
                <a:latin typeface="Arial" panose="020B0604020202020204" pitchFamily="34" charset="0"/>
                <a:ea typeface="ＭＳ Ｐゴシック" panose="020B0600070205080204" pitchFamily="34" charset="-128"/>
              </a:defRPr>
            </a:lvl4pPr>
            <a:lvl5pPr marL="2057400" indent="-228600">
              <a:defRPr sz="3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fld id="{0399F39A-7215-4D1B-B111-FE117CFFDAA2}" type="slidenum">
              <a:rPr lang="en-US" altLang="en-US" sz="1200">
                <a:solidFill>
                  <a:srgbClr val="FFFFFF"/>
                </a:solidFill>
                <a:latin typeface="Arial Black" panose="020B0A04020102020204" pitchFamily="34" charset="0"/>
              </a:rPr>
              <a:pPr/>
              <a:t>21</a:t>
            </a:fld>
            <a:endParaRPr lang="en-US" altLang="en-US" sz="1200">
              <a:solidFill>
                <a:srgbClr val="FFFFFF"/>
              </a:solidFill>
              <a:latin typeface="Arial Black" panose="020B0A04020102020204" pitchFamily="34" charset="0"/>
            </a:endParaRPr>
          </a:p>
        </p:txBody>
      </p:sp>
      <p:sp>
        <p:nvSpPr>
          <p:cNvPr id="116738" name="Rectangle 2"/>
          <p:cNvSpPr>
            <a:spLocks noGrp="1" noChangeArrowheads="1"/>
          </p:cNvSpPr>
          <p:nvPr>
            <p:ph type="body" idx="1"/>
          </p:nvPr>
        </p:nvSpPr>
        <p:spPr>
          <a:xfrm>
            <a:off x="304800" y="1447800"/>
            <a:ext cx="8382000" cy="4632326"/>
          </a:xfrm>
        </p:spPr>
        <p:txBody>
          <a:bodyPr>
            <a:normAutofit fontScale="92500" lnSpcReduction="10000"/>
          </a:bodyPr>
          <a:lstStyle/>
          <a:p>
            <a:pPr marL="0" indent="0" algn="just" eaLnBrk="1" hangingPunct="1">
              <a:buClr>
                <a:schemeClr val="folHlink"/>
              </a:buClr>
              <a:buFont typeface="Wingdings" panose="05000000000000000000" pitchFamily="2" charset="2"/>
              <a:buNone/>
            </a:pP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một</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thông</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tin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liên</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quan</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đế</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những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dịch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vụ</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liên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quan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đến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hàng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đá</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em</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muốn</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chia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sẻ</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với</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không</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biết</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muốn</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nghe</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i="1" dirty="0" err="1">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không</a:t>
            </a:r>
            <a:r>
              <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p>
          <a:p>
            <a:pPr marL="0" indent="0" algn="just" eaLnBrk="1" hangingPunct="1">
              <a:buClr>
                <a:schemeClr val="folHlink"/>
              </a:buClr>
              <a:buFont typeface="Wingdings" panose="05000000000000000000" pitchFamily="2" charset="2"/>
              <a:buNone/>
            </a:pP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“Ở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phòng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khám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đang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thực</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hiện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mô</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hình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can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thiệp</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tâm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lý</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nhóm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cho</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những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bạn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đang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điều</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trị</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methadone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mà</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sử</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dụng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đá</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ở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mức</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nguy</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cơ</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trung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bình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trở</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lên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t>
            </a:r>
            <a:endParaRPr lang="en-US" altLang="en-US" sz="2800" i="1" dirty="0">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endParaRPr>
          </a:p>
          <a:p>
            <a:pPr marL="0" indent="0" algn="just">
              <a:buClr>
                <a:schemeClr val="folHlink"/>
              </a:buClr>
              <a:buNone/>
            </a:pP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“Ở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đây</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những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tờ</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rơi</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nói</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về</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hàng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đá</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đọc</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thêm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cho</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biết</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Nếu</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gì</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cần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hỏi</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thêm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thì</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cứ</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hỏi</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em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nhe</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t>
            </a:r>
          </a:p>
          <a:p>
            <a:pPr marL="0" indent="0" algn="just">
              <a:buClr>
                <a:schemeClr val="folHlink"/>
              </a:buClr>
              <a:buNone/>
            </a:pP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Cảm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ơn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đã</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dành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thời</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gian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để</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trao</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đổi</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và</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thấy</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bắt</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đầu</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quan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tâm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nhiều</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đến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việc</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làm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sao</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để</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bỏ</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Anh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về</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suy</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nghĩ</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thêm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để</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sáng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mai</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đến</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uống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thuốc</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rồi</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quyết</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định</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có</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tham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gia</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nhóm</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i="1" dirty="0" err="1">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không</a:t>
            </a:r>
            <a:r>
              <a:rPr lang="en-US" altLang="en-US" i="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hen.”</a:t>
            </a:r>
          </a:p>
        </p:txBody>
      </p:sp>
      <p:sp>
        <p:nvSpPr>
          <p:cNvPr id="111619" name="Rectangle 3"/>
          <p:cNvSpPr>
            <a:spLocks noGrp="1" noChangeArrowheads="1"/>
          </p:cNvSpPr>
          <p:nvPr>
            <p:ph type="title"/>
          </p:nvPr>
        </p:nvSpPr>
        <p:spPr>
          <a:xfrm>
            <a:off x="442913" y="152400"/>
            <a:ext cx="8015287" cy="914400"/>
          </a:xfrm>
        </p:spPr>
        <p:txBody>
          <a:bodyPr>
            <a:normAutofit/>
          </a:bodyPr>
          <a:lstStyle/>
          <a:p>
            <a:pPr marL="457200" lvl="1" algn="ctr"/>
            <a:r>
              <a:rPr lang="en-US" altLang="en-US" sz="3200" dirty="0">
                <a:ea typeface="ＭＳ Ｐゴシック" panose="020B0600070205080204" pitchFamily="34" charset="-128"/>
              </a:rPr>
              <a:t>B4. </a:t>
            </a:r>
            <a:r>
              <a:rPr lang="en-GB" sz="3200" dirty="0" err="1"/>
              <a:t>Cung</a:t>
            </a:r>
            <a:r>
              <a:rPr lang="en-GB" sz="3200" dirty="0"/>
              <a:t> </a:t>
            </a:r>
            <a:r>
              <a:rPr lang="en-GB" sz="3200" dirty="0" err="1"/>
              <a:t>cấp</a:t>
            </a:r>
            <a:r>
              <a:rPr lang="en-GB" sz="3200" dirty="0"/>
              <a:t> </a:t>
            </a:r>
            <a:r>
              <a:rPr lang="en-GB" sz="3200" dirty="0" err="1"/>
              <a:t>thông</a:t>
            </a:r>
            <a:r>
              <a:rPr lang="en-GB" sz="3200" dirty="0"/>
              <a:t> tin </a:t>
            </a:r>
            <a:r>
              <a:rPr lang="en-GB" sz="3200" dirty="0" err="1"/>
              <a:t>cho</a:t>
            </a:r>
            <a:r>
              <a:rPr lang="en-GB" sz="3200" dirty="0"/>
              <a:t> </a:t>
            </a:r>
            <a:r>
              <a:rPr lang="en-GB" sz="3200" dirty="0" err="1"/>
              <a:t>bệnh</a:t>
            </a:r>
            <a:r>
              <a:rPr lang="en-GB" sz="3200" dirty="0"/>
              <a:t> </a:t>
            </a:r>
            <a:r>
              <a:rPr lang="en-GB" sz="3200" dirty="0" err="1"/>
              <a:t>nhân</a:t>
            </a:r>
            <a:endParaRPr lang="en-GB" sz="3200" dirty="0"/>
          </a:p>
        </p:txBody>
      </p:sp>
      <p:sp>
        <p:nvSpPr>
          <p:cNvPr id="88070" name="Line 5"/>
          <p:cNvSpPr>
            <a:spLocks noChangeShapeType="1"/>
          </p:cNvSpPr>
          <p:nvPr/>
        </p:nvSpPr>
        <p:spPr bwMode="auto">
          <a:xfrm>
            <a:off x="914400" y="6400800"/>
            <a:ext cx="8229600" cy="0"/>
          </a:xfrm>
          <a:prstGeom prst="line">
            <a:avLst/>
          </a:prstGeom>
          <a:noFill/>
          <a:ln w="952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Tree>
    <p:extLst>
      <p:ext uri="{BB962C8B-B14F-4D97-AF65-F5344CB8AC3E}">
        <p14:creationId xmlns:p14="http://schemas.microsoft.com/office/powerpoint/2010/main" val="229527152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7621"/>
          </a:xfrm>
        </p:spPr>
        <p:txBody>
          <a:bodyPr>
            <a:normAutofit fontScale="90000"/>
          </a:bodyPr>
          <a:lstStyle/>
          <a:p>
            <a:r>
              <a:rPr lang="en-US" dirty="0" err="1"/>
              <a:t>Một</a:t>
            </a:r>
            <a:r>
              <a:rPr lang="en-US" dirty="0"/>
              <a:t> </a:t>
            </a:r>
            <a:r>
              <a:rPr lang="en-US" dirty="0" err="1"/>
              <a:t>số</a:t>
            </a:r>
            <a:r>
              <a:rPr lang="en-US" dirty="0"/>
              <a:t> </a:t>
            </a:r>
            <a:r>
              <a:rPr lang="en-US" dirty="0" err="1"/>
              <a:t>tờ</a:t>
            </a:r>
            <a:r>
              <a:rPr lang="en-US" dirty="0"/>
              <a:t> </a:t>
            </a:r>
            <a:r>
              <a:rPr lang="en-US" dirty="0" err="1"/>
              <a:t>thông</a:t>
            </a:r>
            <a:r>
              <a:rPr lang="en-US" dirty="0"/>
              <a:t> tin </a:t>
            </a:r>
            <a:r>
              <a:rPr lang="en-US" dirty="0" err="1"/>
              <a:t>các</a:t>
            </a:r>
            <a:r>
              <a:rPr lang="en-US" dirty="0"/>
              <a:t> </a:t>
            </a:r>
            <a:r>
              <a:rPr lang="en-US" dirty="0" err="1"/>
              <a:t>chất</a:t>
            </a:r>
            <a:r>
              <a:rPr lang="en-US" dirty="0"/>
              <a:t> </a:t>
            </a:r>
            <a:r>
              <a:rPr lang="en-US" dirty="0" err="1"/>
              <a:t>gây</a:t>
            </a:r>
            <a:r>
              <a:rPr lang="en-US" dirty="0"/>
              <a:t> </a:t>
            </a:r>
            <a:r>
              <a:rPr lang="en-US" dirty="0" err="1"/>
              <a:t>nghiện</a:t>
            </a:r>
            <a:endParaRPr lang="en-US" dirty="0"/>
          </a:p>
        </p:txBody>
      </p:sp>
      <p:sp>
        <p:nvSpPr>
          <p:cNvPr id="3" name="Content Placeholder 2"/>
          <p:cNvSpPr>
            <a:spLocks noGrp="1"/>
          </p:cNvSpPr>
          <p:nvPr>
            <p:ph sz="quarter" idx="1"/>
          </p:nvPr>
        </p:nvSpPr>
        <p:spPr/>
        <p:txBody>
          <a:bodyPr/>
          <a:lstStyle/>
          <a:p>
            <a:endParaRPr lang="en-US" dirty="0"/>
          </a:p>
        </p:txBody>
      </p:sp>
      <p:grpSp>
        <p:nvGrpSpPr>
          <p:cNvPr id="21" name="Group 20"/>
          <p:cNvGrpSpPr/>
          <p:nvPr/>
        </p:nvGrpSpPr>
        <p:grpSpPr>
          <a:xfrm>
            <a:off x="298146" y="843599"/>
            <a:ext cx="8552584" cy="5372181"/>
            <a:chOff x="-36381" y="987676"/>
            <a:chExt cx="9226091" cy="5827871"/>
          </a:xfrm>
        </p:grpSpPr>
        <p:pic>
          <p:nvPicPr>
            <p:cNvPr id="22" name="Picture 2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252506"/>
              <a:ext cx="2878861" cy="4548153"/>
            </a:xfrm>
            <a:prstGeom prst="rect">
              <a:avLst/>
            </a:prstGeom>
          </p:spPr>
        </p:pic>
        <p:grpSp>
          <p:nvGrpSpPr>
            <p:cNvPr id="23" name="Group 22"/>
            <p:cNvGrpSpPr/>
            <p:nvPr/>
          </p:nvGrpSpPr>
          <p:grpSpPr>
            <a:xfrm>
              <a:off x="-36381" y="987676"/>
              <a:ext cx="9226091" cy="5827871"/>
              <a:chOff x="-36381" y="987676"/>
              <a:chExt cx="9226091" cy="5827871"/>
            </a:xfrm>
          </p:grpSpPr>
          <p:pic>
            <p:nvPicPr>
              <p:cNvPr id="24" name="Picture 2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381" y="1006070"/>
                <a:ext cx="3135094" cy="4528469"/>
              </a:xfrm>
              <a:prstGeom prst="rect">
                <a:avLst/>
              </a:prstGeom>
            </p:spPr>
          </p:pic>
          <p:pic>
            <p:nvPicPr>
              <p:cNvPr id="25" name="Picture 2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93111" y="987676"/>
                <a:ext cx="3145076" cy="4542886"/>
              </a:xfrm>
              <a:prstGeom prst="rect">
                <a:avLst/>
              </a:prstGeom>
            </p:spPr>
          </p:pic>
          <p:pic>
            <p:nvPicPr>
              <p:cNvPr id="26" name="Picture 2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65495" y="1003442"/>
                <a:ext cx="3172394" cy="4582347"/>
              </a:xfrm>
              <a:prstGeom prst="rect">
                <a:avLst/>
              </a:prstGeom>
            </p:spPr>
          </p:pic>
          <p:pic>
            <p:nvPicPr>
              <p:cNvPr id="27" name="Picture 2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78861" y="2252506"/>
                <a:ext cx="3159028" cy="4563041"/>
              </a:xfrm>
              <a:prstGeom prst="rect">
                <a:avLst/>
              </a:prstGeom>
            </p:spPr>
          </p:pic>
          <p:pic>
            <p:nvPicPr>
              <p:cNvPr id="28" name="Picture 2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40989" y="2252505"/>
                <a:ext cx="3148721" cy="4548153"/>
              </a:xfrm>
              <a:prstGeom prst="rect">
                <a:avLst/>
              </a:prstGeom>
            </p:spPr>
          </p:pic>
          <p:pic>
            <p:nvPicPr>
              <p:cNvPr id="29" name="Picture 2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915242" y="3259119"/>
                <a:ext cx="3077952" cy="3415018"/>
              </a:xfrm>
              <a:prstGeom prst="rect">
                <a:avLst/>
              </a:prstGeom>
            </p:spPr>
          </p:pic>
        </p:grpSp>
      </p:grpSp>
      <p:sp>
        <p:nvSpPr>
          <p:cNvPr id="30" name="Slide Number Placeholder 29"/>
          <p:cNvSpPr>
            <a:spLocks noGrp="1"/>
          </p:cNvSpPr>
          <p:nvPr>
            <p:ph type="sldNum" sz="quarter" idx="12"/>
          </p:nvPr>
        </p:nvSpPr>
        <p:spPr>
          <a:xfrm>
            <a:off x="612648" y="6356350"/>
            <a:ext cx="1981200" cy="365760"/>
          </a:xfrm>
          <a:prstGeom prst="rect">
            <a:avLst/>
          </a:prstGeom>
        </p:spPr>
        <p:txBody>
          <a:bodyPr vert="horz"/>
          <a:lstStyle>
            <a:defPPr>
              <a:defRPr lang="en-US"/>
            </a:defPPr>
            <a:lvl1pPr marL="0" algn="l" defTabSz="457200" rtl="0" eaLnBrk="1" latinLnBrk="0" hangingPunct="1">
              <a:defRPr kumimoji="0" sz="14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56D634-E75E-4CB0-8324-DCF6E0E7710F}" type="slidenum">
              <a:rPr lang="en-US" smtClean="0"/>
              <a:pPr/>
              <a:t>22</a:t>
            </a:fld>
            <a:endParaRPr lang="en-US"/>
          </a:p>
        </p:txBody>
      </p:sp>
    </p:spTree>
    <p:extLst>
      <p:ext uri="{BB962C8B-B14F-4D97-AF65-F5344CB8AC3E}">
        <p14:creationId xmlns:p14="http://schemas.microsoft.com/office/powerpoint/2010/main" val="2687095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5"/>
          <p:cNvSpPr>
            <a:spLocks noGrp="1"/>
          </p:cNvSpPr>
          <p:nvPr>
            <p:ph type="sldNum" sz="quarter" idx="429496729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3000">
                <a:solidFill>
                  <a:schemeClr val="tx1"/>
                </a:solidFill>
                <a:latin typeface="Arial" panose="020B0604020202020204" pitchFamily="34" charset="0"/>
                <a:ea typeface="ＭＳ Ｐゴシック" panose="020B0600070205080204" pitchFamily="34" charset="-128"/>
              </a:defRPr>
            </a:lvl1pPr>
            <a:lvl2pPr marL="742950" indent="-285750">
              <a:defRPr sz="3000">
                <a:solidFill>
                  <a:schemeClr val="tx1"/>
                </a:solidFill>
                <a:latin typeface="Arial" panose="020B0604020202020204" pitchFamily="34" charset="0"/>
                <a:ea typeface="ＭＳ Ｐゴシック" panose="020B0600070205080204" pitchFamily="34" charset="-128"/>
              </a:defRPr>
            </a:lvl2pPr>
            <a:lvl3pPr marL="1143000" indent="-228600">
              <a:defRPr sz="3000">
                <a:solidFill>
                  <a:schemeClr val="tx1"/>
                </a:solidFill>
                <a:latin typeface="Arial" panose="020B0604020202020204" pitchFamily="34" charset="0"/>
                <a:ea typeface="ＭＳ Ｐゴシック" panose="020B0600070205080204" pitchFamily="34" charset="-128"/>
              </a:defRPr>
            </a:lvl3pPr>
            <a:lvl4pPr marL="1600200" indent="-228600">
              <a:defRPr sz="3000">
                <a:solidFill>
                  <a:schemeClr val="tx1"/>
                </a:solidFill>
                <a:latin typeface="Arial" panose="020B0604020202020204" pitchFamily="34" charset="0"/>
                <a:ea typeface="ＭＳ Ｐゴシック" panose="020B0600070205080204" pitchFamily="34" charset="-128"/>
              </a:defRPr>
            </a:lvl4pPr>
            <a:lvl5pPr marL="2057400" indent="-228600">
              <a:defRPr sz="3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fld id="{B6C60F96-B60C-4377-9B5A-AC47DBDB4E23}" type="slidenum">
              <a:rPr lang="en-US" altLang="en-US" sz="1200">
                <a:solidFill>
                  <a:srgbClr val="FFFFFF"/>
                </a:solidFill>
                <a:latin typeface="Arial Black" panose="020B0A04020102020204" pitchFamily="34" charset="0"/>
              </a:rPr>
              <a:pPr/>
              <a:t>23</a:t>
            </a:fld>
            <a:endParaRPr lang="en-US" altLang="en-US" sz="1200">
              <a:solidFill>
                <a:srgbClr val="FFFFFF"/>
              </a:solidFill>
              <a:latin typeface="Arial Black" panose="020B0A04020102020204" pitchFamily="34" charset="0"/>
            </a:endParaRPr>
          </a:p>
        </p:txBody>
      </p:sp>
      <p:sp>
        <p:nvSpPr>
          <p:cNvPr id="387074" name="Rectangle 2"/>
          <p:cNvSpPr>
            <a:spLocks noGrp="1" noChangeArrowheads="1"/>
          </p:cNvSpPr>
          <p:nvPr>
            <p:ph type="title"/>
          </p:nvPr>
        </p:nvSpPr>
        <p:spPr>
          <a:xfrm>
            <a:off x="533400" y="304800"/>
            <a:ext cx="8382000" cy="914400"/>
          </a:xfrm>
        </p:spPr>
        <p:txBody>
          <a:bodyPr/>
          <a:lstStyle/>
          <a:p>
            <a:pPr eaLnBrk="1" hangingPunct="1"/>
            <a:r>
              <a:rPr lang="en-US" altLang="en-US" sz="3200">
                <a:ea typeface="ＭＳ Ｐゴシック" panose="020B0600070205080204" pitchFamily="34" charset="-128"/>
              </a:rPr>
              <a:t>Khuyết khích các lần đến thăm tiếp theo </a:t>
            </a:r>
          </a:p>
        </p:txBody>
      </p:sp>
      <p:sp>
        <p:nvSpPr>
          <p:cNvPr id="126979" name="Rectangle 3"/>
          <p:cNvSpPr>
            <a:spLocks noGrp="1" noChangeArrowheads="1"/>
          </p:cNvSpPr>
          <p:nvPr>
            <p:ph type="body" idx="1"/>
          </p:nvPr>
        </p:nvSpPr>
        <p:spPr>
          <a:xfrm>
            <a:off x="304800" y="1524000"/>
            <a:ext cx="8001000" cy="3810000"/>
          </a:xfrm>
        </p:spPr>
        <p:txBody>
          <a:bodyPr/>
          <a:lstStyle/>
          <a:p>
            <a:pPr eaLnBrk="1" hangingPunct="1">
              <a:lnSpc>
                <a:spcPct val="90000"/>
              </a:lnSpc>
              <a:spcAft>
                <a:spcPct val="25000"/>
              </a:spcAft>
              <a:buFont typeface="Wingdings" panose="05000000000000000000" pitchFamily="2" charset="2"/>
              <a:buNone/>
            </a:pPr>
            <a:r>
              <a:rPr lang="en-US" altLang="en-US">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Tại các lần đến thăm tiếp theo:</a:t>
            </a:r>
          </a:p>
          <a:p>
            <a:pPr eaLnBrk="1" hangingPunct="1">
              <a:lnSpc>
                <a:spcPct val="90000"/>
              </a:lnSpc>
              <a:spcAft>
                <a:spcPct val="25000"/>
              </a:spcAft>
              <a:buSzPct val="70000"/>
            </a:pPr>
            <a:r>
              <a:rPr lang="en-US" altLang="en-US">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Tìm hiểu về việc sử dụng</a:t>
            </a:r>
          </a:p>
          <a:p>
            <a:pPr eaLnBrk="1" hangingPunct="1">
              <a:lnSpc>
                <a:spcPct val="90000"/>
              </a:lnSpc>
              <a:spcAft>
                <a:spcPct val="25000"/>
              </a:spcAft>
              <a:buSzPct val="70000"/>
            </a:pPr>
            <a:r>
              <a:rPr lang="en-US" altLang="en-US">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Xem xét lại các mục tiêu và tiến bộ</a:t>
            </a:r>
          </a:p>
          <a:p>
            <a:pPr eaLnBrk="1" hangingPunct="1">
              <a:lnSpc>
                <a:spcPct val="90000"/>
              </a:lnSpc>
              <a:spcAft>
                <a:spcPct val="25000"/>
              </a:spcAft>
              <a:buSzPct val="70000"/>
            </a:pPr>
            <a:r>
              <a:rPr lang="en-US" altLang="en-US">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Củng cố và động viên</a:t>
            </a:r>
          </a:p>
          <a:p>
            <a:pPr eaLnBrk="1" hangingPunct="1">
              <a:lnSpc>
                <a:spcPct val="90000"/>
              </a:lnSpc>
              <a:spcAft>
                <a:spcPct val="25000"/>
              </a:spcAft>
              <a:buSzPct val="70000"/>
            </a:pPr>
            <a:r>
              <a:rPr lang="en-US" altLang="en-US">
                <a:solidFill>
                  <a:srgbClr val="00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Xem lại mẹo mực để đạt được tiến bộ</a:t>
            </a:r>
          </a:p>
        </p:txBody>
      </p:sp>
      <p:sp>
        <p:nvSpPr>
          <p:cNvPr id="92165" name="Text Box 4"/>
          <p:cNvSpPr txBox="1">
            <a:spLocks noChangeArrowheads="1"/>
          </p:cNvSpPr>
          <p:nvPr/>
        </p:nvSpPr>
        <p:spPr bwMode="auto">
          <a:xfrm>
            <a:off x="304800" y="6400800"/>
            <a:ext cx="7848600"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sz="3000">
                <a:solidFill>
                  <a:schemeClr val="tx1"/>
                </a:solidFill>
                <a:latin typeface="Arial" panose="020B0604020202020204" pitchFamily="34" charset="0"/>
                <a:ea typeface="ＭＳ Ｐゴシック" panose="020B0600070205080204" pitchFamily="34" charset="-128"/>
              </a:defRPr>
            </a:lvl1pPr>
            <a:lvl2pPr marL="742950" indent="-285750">
              <a:defRPr sz="3000">
                <a:solidFill>
                  <a:schemeClr val="tx1"/>
                </a:solidFill>
                <a:latin typeface="Arial" panose="020B0604020202020204" pitchFamily="34" charset="0"/>
                <a:ea typeface="ＭＳ Ｐゴシック" panose="020B0600070205080204" pitchFamily="34" charset="-128"/>
              </a:defRPr>
            </a:lvl2pPr>
            <a:lvl3pPr marL="1143000" indent="-228600">
              <a:defRPr sz="3000">
                <a:solidFill>
                  <a:schemeClr val="tx1"/>
                </a:solidFill>
                <a:latin typeface="Arial" panose="020B0604020202020204" pitchFamily="34" charset="0"/>
                <a:ea typeface="ＭＳ Ｐゴシック" panose="020B0600070205080204" pitchFamily="34" charset="-128"/>
              </a:defRPr>
            </a:lvl3pPr>
            <a:lvl4pPr marL="1600200" indent="-228600">
              <a:defRPr sz="3000">
                <a:solidFill>
                  <a:schemeClr val="tx1"/>
                </a:solidFill>
                <a:latin typeface="Arial" panose="020B0604020202020204" pitchFamily="34" charset="0"/>
                <a:ea typeface="ＭＳ Ｐゴシック" panose="020B0600070205080204" pitchFamily="34" charset="-128"/>
              </a:defRPr>
            </a:lvl4pPr>
            <a:lvl5pPr marL="2057400" indent="-228600">
              <a:defRPr sz="3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30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2000">
                <a:solidFill>
                  <a:schemeClr val="bg1"/>
                </a:solidFill>
              </a:rPr>
              <a:t>(Nguồn: </a:t>
            </a:r>
            <a:r>
              <a:rPr lang="ja-JP" altLang="en-US" sz="2000">
                <a:solidFill>
                  <a:schemeClr val="bg1"/>
                </a:solidFill>
              </a:rPr>
              <a:t>“</a:t>
            </a:r>
            <a:r>
              <a:rPr lang="en-US" altLang="ja-JP" sz="2000">
                <a:solidFill>
                  <a:schemeClr val="bg1"/>
                </a:solidFill>
              </a:rPr>
              <a:t>Cutting Back</a:t>
            </a:r>
            <a:r>
              <a:rPr lang="ja-JP" altLang="en-US" sz="2000">
                <a:solidFill>
                  <a:schemeClr val="bg1"/>
                </a:solidFill>
              </a:rPr>
              <a:t>”</a:t>
            </a:r>
            <a:r>
              <a:rPr lang="en-US" altLang="ja-JP" sz="2000">
                <a:solidFill>
                  <a:schemeClr val="bg1"/>
                </a:solidFill>
              </a:rPr>
              <a:t> 1998 Univ. of Connecticut  Health Center)</a:t>
            </a:r>
            <a:endParaRPr lang="en-US" altLang="en-US" sz="2000">
              <a:solidFill>
                <a:schemeClr val="bg1"/>
              </a:solidFill>
            </a:endParaRPr>
          </a:p>
        </p:txBody>
      </p:sp>
      <p:sp>
        <p:nvSpPr>
          <p:cNvPr id="92166" name="Line 6"/>
          <p:cNvSpPr>
            <a:spLocks noChangeShapeType="1"/>
          </p:cNvSpPr>
          <p:nvPr/>
        </p:nvSpPr>
        <p:spPr bwMode="auto">
          <a:xfrm>
            <a:off x="381000" y="6400800"/>
            <a:ext cx="8305800" cy="0"/>
          </a:xfrm>
          <a:prstGeom prst="line">
            <a:avLst/>
          </a:prstGeom>
          <a:noFill/>
          <a:ln w="952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Tree>
    <p:extLst>
      <p:ext uri="{BB962C8B-B14F-4D97-AF65-F5344CB8AC3E}">
        <p14:creationId xmlns:p14="http://schemas.microsoft.com/office/powerpoint/2010/main" val="102841904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 </a:t>
            </a:r>
            <a:r>
              <a:rPr lang="en-US" b="1" dirty="0" err="1"/>
              <a:t>Thảo</a:t>
            </a:r>
            <a:r>
              <a:rPr lang="en-US" b="1" dirty="0"/>
              <a:t> </a:t>
            </a:r>
            <a:r>
              <a:rPr lang="en-US" b="1" dirty="0" err="1"/>
              <a:t>luận</a:t>
            </a:r>
            <a:r>
              <a:rPr lang="en-US" b="1" dirty="0"/>
              <a:t> </a:t>
            </a:r>
            <a:r>
              <a:rPr lang="en-US" b="1" dirty="0" err="1"/>
              <a:t>về</a:t>
            </a:r>
            <a:r>
              <a:rPr lang="en-US" b="1" dirty="0"/>
              <a:t> </a:t>
            </a:r>
            <a:r>
              <a:rPr lang="en-US" b="1" dirty="0" err="1"/>
              <a:t>kết</a:t>
            </a:r>
            <a:r>
              <a:rPr lang="en-US" b="1" dirty="0"/>
              <a:t> </a:t>
            </a:r>
            <a:r>
              <a:rPr lang="en-US" b="1" dirty="0" err="1"/>
              <a:t>quả</a:t>
            </a:r>
            <a:r>
              <a:rPr lang="en-US" b="1" dirty="0"/>
              <a:t> </a:t>
            </a:r>
            <a:r>
              <a:rPr lang="en-US" b="1" dirty="0" err="1"/>
              <a:t>sàng</a:t>
            </a:r>
            <a:r>
              <a:rPr lang="en-US" b="1" dirty="0"/>
              <a:t> </a:t>
            </a:r>
            <a:r>
              <a:rPr lang="en-US" b="1" dirty="0" err="1"/>
              <a:t>lọc</a:t>
            </a:r>
            <a:endParaRPr lang="en-US" b="1" dirty="0"/>
          </a:p>
        </p:txBody>
      </p:sp>
      <p:sp>
        <p:nvSpPr>
          <p:cNvPr id="8" name="Rectangle 7"/>
          <p:cNvSpPr/>
          <p:nvPr/>
        </p:nvSpPr>
        <p:spPr>
          <a:xfrm>
            <a:off x="228600" y="5334000"/>
            <a:ext cx="8534400" cy="1143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600" dirty="0" err="1"/>
              <a:t>Em</a:t>
            </a:r>
            <a:r>
              <a:rPr lang="en-US" sz="3600" dirty="0"/>
              <a:t> </a:t>
            </a:r>
            <a:r>
              <a:rPr lang="en-US" sz="3600" dirty="0" err="1"/>
              <a:t>suy</a:t>
            </a:r>
            <a:r>
              <a:rPr lang="en-US" sz="3600" dirty="0"/>
              <a:t> </a:t>
            </a:r>
            <a:r>
              <a:rPr lang="en-US" sz="3600" dirty="0" err="1"/>
              <a:t>nghĩ</a:t>
            </a:r>
            <a:r>
              <a:rPr lang="en-US" sz="3600" dirty="0"/>
              <a:t> </a:t>
            </a:r>
            <a:r>
              <a:rPr lang="en-US" sz="3600" dirty="0" err="1"/>
              <a:t>như</a:t>
            </a:r>
            <a:r>
              <a:rPr lang="en-US" sz="3600" dirty="0"/>
              <a:t> </a:t>
            </a:r>
            <a:r>
              <a:rPr lang="en-US" sz="3600" dirty="0" err="1"/>
              <a:t>thế</a:t>
            </a:r>
            <a:r>
              <a:rPr lang="en-US" sz="3600" dirty="0"/>
              <a:t> </a:t>
            </a:r>
            <a:r>
              <a:rPr lang="en-US" sz="3600" dirty="0" err="1"/>
              <a:t>nào</a:t>
            </a:r>
            <a:r>
              <a:rPr lang="en-US" sz="3600" dirty="0"/>
              <a:t> </a:t>
            </a:r>
            <a:r>
              <a:rPr lang="en-US" sz="3600" dirty="0" err="1"/>
              <a:t>về</a:t>
            </a:r>
            <a:r>
              <a:rPr lang="en-US" sz="3600" dirty="0"/>
              <a:t> </a:t>
            </a:r>
            <a:r>
              <a:rPr lang="en-US" sz="3600" dirty="0" err="1"/>
              <a:t>kết</a:t>
            </a:r>
            <a:r>
              <a:rPr lang="en-US" sz="3600" dirty="0"/>
              <a:t> </a:t>
            </a:r>
            <a:r>
              <a:rPr lang="en-US" sz="3600" dirty="0" err="1"/>
              <a:t>quả</a:t>
            </a:r>
            <a:r>
              <a:rPr lang="en-US" sz="3600" dirty="0"/>
              <a:t> </a:t>
            </a:r>
            <a:r>
              <a:rPr lang="en-US" sz="3600" dirty="0" err="1"/>
              <a:t>này</a:t>
            </a:r>
            <a:r>
              <a:rPr lang="en-US" sz="3600" dirty="0"/>
              <a:t>?</a:t>
            </a:r>
          </a:p>
        </p:txBody>
      </p:sp>
      <p:sp>
        <p:nvSpPr>
          <p:cNvPr id="10" name="Rectangle 9"/>
          <p:cNvSpPr/>
          <p:nvPr/>
        </p:nvSpPr>
        <p:spPr>
          <a:xfrm>
            <a:off x="228600" y="1905000"/>
            <a:ext cx="8534400" cy="3276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marL="635000" indent="-635000" algn="just">
              <a:spcBef>
                <a:spcPct val="0"/>
              </a:spcBef>
              <a:spcAft>
                <a:spcPts val="600"/>
              </a:spcAft>
            </a:pP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Anh</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muốn</a:t>
            </a:r>
            <a:r>
              <a:rPr lang="en-AU" altLang="ja-JP" sz="3600" i="1" dirty="0">
                <a:solidFill>
                  <a:srgbClr val="000000"/>
                </a:solidFill>
                <a:ea typeface="ＭＳ Ｐゴシック" panose="020B0600070205080204" pitchFamily="34" charset="-128"/>
                <a:cs typeface="Times New Roman" panose="02020603050405020304" pitchFamily="18" charset="0"/>
              </a:rPr>
              <a:t> chia </a:t>
            </a:r>
            <a:r>
              <a:rPr lang="en-AU" altLang="ja-JP" sz="3600" i="1" dirty="0" err="1">
                <a:solidFill>
                  <a:srgbClr val="000000"/>
                </a:solidFill>
                <a:ea typeface="ＭＳ Ｐゴシック" panose="020B0600070205080204" pitchFamily="34" charset="-128"/>
                <a:cs typeface="Times New Roman" panose="02020603050405020304" pitchFamily="18" charset="0"/>
              </a:rPr>
              <a:t>sẻ</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với</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em</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về</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kết</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quả</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sàng</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lọc</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sử</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dụng</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chất</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sẽ</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có</a:t>
            </a:r>
            <a:r>
              <a:rPr lang="en-AU" altLang="ja-JP" sz="3600" i="1" dirty="0">
                <a:solidFill>
                  <a:srgbClr val="000000"/>
                </a:solidFill>
                <a:ea typeface="ＭＳ Ｐゴシック" panose="020B0600070205080204" pitchFamily="34" charset="-128"/>
                <a:cs typeface="Times New Roman" panose="02020603050405020304" pitchFamily="18" charset="0"/>
              </a:rPr>
              <a:t> 3 </a:t>
            </a:r>
            <a:r>
              <a:rPr lang="en-AU" altLang="ja-JP" sz="3600" i="1" dirty="0" err="1">
                <a:solidFill>
                  <a:srgbClr val="000000"/>
                </a:solidFill>
                <a:ea typeface="ＭＳ Ｐゴシック" panose="020B0600070205080204" pitchFamily="34" charset="-128"/>
                <a:cs typeface="Times New Roman" panose="02020603050405020304" pitchFamily="18" charset="0"/>
              </a:rPr>
              <a:t>mức</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nguy</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cơ</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thấp</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trung</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bình</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và</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cao</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Và</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đây</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là</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kết</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quả</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của</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em</a:t>
            </a:r>
            <a:r>
              <a:rPr lang="en-AU" altLang="ja-JP" sz="3600" i="1" dirty="0">
                <a:solidFill>
                  <a:srgbClr val="000000"/>
                </a:solidFill>
                <a:ea typeface="ＭＳ Ｐゴシック" panose="020B0600070205080204" pitchFamily="34" charset="-128"/>
                <a:cs typeface="Times New Roman" panose="02020603050405020304" pitchFamily="18" charset="0"/>
              </a:rPr>
              <a:t>: 15 </a:t>
            </a:r>
            <a:r>
              <a:rPr lang="en-AU" altLang="ja-JP" sz="3600" i="1" dirty="0" err="1">
                <a:solidFill>
                  <a:srgbClr val="000000"/>
                </a:solidFill>
                <a:ea typeface="ＭＳ Ｐゴシック" panose="020B0600070205080204" pitchFamily="34" charset="-128"/>
                <a:cs typeface="Times New Roman" panose="02020603050405020304" pitchFamily="18" charset="0"/>
              </a:rPr>
              <a:t>điểm</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với</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đá</a:t>
            </a:r>
            <a:r>
              <a:rPr lang="en-AU" altLang="ja-JP" sz="3600" i="1" dirty="0">
                <a:solidFill>
                  <a:srgbClr val="000000"/>
                </a:solidFill>
                <a:ea typeface="ＭＳ Ｐゴシック" panose="020B0600070205080204" pitchFamily="34" charset="-128"/>
                <a:cs typeface="Times New Roman" panose="02020603050405020304" pitchFamily="18" charset="0"/>
              </a:rPr>
              <a:t>, 13 v</a:t>
            </a:r>
            <a:r>
              <a:rPr lang="vi-VN" altLang="ja-JP" sz="3600" i="1" dirty="0">
                <a:solidFill>
                  <a:srgbClr val="000000"/>
                </a:solidFill>
                <a:ea typeface="ＭＳ Ｐゴシック" panose="020B0600070205080204" pitchFamily="34" charset="-128"/>
                <a:cs typeface="Times New Roman" panose="02020603050405020304" pitchFamily="18" charset="0"/>
              </a:rPr>
              <a:t>ơ</a:t>
            </a:r>
            <a:r>
              <a:rPr lang="en-US" altLang="ja-JP" sz="3600" i="1" dirty="0">
                <a:solidFill>
                  <a:srgbClr val="000000"/>
                </a:solidFill>
                <a:ea typeface="ＭＳ Ｐゴシック" panose="020B0600070205080204" pitchFamily="34" charset="-128"/>
                <a:cs typeface="Times New Roman" panose="02020603050405020304" pitchFamily="18" charset="0"/>
              </a:rPr>
              <a:t>́</a:t>
            </a:r>
            <a:r>
              <a:rPr lang="en-US" altLang="ja-JP" sz="3600" i="1" dirty="0" err="1">
                <a:solidFill>
                  <a:srgbClr val="000000"/>
                </a:solidFill>
                <a:ea typeface="ＭＳ Ｐゴシック" panose="020B0600070205080204" pitchFamily="34" charset="-128"/>
                <a:cs typeface="Times New Roman" panose="02020603050405020304" pitchFamily="18" charset="0"/>
              </a:rPr>
              <a:t>i</a:t>
            </a:r>
            <a:r>
              <a:rPr lang="en-US" altLang="ja-JP" sz="3600" i="1" dirty="0">
                <a:solidFill>
                  <a:srgbClr val="000000"/>
                </a:solidFill>
                <a:ea typeface="ＭＳ Ｐゴシック" panose="020B0600070205080204" pitchFamily="34" charset="-128"/>
                <a:cs typeface="Times New Roman" panose="02020603050405020304" pitchFamily="18" charset="0"/>
              </a:rPr>
              <a:t> r</a:t>
            </a:r>
            <a:r>
              <a:rPr lang="vi-VN" altLang="ja-JP" sz="3600" i="1" dirty="0">
                <a:solidFill>
                  <a:srgbClr val="000000"/>
                </a:solidFill>
                <a:ea typeface="ＭＳ Ｐゴシック" panose="020B0600070205080204" pitchFamily="34" charset="-128"/>
                <a:cs typeface="Times New Roman" panose="02020603050405020304" pitchFamily="18" charset="0"/>
              </a:rPr>
              <a:t>ư</a:t>
            </a:r>
            <a:r>
              <a:rPr lang="en-US" altLang="ja-JP" sz="3600" i="1" dirty="0" err="1">
                <a:solidFill>
                  <a:srgbClr val="000000"/>
                </a:solidFill>
                <a:ea typeface="ＭＳ Ｐゴシック" panose="020B0600070205080204" pitchFamily="34" charset="-128"/>
                <a:cs typeface="Times New Roman" panose="02020603050405020304" pitchFamily="18" charset="0"/>
              </a:rPr>
              <a:t>ợu</a:t>
            </a:r>
            <a:r>
              <a:rPr lang="en-US" altLang="ja-JP" sz="3600" i="1" dirty="0">
                <a:solidFill>
                  <a:srgbClr val="000000"/>
                </a:solidFill>
                <a:ea typeface="ＭＳ Ｐゴシック" panose="020B0600070205080204" pitchFamily="34" charset="-128"/>
                <a:cs typeface="Times New Roman" panose="02020603050405020304" pitchFamily="18" charset="0"/>
              </a:rPr>
              <a:t> </a:t>
            </a:r>
            <a:r>
              <a:rPr lang="en-US" altLang="ja-JP" sz="3600" i="1" dirty="0" err="1">
                <a:solidFill>
                  <a:srgbClr val="000000"/>
                </a:solidFill>
                <a:ea typeface="ＭＳ Ｐゴシック" panose="020B0600070205080204" pitchFamily="34" charset="-128"/>
                <a:cs typeface="Times New Roman" panose="02020603050405020304" pitchFamily="18" charset="0"/>
              </a:rPr>
              <a:t>bia</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Cả</a:t>
            </a:r>
            <a:r>
              <a:rPr lang="en-AU" altLang="ja-JP" sz="3600" i="1" dirty="0">
                <a:solidFill>
                  <a:srgbClr val="000000"/>
                </a:solidFill>
                <a:ea typeface="ＭＳ Ｐゴシック" panose="020B0600070205080204" pitchFamily="34" charset="-128"/>
                <a:cs typeface="Times New Roman" panose="02020603050405020304" pitchFamily="18" charset="0"/>
              </a:rPr>
              <a:t> 2 </a:t>
            </a:r>
            <a:r>
              <a:rPr lang="en-AU" altLang="ja-JP" sz="3600" i="1" dirty="0" err="1">
                <a:solidFill>
                  <a:srgbClr val="000000"/>
                </a:solidFill>
                <a:ea typeface="ＭＳ Ｐゴシック" panose="020B0600070205080204" pitchFamily="34" charset="-128"/>
                <a:cs typeface="Times New Roman" panose="02020603050405020304" pitchFamily="18" charset="0"/>
              </a:rPr>
              <a:t>chất</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này</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đều</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ở</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nguy</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cơ</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trung</a:t>
            </a:r>
            <a:r>
              <a:rPr lang="en-AU" altLang="ja-JP" sz="3600" i="1" dirty="0">
                <a:solidFill>
                  <a:srgbClr val="000000"/>
                </a:solidFill>
                <a:ea typeface="ＭＳ Ｐゴシック" panose="020B0600070205080204" pitchFamily="34" charset="-128"/>
                <a:cs typeface="Times New Roman" panose="02020603050405020304" pitchFamily="18" charset="0"/>
              </a:rPr>
              <a:t> </a:t>
            </a:r>
            <a:r>
              <a:rPr lang="en-AU" altLang="ja-JP" sz="3600" i="1" dirty="0" err="1">
                <a:solidFill>
                  <a:srgbClr val="000000"/>
                </a:solidFill>
                <a:ea typeface="ＭＳ Ｐゴシック" panose="020B0600070205080204" pitchFamily="34" charset="-128"/>
                <a:cs typeface="Times New Roman" panose="02020603050405020304" pitchFamily="18" charset="0"/>
              </a:rPr>
              <a:t>bình</a:t>
            </a:r>
            <a:r>
              <a:rPr lang="en-AU" altLang="ja-JP" sz="3600" i="1" dirty="0">
                <a:solidFill>
                  <a:srgbClr val="000000"/>
                </a:solidFill>
                <a:ea typeface="ＭＳ Ｐゴシック" panose="020B0600070205080204" pitchFamily="34" charset="-128"/>
                <a:cs typeface="Times New Roman" panose="02020603050405020304" pitchFamily="18" charset="0"/>
              </a:rPr>
              <a:t>.</a:t>
            </a:r>
          </a:p>
        </p:txBody>
      </p:sp>
    </p:spTree>
    <p:extLst>
      <p:ext uri="{BB962C8B-B14F-4D97-AF65-F5344CB8AC3E}">
        <p14:creationId xmlns:p14="http://schemas.microsoft.com/office/powerpoint/2010/main" val="478661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2. </a:t>
            </a:r>
            <a:r>
              <a:rPr lang="en-US" b="1" dirty="0" err="1"/>
              <a:t>Phản</a:t>
            </a:r>
            <a:r>
              <a:rPr lang="en-US" b="1" dirty="0"/>
              <a:t> </a:t>
            </a:r>
            <a:r>
              <a:rPr lang="en-US" b="1" dirty="0" err="1"/>
              <a:t>hồi</a:t>
            </a:r>
            <a:endParaRPr lang="en-US" b="1" dirty="0"/>
          </a:p>
        </p:txBody>
      </p:sp>
      <p:sp>
        <p:nvSpPr>
          <p:cNvPr id="7" name="Rectangle 6"/>
          <p:cNvSpPr/>
          <p:nvPr/>
        </p:nvSpPr>
        <p:spPr>
          <a:xfrm>
            <a:off x="381000" y="2286000"/>
            <a:ext cx="8534400" cy="1752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600" dirty="0"/>
              <a:t>KH: </a:t>
            </a:r>
            <a:r>
              <a:rPr lang="en-US" sz="3600" dirty="0" err="1"/>
              <a:t>Nguy</a:t>
            </a:r>
            <a:r>
              <a:rPr lang="en-US" sz="3600" dirty="0"/>
              <a:t> </a:t>
            </a:r>
            <a:r>
              <a:rPr lang="en-US" sz="3600" dirty="0" err="1"/>
              <a:t>cơ</a:t>
            </a:r>
            <a:r>
              <a:rPr lang="en-US" sz="3600" dirty="0"/>
              <a:t> </a:t>
            </a:r>
            <a:r>
              <a:rPr lang="en-US" sz="3600" dirty="0" err="1"/>
              <a:t>trung</a:t>
            </a:r>
            <a:r>
              <a:rPr lang="en-US" sz="3600" dirty="0"/>
              <a:t> </a:t>
            </a:r>
            <a:r>
              <a:rPr lang="en-US" sz="3600" dirty="0" err="1"/>
              <a:t>bình</a:t>
            </a:r>
            <a:r>
              <a:rPr lang="en-US" sz="3600" dirty="0"/>
              <a:t> </a:t>
            </a:r>
            <a:r>
              <a:rPr lang="en-US" sz="3600" dirty="0" err="1"/>
              <a:t>hả</a:t>
            </a:r>
            <a:r>
              <a:rPr lang="en-US" sz="3600" dirty="0"/>
              <a:t> </a:t>
            </a:r>
            <a:r>
              <a:rPr lang="en-US" sz="3600" dirty="0" err="1"/>
              <a:t>anh</a:t>
            </a:r>
            <a:r>
              <a:rPr lang="en-US" sz="3600" dirty="0"/>
              <a:t>? </a:t>
            </a:r>
            <a:r>
              <a:rPr lang="en-US" sz="3600" dirty="0" err="1"/>
              <a:t>Cái</a:t>
            </a:r>
            <a:r>
              <a:rPr lang="en-US" sz="3600" dirty="0"/>
              <a:t> </a:t>
            </a:r>
            <a:r>
              <a:rPr lang="en-US" sz="3600" dirty="0" err="1"/>
              <a:t>này</a:t>
            </a:r>
            <a:r>
              <a:rPr lang="en-US" sz="3600" dirty="0"/>
              <a:t> </a:t>
            </a:r>
            <a:r>
              <a:rPr lang="en-US" sz="3600" dirty="0" err="1"/>
              <a:t>lâu</a:t>
            </a:r>
            <a:r>
              <a:rPr lang="en-US" sz="3600" dirty="0"/>
              <a:t> </a:t>
            </a:r>
            <a:r>
              <a:rPr lang="en-US" sz="3600" dirty="0" err="1"/>
              <a:t>lâu</a:t>
            </a:r>
            <a:r>
              <a:rPr lang="en-US" sz="3600" dirty="0"/>
              <a:t> </a:t>
            </a:r>
            <a:r>
              <a:rPr lang="en-US" sz="3600" dirty="0" err="1"/>
              <a:t>em</a:t>
            </a:r>
            <a:r>
              <a:rPr lang="en-US" sz="3600" dirty="0"/>
              <a:t> </a:t>
            </a:r>
            <a:r>
              <a:rPr lang="en-US" sz="3600" dirty="0" err="1"/>
              <a:t>mới</a:t>
            </a:r>
            <a:r>
              <a:rPr lang="en-US" sz="3600" dirty="0"/>
              <a:t> </a:t>
            </a:r>
            <a:r>
              <a:rPr lang="en-US" sz="3600" dirty="0" err="1"/>
              <a:t>chơi</a:t>
            </a:r>
            <a:r>
              <a:rPr lang="en-US" sz="3600" dirty="0"/>
              <a:t>, </a:t>
            </a:r>
            <a:r>
              <a:rPr lang="en-US" sz="3600" dirty="0" err="1"/>
              <a:t>chủ</a:t>
            </a:r>
            <a:r>
              <a:rPr lang="en-US" sz="3600" dirty="0"/>
              <a:t> </a:t>
            </a:r>
            <a:r>
              <a:rPr lang="en-US" sz="3600" dirty="0" err="1"/>
              <a:t>yếu</a:t>
            </a:r>
            <a:r>
              <a:rPr lang="en-US" sz="3600" dirty="0"/>
              <a:t> </a:t>
            </a:r>
            <a:r>
              <a:rPr lang="en-US" sz="3600" dirty="0" err="1"/>
              <a:t>là</a:t>
            </a:r>
            <a:r>
              <a:rPr lang="en-US" sz="3600" dirty="0"/>
              <a:t> </a:t>
            </a:r>
            <a:r>
              <a:rPr lang="en-US" sz="3600" dirty="0" err="1"/>
              <a:t>quan</a:t>
            </a:r>
            <a:r>
              <a:rPr lang="en-US" sz="3600" dirty="0"/>
              <a:t> </a:t>
            </a:r>
            <a:r>
              <a:rPr lang="en-US" sz="3600" dirty="0" err="1"/>
              <a:t>hệ</a:t>
            </a:r>
            <a:r>
              <a:rPr lang="en-US" sz="3600" dirty="0"/>
              <a:t> </a:t>
            </a:r>
            <a:r>
              <a:rPr lang="en-US" sz="3600" dirty="0" err="1"/>
              <a:t>cho</a:t>
            </a:r>
            <a:r>
              <a:rPr lang="en-US" sz="3600" dirty="0"/>
              <a:t> </a:t>
            </a:r>
            <a:r>
              <a:rPr lang="en-US" sz="3600" dirty="0" err="1"/>
              <a:t>thấy</a:t>
            </a:r>
            <a:r>
              <a:rPr lang="en-US" sz="3600" dirty="0"/>
              <a:t> </a:t>
            </a:r>
            <a:r>
              <a:rPr lang="en-US" sz="3600" dirty="0" err="1"/>
              <a:t>thoải</a:t>
            </a:r>
            <a:r>
              <a:rPr lang="en-US" sz="3600" dirty="0"/>
              <a:t> </a:t>
            </a:r>
            <a:r>
              <a:rPr lang="en-US" sz="3600" dirty="0" err="1"/>
              <a:t>mái</a:t>
            </a:r>
            <a:r>
              <a:rPr lang="en-US" sz="3600" dirty="0"/>
              <a:t> </a:t>
            </a:r>
            <a:r>
              <a:rPr lang="en-US" sz="3600" dirty="0" err="1"/>
              <a:t>không</a:t>
            </a:r>
            <a:r>
              <a:rPr lang="en-US" sz="3600" dirty="0"/>
              <a:t> </a:t>
            </a:r>
            <a:r>
              <a:rPr lang="en-US" sz="3600" dirty="0" err="1"/>
              <a:t>nghĩ</a:t>
            </a:r>
            <a:r>
              <a:rPr lang="en-US" sz="3600" dirty="0"/>
              <a:t> </a:t>
            </a:r>
            <a:r>
              <a:rPr lang="en-US" sz="3600" dirty="0" err="1"/>
              <a:t>ngợi</a:t>
            </a:r>
            <a:r>
              <a:rPr lang="en-US" sz="3600" dirty="0"/>
              <a:t> </a:t>
            </a:r>
            <a:r>
              <a:rPr lang="en-US" sz="3600" dirty="0" err="1"/>
              <a:t>gì</a:t>
            </a:r>
            <a:r>
              <a:rPr lang="en-US" sz="3600" dirty="0"/>
              <a:t> </a:t>
            </a:r>
            <a:r>
              <a:rPr lang="en-US" sz="3600" dirty="0" err="1"/>
              <a:t>hết</a:t>
            </a:r>
            <a:r>
              <a:rPr lang="en-US" sz="3600" dirty="0"/>
              <a:t>.</a:t>
            </a:r>
          </a:p>
        </p:txBody>
      </p:sp>
      <p:sp>
        <p:nvSpPr>
          <p:cNvPr id="9" name="Rectangle 8"/>
          <p:cNvSpPr/>
          <p:nvPr/>
        </p:nvSpPr>
        <p:spPr>
          <a:xfrm>
            <a:off x="381000" y="4419600"/>
            <a:ext cx="8534400" cy="1752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600" dirty="0"/>
              <a:t>NV: </a:t>
            </a:r>
            <a:r>
              <a:rPr lang="en-US" sz="3600" dirty="0" err="1"/>
              <a:t>Em</a:t>
            </a:r>
            <a:r>
              <a:rPr lang="en-US" sz="3600" dirty="0"/>
              <a:t> </a:t>
            </a:r>
            <a:r>
              <a:rPr lang="en-US" sz="3600" dirty="0" err="1"/>
              <a:t>sử</a:t>
            </a:r>
            <a:r>
              <a:rPr lang="en-US" sz="3600" dirty="0"/>
              <a:t> </a:t>
            </a:r>
            <a:r>
              <a:rPr lang="en-US" sz="3600" dirty="0" err="1"/>
              <a:t>dụng</a:t>
            </a:r>
            <a:r>
              <a:rPr lang="en-US" sz="3600" dirty="0"/>
              <a:t> </a:t>
            </a:r>
            <a:r>
              <a:rPr lang="en-US" sz="3600" dirty="0" err="1"/>
              <a:t>đá</a:t>
            </a:r>
            <a:r>
              <a:rPr lang="en-US" sz="3600" dirty="0"/>
              <a:t> </a:t>
            </a:r>
            <a:r>
              <a:rPr lang="en-US" sz="3600" dirty="0" err="1"/>
              <a:t>và</a:t>
            </a:r>
            <a:r>
              <a:rPr lang="en-US" sz="3600" dirty="0"/>
              <a:t> popper </a:t>
            </a:r>
            <a:r>
              <a:rPr lang="en-US" sz="3600" dirty="0" err="1"/>
              <a:t>cho</a:t>
            </a:r>
            <a:r>
              <a:rPr lang="en-US" sz="3600" dirty="0"/>
              <a:t> </a:t>
            </a:r>
            <a:r>
              <a:rPr lang="en-US" sz="3600" dirty="0" err="1"/>
              <a:t>mục</a:t>
            </a:r>
            <a:r>
              <a:rPr lang="en-US" sz="3600" dirty="0"/>
              <a:t> </a:t>
            </a:r>
            <a:r>
              <a:rPr lang="en-US" sz="3600" dirty="0" err="1"/>
              <a:t>đích</a:t>
            </a:r>
            <a:r>
              <a:rPr lang="en-US" sz="3600" dirty="0"/>
              <a:t> </a:t>
            </a:r>
            <a:r>
              <a:rPr lang="en-US" sz="3600" dirty="0" err="1"/>
              <a:t>quan</a:t>
            </a:r>
            <a:r>
              <a:rPr lang="en-US" sz="3600" dirty="0"/>
              <a:t> </a:t>
            </a:r>
            <a:r>
              <a:rPr lang="en-US" sz="3600" dirty="0" err="1"/>
              <a:t>hệ</a:t>
            </a:r>
            <a:r>
              <a:rPr lang="en-US" sz="3600" dirty="0"/>
              <a:t> </a:t>
            </a:r>
            <a:r>
              <a:rPr lang="en-US" sz="3600" dirty="0" err="1"/>
              <a:t>cảm</a:t>
            </a:r>
            <a:r>
              <a:rPr lang="en-US" sz="3600" dirty="0"/>
              <a:t> </a:t>
            </a:r>
            <a:r>
              <a:rPr lang="en-US" sz="3600" dirty="0" err="1"/>
              <a:t>thấy</a:t>
            </a:r>
            <a:r>
              <a:rPr lang="en-US" sz="3600" dirty="0"/>
              <a:t> </a:t>
            </a:r>
            <a:r>
              <a:rPr lang="en-US" sz="3600" dirty="0" err="1"/>
              <a:t>thoải</a:t>
            </a:r>
            <a:r>
              <a:rPr lang="en-US" sz="3600" dirty="0"/>
              <a:t> </a:t>
            </a:r>
            <a:r>
              <a:rPr lang="en-US" sz="3600" dirty="0" err="1"/>
              <a:t>mái</a:t>
            </a:r>
            <a:r>
              <a:rPr lang="en-US" sz="3600" dirty="0"/>
              <a:t> </a:t>
            </a:r>
            <a:r>
              <a:rPr lang="en-US" sz="3600" dirty="0" err="1"/>
              <a:t>và</a:t>
            </a:r>
            <a:r>
              <a:rPr lang="en-US" sz="3600" dirty="0"/>
              <a:t> </a:t>
            </a:r>
            <a:r>
              <a:rPr lang="en-US" sz="3600" dirty="0" err="1"/>
              <a:t>không</a:t>
            </a:r>
            <a:r>
              <a:rPr lang="en-US" sz="3600" dirty="0"/>
              <a:t> </a:t>
            </a:r>
            <a:r>
              <a:rPr lang="en-US" sz="3600" dirty="0" err="1"/>
              <a:t>phải</a:t>
            </a:r>
            <a:r>
              <a:rPr lang="en-US" sz="3600" dirty="0"/>
              <a:t> lo </a:t>
            </a:r>
            <a:r>
              <a:rPr lang="en-US" sz="3600" dirty="0" err="1"/>
              <a:t>nghĩ</a:t>
            </a:r>
            <a:r>
              <a:rPr lang="en-US" sz="3600" dirty="0"/>
              <a:t> </a:t>
            </a:r>
            <a:r>
              <a:rPr lang="en-US" sz="3600" dirty="0" err="1"/>
              <a:t>gì</a:t>
            </a:r>
            <a:r>
              <a:rPr lang="en-US" sz="3600" dirty="0"/>
              <a:t>.</a:t>
            </a:r>
          </a:p>
        </p:txBody>
      </p:sp>
    </p:spTree>
    <p:extLst>
      <p:ext uri="{BB962C8B-B14F-4D97-AF65-F5344CB8AC3E}">
        <p14:creationId xmlns:p14="http://schemas.microsoft.com/office/powerpoint/2010/main" val="359923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1019"/>
            <a:ext cx="8229600" cy="838200"/>
          </a:xfrm>
        </p:spPr>
        <p:txBody>
          <a:bodyPr/>
          <a:lstStyle/>
          <a:p>
            <a:r>
              <a:rPr lang="en-US" b="1" dirty="0"/>
              <a:t>3. </a:t>
            </a:r>
            <a:r>
              <a:rPr lang="en-US" b="1" dirty="0" err="1"/>
              <a:t>Tăng</a:t>
            </a:r>
            <a:r>
              <a:rPr lang="en-US" b="1" dirty="0"/>
              <a:t> </a:t>
            </a:r>
            <a:r>
              <a:rPr lang="en-US" b="1" dirty="0" err="1"/>
              <a:t>cường</a:t>
            </a:r>
            <a:r>
              <a:rPr lang="en-US" b="1" dirty="0"/>
              <a:t> </a:t>
            </a:r>
            <a:r>
              <a:rPr lang="en-US" b="1" dirty="0" err="1"/>
              <a:t>động</a:t>
            </a:r>
            <a:r>
              <a:rPr lang="en-US" b="1" dirty="0"/>
              <a:t> </a:t>
            </a:r>
            <a:r>
              <a:rPr lang="en-US" b="1" dirty="0" err="1"/>
              <a:t>lực</a:t>
            </a:r>
            <a:endParaRPr lang="en-US" b="1" dirty="0"/>
          </a:p>
        </p:txBody>
      </p:sp>
      <p:sp>
        <p:nvSpPr>
          <p:cNvPr id="7" name="Rectangle 6"/>
          <p:cNvSpPr/>
          <p:nvPr/>
        </p:nvSpPr>
        <p:spPr>
          <a:xfrm>
            <a:off x="152400" y="1371600"/>
            <a:ext cx="8839200" cy="1295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200" dirty="0" err="1"/>
              <a:t>Vậy</a:t>
            </a:r>
            <a:r>
              <a:rPr lang="en-US" sz="3200" dirty="0"/>
              <a:t> </a:t>
            </a:r>
            <a:r>
              <a:rPr lang="en-US" sz="3200" dirty="0" err="1"/>
              <a:t>giờ</a:t>
            </a:r>
            <a:r>
              <a:rPr lang="en-US" sz="3200" dirty="0"/>
              <a:t> </a:t>
            </a:r>
            <a:r>
              <a:rPr lang="en-US" sz="3200" dirty="0" err="1"/>
              <a:t>em</a:t>
            </a:r>
            <a:r>
              <a:rPr lang="en-US" sz="3200" dirty="0"/>
              <a:t> </a:t>
            </a:r>
            <a:r>
              <a:rPr lang="en-US" sz="3200" dirty="0" err="1"/>
              <a:t>thử</a:t>
            </a:r>
            <a:r>
              <a:rPr lang="en-US" sz="3200" dirty="0"/>
              <a:t> </a:t>
            </a:r>
            <a:r>
              <a:rPr lang="en-US" sz="3200" dirty="0" err="1"/>
              <a:t>kể</a:t>
            </a:r>
            <a:r>
              <a:rPr lang="en-US" sz="3200" dirty="0"/>
              <a:t> </a:t>
            </a:r>
            <a:r>
              <a:rPr lang="en-US" sz="3200" dirty="0" err="1"/>
              <a:t>cho</a:t>
            </a:r>
            <a:r>
              <a:rPr lang="en-US" sz="3200" dirty="0"/>
              <a:t> </a:t>
            </a:r>
            <a:r>
              <a:rPr lang="en-US" sz="3200" dirty="0" err="1"/>
              <a:t>anh</a:t>
            </a:r>
            <a:r>
              <a:rPr lang="en-US" sz="3200" dirty="0"/>
              <a:t> </a:t>
            </a:r>
            <a:r>
              <a:rPr lang="en-US" sz="3200" dirty="0" err="1"/>
              <a:t>nghe</a:t>
            </a:r>
            <a:r>
              <a:rPr lang="en-US" sz="3200" dirty="0"/>
              <a:t> </a:t>
            </a:r>
            <a:r>
              <a:rPr lang="en-US" sz="3200" dirty="0" err="1"/>
              <a:t>những</a:t>
            </a:r>
            <a:r>
              <a:rPr lang="en-US" sz="3200" dirty="0"/>
              <a:t> </a:t>
            </a:r>
            <a:r>
              <a:rPr lang="en-US" sz="3200" dirty="0" err="1"/>
              <a:t>điểm</a:t>
            </a:r>
            <a:r>
              <a:rPr lang="en-US" sz="3200" dirty="0"/>
              <a:t> </a:t>
            </a:r>
            <a:r>
              <a:rPr lang="en-US" sz="3200" dirty="0" err="1"/>
              <a:t>tốt</a:t>
            </a:r>
            <a:r>
              <a:rPr lang="en-US" sz="3200" dirty="0"/>
              <a:t> </a:t>
            </a:r>
            <a:r>
              <a:rPr lang="en-US" sz="3200" dirty="0" err="1"/>
              <a:t>mà</a:t>
            </a:r>
            <a:r>
              <a:rPr lang="en-US" sz="3200" dirty="0"/>
              <a:t> </a:t>
            </a:r>
            <a:r>
              <a:rPr lang="en-US" sz="3200" dirty="0" err="1"/>
              <a:t>em</a:t>
            </a:r>
            <a:r>
              <a:rPr lang="en-US" sz="3200" dirty="0"/>
              <a:t> </a:t>
            </a:r>
            <a:r>
              <a:rPr lang="en-US" sz="3200" dirty="0" err="1"/>
              <a:t>có</a:t>
            </a:r>
            <a:r>
              <a:rPr lang="en-US" sz="3200" dirty="0"/>
              <a:t> </a:t>
            </a:r>
            <a:r>
              <a:rPr lang="en-US" sz="3200" dirty="0" err="1"/>
              <a:t>được</a:t>
            </a:r>
            <a:r>
              <a:rPr lang="en-US" sz="3200" dirty="0"/>
              <a:t> </a:t>
            </a:r>
            <a:r>
              <a:rPr lang="en-US" sz="3200" dirty="0" err="1"/>
              <a:t>khi</a:t>
            </a:r>
            <a:r>
              <a:rPr lang="en-US" sz="3200" dirty="0"/>
              <a:t> </a:t>
            </a:r>
            <a:r>
              <a:rPr lang="en-US" sz="3200" dirty="0" err="1"/>
              <a:t>sử</a:t>
            </a:r>
            <a:r>
              <a:rPr lang="en-US" sz="3200" dirty="0"/>
              <a:t> </a:t>
            </a:r>
            <a:r>
              <a:rPr lang="en-US" sz="3200" dirty="0" err="1"/>
              <a:t>dụng</a:t>
            </a:r>
            <a:r>
              <a:rPr lang="en-US" sz="3200" dirty="0"/>
              <a:t> </a:t>
            </a:r>
            <a:r>
              <a:rPr lang="en-US" sz="3200" dirty="0" err="1"/>
              <a:t>đá</a:t>
            </a:r>
            <a:r>
              <a:rPr lang="en-US" sz="3200" dirty="0"/>
              <a:t> </a:t>
            </a:r>
            <a:r>
              <a:rPr lang="en-US" sz="3200" dirty="0" err="1"/>
              <a:t>là</a:t>
            </a:r>
            <a:r>
              <a:rPr lang="en-US" sz="3200" dirty="0"/>
              <a:t> </a:t>
            </a:r>
            <a:r>
              <a:rPr lang="en-US" sz="3200" dirty="0" err="1"/>
              <a:t>gì</a:t>
            </a:r>
            <a:r>
              <a:rPr lang="en-US" sz="3200" dirty="0"/>
              <a:t>?</a:t>
            </a:r>
          </a:p>
        </p:txBody>
      </p:sp>
      <p:sp>
        <p:nvSpPr>
          <p:cNvPr id="12" name="Rectangle 11"/>
          <p:cNvSpPr/>
          <p:nvPr/>
        </p:nvSpPr>
        <p:spPr>
          <a:xfrm>
            <a:off x="152400" y="3048000"/>
            <a:ext cx="8763000" cy="1295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200" dirty="0" err="1"/>
              <a:t>Vậy</a:t>
            </a:r>
            <a:r>
              <a:rPr lang="en-US" sz="3200" dirty="0"/>
              <a:t> </a:t>
            </a:r>
            <a:r>
              <a:rPr lang="en-US" sz="3200" dirty="0" err="1"/>
              <a:t>thử</a:t>
            </a:r>
            <a:r>
              <a:rPr lang="en-US" sz="3200" dirty="0"/>
              <a:t> </a:t>
            </a:r>
            <a:r>
              <a:rPr lang="en-US" sz="3200" dirty="0" err="1"/>
              <a:t>nhớ</a:t>
            </a:r>
            <a:r>
              <a:rPr lang="en-US" sz="3200" dirty="0"/>
              <a:t> </a:t>
            </a:r>
            <a:r>
              <a:rPr lang="en-US" sz="3200" dirty="0" err="1"/>
              <a:t>lại</a:t>
            </a:r>
            <a:r>
              <a:rPr lang="en-US" sz="3200" dirty="0"/>
              <a:t> </a:t>
            </a:r>
            <a:r>
              <a:rPr lang="en-US" sz="3200" dirty="0" err="1"/>
              <a:t>những</a:t>
            </a:r>
            <a:r>
              <a:rPr lang="en-US" sz="3200" dirty="0"/>
              <a:t> </a:t>
            </a:r>
            <a:r>
              <a:rPr lang="en-US" sz="3200" dirty="0" err="1"/>
              <a:t>điểm</a:t>
            </a:r>
            <a:r>
              <a:rPr lang="en-US" sz="3200" dirty="0"/>
              <a:t> </a:t>
            </a:r>
            <a:r>
              <a:rPr lang="en-US" sz="3200" dirty="0" err="1"/>
              <a:t>không</a:t>
            </a:r>
            <a:r>
              <a:rPr lang="en-US" sz="3200" dirty="0"/>
              <a:t> </a:t>
            </a:r>
            <a:r>
              <a:rPr lang="en-US" sz="3200" dirty="0" err="1"/>
              <a:t>tốt</a:t>
            </a:r>
            <a:r>
              <a:rPr lang="en-US" sz="3200" dirty="0"/>
              <a:t> </a:t>
            </a:r>
            <a:r>
              <a:rPr lang="en-US" sz="3200" dirty="0" err="1"/>
              <a:t>mà</a:t>
            </a:r>
            <a:r>
              <a:rPr lang="en-US" sz="3200" dirty="0"/>
              <a:t> </a:t>
            </a:r>
            <a:r>
              <a:rPr lang="en-US" sz="3200" dirty="0" err="1"/>
              <a:t>từng</a:t>
            </a:r>
            <a:r>
              <a:rPr lang="en-US" sz="3200" dirty="0"/>
              <a:t> </a:t>
            </a:r>
            <a:r>
              <a:rPr lang="en-US" sz="3200" dirty="0" err="1"/>
              <a:t>trải</a:t>
            </a:r>
            <a:r>
              <a:rPr lang="en-US" sz="3200" dirty="0"/>
              <a:t> qua </a:t>
            </a:r>
            <a:r>
              <a:rPr lang="en-US" sz="3200" dirty="0" err="1"/>
              <a:t>khi</a:t>
            </a:r>
            <a:r>
              <a:rPr lang="en-US" sz="3200" dirty="0"/>
              <a:t> </a:t>
            </a:r>
            <a:r>
              <a:rPr lang="en-US" sz="3200" dirty="0" err="1"/>
              <a:t>sử</a:t>
            </a:r>
            <a:r>
              <a:rPr lang="en-US" sz="3200" dirty="0"/>
              <a:t> </a:t>
            </a:r>
            <a:r>
              <a:rPr lang="en-US" sz="3200" dirty="0" err="1"/>
              <a:t>dụng</a:t>
            </a:r>
            <a:r>
              <a:rPr lang="en-US" sz="3200" dirty="0"/>
              <a:t> </a:t>
            </a:r>
            <a:r>
              <a:rPr lang="en-US" sz="3200" dirty="0" err="1"/>
              <a:t>đá</a:t>
            </a:r>
            <a:r>
              <a:rPr lang="en-US" sz="3200" dirty="0"/>
              <a:t> </a:t>
            </a:r>
            <a:r>
              <a:rPr lang="en-US" sz="3200" dirty="0" err="1"/>
              <a:t>là</a:t>
            </a:r>
            <a:r>
              <a:rPr lang="en-US" sz="3200" dirty="0"/>
              <a:t> </a:t>
            </a:r>
            <a:r>
              <a:rPr lang="en-US" sz="3200" dirty="0" err="1"/>
              <a:t>gì</a:t>
            </a:r>
            <a:r>
              <a:rPr lang="en-US" sz="3200" dirty="0"/>
              <a:t>?</a:t>
            </a:r>
          </a:p>
        </p:txBody>
      </p:sp>
      <p:sp>
        <p:nvSpPr>
          <p:cNvPr id="13" name="Rectangle 12"/>
          <p:cNvSpPr/>
          <p:nvPr/>
        </p:nvSpPr>
        <p:spPr>
          <a:xfrm>
            <a:off x="152400" y="4724400"/>
            <a:ext cx="8763000" cy="1295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200" dirty="0" err="1"/>
              <a:t>Đây</a:t>
            </a:r>
            <a:r>
              <a:rPr lang="en-US" sz="3200" dirty="0"/>
              <a:t> </a:t>
            </a:r>
            <a:r>
              <a:rPr lang="en-US" sz="3200" dirty="0" err="1"/>
              <a:t>là</a:t>
            </a:r>
            <a:r>
              <a:rPr lang="en-US" sz="3200" dirty="0"/>
              <a:t> </a:t>
            </a:r>
            <a:r>
              <a:rPr lang="en-US" sz="3200" dirty="0" err="1"/>
              <a:t>những</a:t>
            </a:r>
            <a:r>
              <a:rPr lang="en-US" sz="3200" dirty="0"/>
              <a:t> + </a:t>
            </a:r>
            <a:r>
              <a:rPr lang="en-US" sz="3200" dirty="0" err="1"/>
              <a:t>và</a:t>
            </a:r>
            <a:r>
              <a:rPr lang="en-US" sz="3200" dirty="0"/>
              <a:t> – </a:t>
            </a:r>
            <a:r>
              <a:rPr lang="en-US" sz="3200" dirty="0" err="1"/>
              <a:t>của</a:t>
            </a:r>
            <a:r>
              <a:rPr lang="en-US" sz="3200" dirty="0"/>
              <a:t> </a:t>
            </a:r>
            <a:r>
              <a:rPr lang="en-US" sz="3200" dirty="0" err="1"/>
              <a:t>việc</a:t>
            </a:r>
            <a:r>
              <a:rPr lang="en-US" sz="3200" dirty="0"/>
              <a:t> </a:t>
            </a:r>
            <a:r>
              <a:rPr lang="en-US" sz="3200" dirty="0" err="1"/>
              <a:t>sử</a:t>
            </a:r>
            <a:r>
              <a:rPr lang="en-US" sz="3200" dirty="0"/>
              <a:t> </a:t>
            </a:r>
            <a:r>
              <a:rPr lang="en-US" sz="3200" dirty="0" err="1"/>
              <a:t>dụng</a:t>
            </a:r>
            <a:r>
              <a:rPr lang="en-US" sz="3200" dirty="0"/>
              <a:t> </a:t>
            </a:r>
            <a:r>
              <a:rPr lang="en-US" sz="3200" dirty="0" err="1"/>
              <a:t>đá</a:t>
            </a:r>
            <a:r>
              <a:rPr lang="en-US" sz="3200" dirty="0"/>
              <a:t>. </a:t>
            </a:r>
            <a:r>
              <a:rPr lang="en-US" sz="3200" dirty="0" err="1"/>
              <a:t>Em</a:t>
            </a:r>
            <a:r>
              <a:rPr lang="en-US" sz="3200" dirty="0"/>
              <a:t> </a:t>
            </a:r>
            <a:r>
              <a:rPr lang="en-US" sz="3200" dirty="0" err="1"/>
              <a:t>suy</a:t>
            </a:r>
            <a:r>
              <a:rPr lang="en-US" sz="3200" dirty="0"/>
              <a:t> </a:t>
            </a:r>
            <a:r>
              <a:rPr lang="en-US" sz="3200" dirty="0" err="1"/>
              <a:t>nghĩ</a:t>
            </a:r>
            <a:r>
              <a:rPr lang="en-US" sz="3200" dirty="0"/>
              <a:t> </a:t>
            </a:r>
            <a:r>
              <a:rPr lang="en-US" sz="3200" dirty="0" err="1"/>
              <a:t>như</a:t>
            </a:r>
            <a:r>
              <a:rPr lang="en-US" sz="3200" dirty="0"/>
              <a:t> </a:t>
            </a:r>
            <a:r>
              <a:rPr lang="en-US" sz="3200" dirty="0" err="1"/>
              <a:t>thế</a:t>
            </a:r>
            <a:r>
              <a:rPr lang="en-US" sz="3200" dirty="0"/>
              <a:t> </a:t>
            </a:r>
            <a:r>
              <a:rPr lang="en-US" sz="3200" dirty="0" err="1"/>
              <a:t>về</a:t>
            </a:r>
            <a:r>
              <a:rPr lang="en-US" sz="3200" dirty="0"/>
              <a:t> </a:t>
            </a:r>
            <a:r>
              <a:rPr lang="en-US" sz="3200" dirty="0" err="1"/>
              <a:t>những</a:t>
            </a:r>
            <a:r>
              <a:rPr lang="en-US" sz="3200" dirty="0"/>
              <a:t> </a:t>
            </a:r>
            <a:r>
              <a:rPr lang="en-US" sz="3200" dirty="0" err="1"/>
              <a:t>điều</a:t>
            </a:r>
            <a:r>
              <a:rPr lang="en-US" sz="3200" dirty="0"/>
              <a:t> </a:t>
            </a:r>
            <a:r>
              <a:rPr lang="en-US" sz="3200" dirty="0" err="1"/>
              <a:t>này</a:t>
            </a:r>
            <a:r>
              <a:rPr lang="en-US" sz="3200" dirty="0"/>
              <a:t>?</a:t>
            </a:r>
          </a:p>
        </p:txBody>
      </p:sp>
    </p:spTree>
    <p:extLst>
      <p:ext uri="{BB962C8B-B14F-4D97-AF65-F5344CB8AC3E}">
        <p14:creationId xmlns:p14="http://schemas.microsoft.com/office/powerpoint/2010/main" val="281400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1019"/>
            <a:ext cx="8229600" cy="838200"/>
          </a:xfrm>
        </p:spPr>
        <p:txBody>
          <a:bodyPr/>
          <a:lstStyle/>
          <a:p>
            <a:r>
              <a:rPr lang="en-US" b="1" dirty="0"/>
              <a:t>3. </a:t>
            </a:r>
            <a:r>
              <a:rPr lang="en-US" b="1" dirty="0" err="1"/>
              <a:t>Tăng</a:t>
            </a:r>
            <a:r>
              <a:rPr lang="en-US" b="1" dirty="0"/>
              <a:t> </a:t>
            </a:r>
            <a:r>
              <a:rPr lang="en-US" b="1" dirty="0" err="1"/>
              <a:t>cường</a:t>
            </a:r>
            <a:r>
              <a:rPr lang="en-US" b="1" dirty="0"/>
              <a:t> </a:t>
            </a:r>
            <a:r>
              <a:rPr lang="en-US" b="1" dirty="0" err="1"/>
              <a:t>động</a:t>
            </a:r>
            <a:r>
              <a:rPr lang="en-US" b="1" dirty="0"/>
              <a:t> </a:t>
            </a:r>
            <a:r>
              <a:rPr lang="en-US" b="1" dirty="0" err="1"/>
              <a:t>lực</a:t>
            </a:r>
            <a:endParaRPr lang="en-US" b="1" dirty="0"/>
          </a:p>
        </p:txBody>
      </p:sp>
      <p:sp>
        <p:nvSpPr>
          <p:cNvPr id="7" name="Rectangle 6"/>
          <p:cNvSpPr/>
          <p:nvPr/>
        </p:nvSpPr>
        <p:spPr>
          <a:xfrm>
            <a:off x="152400" y="1371600"/>
            <a:ext cx="8839200" cy="2133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3200" dirty="0"/>
              <a:t>KH: </a:t>
            </a:r>
            <a:r>
              <a:rPr lang="en-US" sz="3200" dirty="0" err="1"/>
              <a:t>Em</a:t>
            </a:r>
            <a:r>
              <a:rPr lang="en-US" sz="3200" dirty="0"/>
              <a:t> </a:t>
            </a:r>
            <a:r>
              <a:rPr lang="en-US" sz="3200" dirty="0" err="1"/>
              <a:t>cũng</a:t>
            </a:r>
            <a:r>
              <a:rPr lang="en-US" sz="3200" dirty="0"/>
              <a:t> </a:t>
            </a:r>
            <a:r>
              <a:rPr lang="en-US" sz="3200" dirty="0" err="1"/>
              <a:t>không</a:t>
            </a:r>
            <a:r>
              <a:rPr lang="en-US" sz="3200" dirty="0"/>
              <a:t> </a:t>
            </a:r>
            <a:r>
              <a:rPr lang="en-US" sz="3200" dirty="0" err="1"/>
              <a:t>biết</a:t>
            </a:r>
            <a:r>
              <a:rPr lang="en-US" sz="3200" dirty="0"/>
              <a:t> </a:t>
            </a:r>
            <a:r>
              <a:rPr lang="en-US" sz="3200" dirty="0" err="1"/>
              <a:t>sao</a:t>
            </a:r>
            <a:r>
              <a:rPr lang="en-US" sz="3200" dirty="0"/>
              <a:t> </a:t>
            </a:r>
            <a:r>
              <a:rPr lang="en-US" sz="3200" dirty="0" err="1"/>
              <a:t>nữa</a:t>
            </a:r>
            <a:r>
              <a:rPr lang="en-US" sz="3200" dirty="0"/>
              <a:t>, </a:t>
            </a:r>
            <a:r>
              <a:rPr lang="en-US" sz="3200" dirty="0" err="1"/>
              <a:t>cứ</a:t>
            </a:r>
            <a:r>
              <a:rPr lang="en-US" sz="3200" dirty="0"/>
              <a:t> </a:t>
            </a:r>
            <a:r>
              <a:rPr lang="en-US" sz="3200" dirty="0" err="1"/>
              <a:t>mỗi</a:t>
            </a:r>
            <a:r>
              <a:rPr lang="en-US" sz="3200" dirty="0"/>
              <a:t> </a:t>
            </a:r>
            <a:r>
              <a:rPr lang="en-US" sz="3200" dirty="0" err="1"/>
              <a:t>lúc</a:t>
            </a:r>
            <a:r>
              <a:rPr lang="en-US" sz="3200" dirty="0"/>
              <a:t> </a:t>
            </a:r>
            <a:r>
              <a:rPr lang="en-US" sz="3200" dirty="0" err="1"/>
              <a:t>tỉnh</a:t>
            </a:r>
            <a:r>
              <a:rPr lang="en-US" sz="3200" dirty="0"/>
              <a:t> </a:t>
            </a:r>
            <a:r>
              <a:rPr lang="en-US" sz="3200" dirty="0" err="1"/>
              <a:t>táo</a:t>
            </a:r>
            <a:r>
              <a:rPr lang="en-US" sz="3200" dirty="0"/>
              <a:t> </a:t>
            </a:r>
            <a:r>
              <a:rPr lang="en-US" sz="3200" dirty="0" err="1"/>
              <a:t>lại</a:t>
            </a:r>
            <a:r>
              <a:rPr lang="en-US" sz="3200" dirty="0"/>
              <a:t> </a:t>
            </a:r>
            <a:r>
              <a:rPr lang="en-US" sz="3200" dirty="0" err="1"/>
              <a:t>thấy</a:t>
            </a:r>
            <a:r>
              <a:rPr lang="en-US" sz="3200" dirty="0"/>
              <a:t> </a:t>
            </a:r>
            <a:r>
              <a:rPr lang="en-US" sz="3200" dirty="0" err="1"/>
              <a:t>sợ</a:t>
            </a:r>
            <a:r>
              <a:rPr lang="en-US" sz="3200" dirty="0"/>
              <a:t> </a:t>
            </a:r>
            <a:r>
              <a:rPr lang="en-US" sz="3200" dirty="0" err="1"/>
              <a:t>sợ</a:t>
            </a:r>
            <a:r>
              <a:rPr lang="en-US" sz="3200" dirty="0"/>
              <a:t> </a:t>
            </a:r>
            <a:r>
              <a:rPr lang="en-US" sz="3200" dirty="0" err="1"/>
              <a:t>và</a:t>
            </a:r>
            <a:r>
              <a:rPr lang="en-US" sz="3200" dirty="0"/>
              <a:t> </a:t>
            </a:r>
            <a:r>
              <a:rPr lang="en-US" sz="3200" dirty="0" err="1"/>
              <a:t>không</a:t>
            </a:r>
            <a:r>
              <a:rPr lang="en-US" sz="3200" dirty="0"/>
              <a:t> </a:t>
            </a:r>
            <a:r>
              <a:rPr lang="en-US" sz="3200" dirty="0" err="1"/>
              <a:t>muốn</a:t>
            </a:r>
            <a:r>
              <a:rPr lang="en-US" sz="3200" dirty="0"/>
              <a:t> </a:t>
            </a:r>
            <a:r>
              <a:rPr lang="en-US" sz="3200" dirty="0" err="1"/>
              <a:t>kéo</a:t>
            </a:r>
            <a:r>
              <a:rPr lang="en-US" sz="3200" dirty="0"/>
              <a:t> </a:t>
            </a:r>
            <a:r>
              <a:rPr lang="en-US" sz="3200" dirty="0" err="1"/>
              <a:t>dài</a:t>
            </a:r>
            <a:r>
              <a:rPr lang="en-US" sz="3200" dirty="0"/>
              <a:t> </a:t>
            </a:r>
            <a:r>
              <a:rPr lang="en-US" sz="3200" dirty="0" err="1"/>
              <a:t>chuyện</a:t>
            </a:r>
            <a:r>
              <a:rPr lang="en-US" sz="3200" dirty="0"/>
              <a:t> </a:t>
            </a:r>
            <a:r>
              <a:rPr lang="en-US" sz="3200" dirty="0" err="1"/>
              <a:t>này</a:t>
            </a:r>
            <a:r>
              <a:rPr lang="en-US" sz="3200" dirty="0"/>
              <a:t> </a:t>
            </a:r>
            <a:r>
              <a:rPr lang="en-US" sz="3200" dirty="0" err="1"/>
              <a:t>nữa</a:t>
            </a:r>
            <a:r>
              <a:rPr lang="en-US" sz="3200" dirty="0"/>
              <a:t>, </a:t>
            </a:r>
            <a:r>
              <a:rPr lang="en-US" sz="3200" dirty="0" err="1"/>
              <a:t>nhưng</a:t>
            </a:r>
            <a:r>
              <a:rPr lang="en-US" sz="3200" dirty="0"/>
              <a:t> </a:t>
            </a:r>
            <a:r>
              <a:rPr lang="en-US" sz="3200" dirty="0" err="1"/>
              <a:t>nói</a:t>
            </a:r>
            <a:r>
              <a:rPr lang="en-US" sz="3200" dirty="0"/>
              <a:t> </a:t>
            </a:r>
            <a:r>
              <a:rPr lang="en-US" sz="3200" dirty="0" err="1"/>
              <a:t>thiệt</a:t>
            </a:r>
            <a:r>
              <a:rPr lang="en-US" sz="3200" dirty="0"/>
              <a:t> </a:t>
            </a:r>
            <a:r>
              <a:rPr lang="en-US" sz="3200" dirty="0" err="1"/>
              <a:t>là</a:t>
            </a:r>
            <a:r>
              <a:rPr lang="en-US" sz="3200" dirty="0"/>
              <a:t> </a:t>
            </a:r>
            <a:r>
              <a:rPr lang="en-US" sz="3200" dirty="0" err="1"/>
              <a:t>có</a:t>
            </a:r>
            <a:r>
              <a:rPr lang="en-US" sz="3200" dirty="0"/>
              <a:t> </a:t>
            </a:r>
            <a:r>
              <a:rPr lang="en-US" sz="3200" dirty="0" err="1"/>
              <a:t>gì</a:t>
            </a:r>
            <a:r>
              <a:rPr lang="en-US" sz="3200" dirty="0"/>
              <a:t> </a:t>
            </a:r>
            <a:r>
              <a:rPr lang="en-US" sz="3200" dirty="0" err="1"/>
              <a:t>đó</a:t>
            </a:r>
            <a:r>
              <a:rPr lang="en-US" sz="3200" dirty="0"/>
              <a:t> </a:t>
            </a:r>
            <a:r>
              <a:rPr lang="en-US" sz="3200" dirty="0" err="1"/>
              <a:t>thôi</a:t>
            </a:r>
            <a:r>
              <a:rPr lang="en-US" sz="3200" dirty="0"/>
              <a:t> </a:t>
            </a:r>
            <a:r>
              <a:rPr lang="en-US" sz="3200" dirty="0" err="1"/>
              <a:t>thúc</a:t>
            </a:r>
            <a:r>
              <a:rPr lang="en-US" sz="3200" dirty="0"/>
              <a:t> </a:t>
            </a:r>
            <a:r>
              <a:rPr lang="en-US" sz="3200" dirty="0" err="1"/>
              <a:t>và</a:t>
            </a:r>
            <a:r>
              <a:rPr lang="en-US" sz="3200" dirty="0"/>
              <a:t> </a:t>
            </a:r>
            <a:r>
              <a:rPr lang="en-US" sz="3200" dirty="0" err="1"/>
              <a:t>hễ</a:t>
            </a:r>
            <a:r>
              <a:rPr lang="en-US" sz="3200" dirty="0"/>
              <a:t> </a:t>
            </a:r>
            <a:r>
              <a:rPr lang="en-US" sz="3200" dirty="0" err="1"/>
              <a:t>có</a:t>
            </a:r>
            <a:r>
              <a:rPr lang="en-US" sz="3200" dirty="0"/>
              <a:t> </a:t>
            </a:r>
            <a:r>
              <a:rPr lang="en-US" sz="3200" dirty="0" err="1"/>
              <a:t>người</a:t>
            </a:r>
            <a:r>
              <a:rPr lang="en-US" sz="3200" dirty="0"/>
              <a:t> </a:t>
            </a:r>
            <a:r>
              <a:rPr lang="en-US" sz="3200" dirty="0" err="1"/>
              <a:t>chịu</a:t>
            </a:r>
            <a:r>
              <a:rPr lang="en-US" sz="3200" dirty="0"/>
              <a:t> </a:t>
            </a:r>
            <a:r>
              <a:rPr lang="en-US" sz="3200" dirty="0" err="1"/>
              <a:t>quan</a:t>
            </a:r>
            <a:r>
              <a:rPr lang="en-US" sz="3200" dirty="0"/>
              <a:t> </a:t>
            </a:r>
            <a:r>
              <a:rPr lang="en-US" sz="3200" dirty="0" err="1"/>
              <a:t>hệ</a:t>
            </a:r>
            <a:r>
              <a:rPr lang="en-US" sz="3200" dirty="0"/>
              <a:t> </a:t>
            </a:r>
            <a:r>
              <a:rPr lang="en-US" sz="3200" dirty="0" err="1"/>
              <a:t>là</a:t>
            </a:r>
            <a:r>
              <a:rPr lang="en-US" sz="3200" dirty="0"/>
              <a:t> </a:t>
            </a:r>
            <a:r>
              <a:rPr lang="en-US" sz="3200" dirty="0" err="1"/>
              <a:t>không</a:t>
            </a:r>
            <a:r>
              <a:rPr lang="en-US" sz="3200" dirty="0"/>
              <a:t> </a:t>
            </a:r>
            <a:r>
              <a:rPr lang="en-US" sz="3200" dirty="0" err="1"/>
              <a:t>còn</a:t>
            </a:r>
            <a:r>
              <a:rPr lang="en-US" sz="3200" dirty="0"/>
              <a:t> </a:t>
            </a:r>
            <a:r>
              <a:rPr lang="en-US" sz="3200" dirty="0" err="1"/>
              <a:t>nghĩ</a:t>
            </a:r>
            <a:r>
              <a:rPr lang="en-US" sz="3200" dirty="0"/>
              <a:t> </a:t>
            </a:r>
            <a:r>
              <a:rPr lang="en-US" sz="3200" dirty="0" err="1"/>
              <a:t>gì</a:t>
            </a:r>
            <a:r>
              <a:rPr lang="en-US" sz="3200" dirty="0"/>
              <a:t> </a:t>
            </a:r>
            <a:r>
              <a:rPr lang="en-US" sz="3200" dirty="0" err="1"/>
              <a:t>nữa</a:t>
            </a:r>
            <a:r>
              <a:rPr lang="en-US" sz="3200" dirty="0"/>
              <a:t> </a:t>
            </a:r>
            <a:r>
              <a:rPr lang="en-US" sz="3200" dirty="0" err="1"/>
              <a:t>hết</a:t>
            </a:r>
            <a:r>
              <a:rPr lang="en-US" sz="3200" dirty="0"/>
              <a:t>.</a:t>
            </a:r>
          </a:p>
        </p:txBody>
      </p:sp>
      <p:sp>
        <p:nvSpPr>
          <p:cNvPr id="12" name="Rectangle 11"/>
          <p:cNvSpPr/>
          <p:nvPr/>
        </p:nvSpPr>
        <p:spPr>
          <a:xfrm>
            <a:off x="152400" y="3886200"/>
            <a:ext cx="8839200" cy="2133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3200" dirty="0"/>
              <a:t>NV: </a:t>
            </a:r>
            <a:r>
              <a:rPr lang="en-US" sz="3200" dirty="0" err="1"/>
              <a:t>Anh</a:t>
            </a:r>
            <a:r>
              <a:rPr lang="en-US" sz="3200" dirty="0"/>
              <a:t> </a:t>
            </a:r>
            <a:r>
              <a:rPr lang="en-US" sz="3200" dirty="0" err="1"/>
              <a:t>cảm</a:t>
            </a:r>
            <a:r>
              <a:rPr lang="en-US" sz="3200" dirty="0"/>
              <a:t> </a:t>
            </a:r>
            <a:r>
              <a:rPr lang="en-US" sz="3200" dirty="0" err="1"/>
              <a:t>nhận</a:t>
            </a:r>
            <a:r>
              <a:rPr lang="en-US" sz="3200" dirty="0"/>
              <a:t> </a:t>
            </a:r>
            <a:r>
              <a:rPr lang="en-US" sz="3200" dirty="0" err="1"/>
              <a:t>được</a:t>
            </a:r>
            <a:r>
              <a:rPr lang="en-US" sz="3200" dirty="0"/>
              <a:t> </a:t>
            </a:r>
            <a:r>
              <a:rPr lang="en-US" sz="3200" dirty="0" err="1"/>
              <a:t>em</a:t>
            </a:r>
            <a:r>
              <a:rPr lang="en-US" sz="3200" dirty="0"/>
              <a:t> chia </a:t>
            </a:r>
            <a:r>
              <a:rPr lang="en-US" sz="3200" dirty="0" err="1"/>
              <a:t>sẻ</a:t>
            </a:r>
            <a:r>
              <a:rPr lang="en-US" sz="3200" dirty="0"/>
              <a:t> </a:t>
            </a:r>
            <a:r>
              <a:rPr lang="en-US" sz="3200" dirty="0" err="1"/>
              <a:t>rất</a:t>
            </a:r>
            <a:r>
              <a:rPr lang="en-US" sz="3200" dirty="0"/>
              <a:t> </a:t>
            </a:r>
            <a:r>
              <a:rPr lang="en-US" sz="3200" dirty="0" err="1"/>
              <a:t>thật</a:t>
            </a:r>
            <a:r>
              <a:rPr lang="en-US" sz="3200" dirty="0"/>
              <a:t> </a:t>
            </a:r>
            <a:r>
              <a:rPr lang="en-US" sz="3200" dirty="0" err="1"/>
              <a:t>lòng</a:t>
            </a:r>
            <a:r>
              <a:rPr lang="en-US" sz="3200" dirty="0"/>
              <a:t>. </a:t>
            </a:r>
            <a:r>
              <a:rPr lang="en-US" sz="3200" dirty="0" err="1"/>
              <a:t>Giờ</a:t>
            </a:r>
            <a:r>
              <a:rPr lang="en-US" sz="3200" dirty="0"/>
              <a:t> </a:t>
            </a:r>
            <a:r>
              <a:rPr lang="en-US" sz="3200" dirty="0" err="1"/>
              <a:t>em</a:t>
            </a:r>
            <a:r>
              <a:rPr lang="en-US" sz="3200" dirty="0"/>
              <a:t> </a:t>
            </a:r>
            <a:r>
              <a:rPr lang="en-US" sz="3200" dirty="0" err="1"/>
              <a:t>đang</a:t>
            </a:r>
            <a:r>
              <a:rPr lang="en-US" sz="3200" dirty="0"/>
              <a:t> </a:t>
            </a:r>
            <a:r>
              <a:rPr lang="en-US" sz="3200" dirty="0" err="1"/>
              <a:t>trong</a:t>
            </a:r>
            <a:r>
              <a:rPr lang="en-US" sz="3200" dirty="0"/>
              <a:t> </a:t>
            </a:r>
            <a:r>
              <a:rPr lang="en-US" sz="3200" dirty="0" err="1"/>
              <a:t>trạng</a:t>
            </a:r>
            <a:r>
              <a:rPr lang="en-US" sz="3200" dirty="0"/>
              <a:t> </a:t>
            </a:r>
            <a:r>
              <a:rPr lang="en-US" sz="3200" dirty="0" err="1"/>
              <a:t>thái</a:t>
            </a:r>
            <a:r>
              <a:rPr lang="en-US" sz="3200" dirty="0"/>
              <a:t> </a:t>
            </a:r>
            <a:r>
              <a:rPr lang="en-US" sz="3200" dirty="0" err="1"/>
              <a:t>vừa</a:t>
            </a:r>
            <a:r>
              <a:rPr lang="en-US" sz="3200" dirty="0"/>
              <a:t> lo </a:t>
            </a:r>
            <a:r>
              <a:rPr lang="en-US" sz="3200" dirty="0" err="1"/>
              <a:t>lắng</a:t>
            </a:r>
            <a:r>
              <a:rPr lang="en-US" sz="3200" dirty="0"/>
              <a:t> </a:t>
            </a:r>
            <a:r>
              <a:rPr lang="en-US" sz="3200" dirty="0" err="1"/>
              <a:t>về</a:t>
            </a:r>
            <a:r>
              <a:rPr lang="en-US" sz="3200" dirty="0"/>
              <a:t> </a:t>
            </a:r>
            <a:r>
              <a:rPr lang="en-US" sz="3200" dirty="0" err="1"/>
              <a:t>chuyện</a:t>
            </a:r>
            <a:r>
              <a:rPr lang="en-US" sz="3200" dirty="0"/>
              <a:t> </a:t>
            </a:r>
            <a:r>
              <a:rPr lang="en-US" sz="3200" dirty="0" err="1"/>
              <a:t>sử</a:t>
            </a:r>
            <a:r>
              <a:rPr lang="en-US" sz="3200" dirty="0"/>
              <a:t> </a:t>
            </a:r>
            <a:r>
              <a:rPr lang="en-US" sz="3200" dirty="0" err="1"/>
              <a:t>dụng</a:t>
            </a:r>
            <a:r>
              <a:rPr lang="en-US" sz="3200" dirty="0"/>
              <a:t> </a:t>
            </a:r>
            <a:r>
              <a:rPr lang="en-US" sz="3200" dirty="0" err="1"/>
              <a:t>khi</a:t>
            </a:r>
            <a:r>
              <a:rPr lang="en-US" sz="3200" dirty="0"/>
              <a:t> </a:t>
            </a:r>
            <a:r>
              <a:rPr lang="en-US" sz="3200" dirty="0" err="1"/>
              <a:t>tỉnh</a:t>
            </a:r>
            <a:r>
              <a:rPr lang="en-US" sz="3200" dirty="0"/>
              <a:t> </a:t>
            </a:r>
            <a:r>
              <a:rPr lang="en-US" sz="3200" dirty="0" err="1"/>
              <a:t>táo</a:t>
            </a:r>
            <a:r>
              <a:rPr lang="en-US" sz="3200" dirty="0"/>
              <a:t> </a:t>
            </a:r>
            <a:r>
              <a:rPr lang="en-US" sz="3200" dirty="0" err="1"/>
              <a:t>vừa</a:t>
            </a:r>
            <a:r>
              <a:rPr lang="en-US" sz="3200" dirty="0"/>
              <a:t> </a:t>
            </a:r>
            <a:r>
              <a:rPr lang="en-US" sz="3200" dirty="0" err="1"/>
              <a:t>thôi</a:t>
            </a:r>
            <a:r>
              <a:rPr lang="en-US" sz="3200" dirty="0"/>
              <a:t> </a:t>
            </a:r>
            <a:r>
              <a:rPr lang="en-US" sz="3200" dirty="0" err="1"/>
              <a:t>thúc</a:t>
            </a:r>
            <a:r>
              <a:rPr lang="en-US" sz="3200" dirty="0"/>
              <a:t> </a:t>
            </a:r>
            <a:r>
              <a:rPr lang="en-US" sz="3200" dirty="0" err="1"/>
              <a:t>sử</a:t>
            </a:r>
            <a:r>
              <a:rPr lang="en-US" sz="3200" dirty="0"/>
              <a:t> </a:t>
            </a:r>
            <a:r>
              <a:rPr lang="en-US" sz="3200" dirty="0" err="1"/>
              <a:t>dụng</a:t>
            </a:r>
            <a:r>
              <a:rPr lang="en-US" sz="3200" dirty="0"/>
              <a:t> </a:t>
            </a:r>
            <a:r>
              <a:rPr lang="en-US" sz="3200" dirty="0" err="1"/>
              <a:t>để</a:t>
            </a:r>
            <a:r>
              <a:rPr lang="en-US" sz="3200" dirty="0"/>
              <a:t> </a:t>
            </a:r>
            <a:r>
              <a:rPr lang="en-US" sz="3200" dirty="0" err="1"/>
              <a:t>đạt</a:t>
            </a:r>
            <a:r>
              <a:rPr lang="en-US" sz="3200" dirty="0"/>
              <a:t> </a:t>
            </a:r>
            <a:r>
              <a:rPr lang="en-US" sz="3200" dirty="0" err="1"/>
              <a:t>khoái</a:t>
            </a:r>
            <a:r>
              <a:rPr lang="en-US" sz="3200" dirty="0"/>
              <a:t> </a:t>
            </a:r>
            <a:r>
              <a:rPr lang="en-US" sz="3200" dirty="0" err="1"/>
              <a:t>cảm</a:t>
            </a:r>
            <a:r>
              <a:rPr lang="en-US" sz="3200" dirty="0"/>
              <a:t> </a:t>
            </a:r>
            <a:r>
              <a:rPr lang="en-US" sz="3200" dirty="0" err="1"/>
              <a:t>khi</a:t>
            </a:r>
            <a:r>
              <a:rPr lang="en-US" sz="3200" dirty="0"/>
              <a:t> </a:t>
            </a:r>
            <a:r>
              <a:rPr lang="en-US" sz="3200" dirty="0" err="1"/>
              <a:t>có</a:t>
            </a:r>
            <a:r>
              <a:rPr lang="en-US" sz="3200" dirty="0"/>
              <a:t> </a:t>
            </a:r>
            <a:r>
              <a:rPr lang="en-US" sz="3200" dirty="0" err="1"/>
              <a:t>nhu</a:t>
            </a:r>
            <a:r>
              <a:rPr lang="en-US" sz="3200" dirty="0"/>
              <a:t> </a:t>
            </a:r>
            <a:r>
              <a:rPr lang="en-US" sz="3200" dirty="0" err="1"/>
              <a:t>cầu</a:t>
            </a:r>
            <a:r>
              <a:rPr lang="en-US" sz="3200" dirty="0"/>
              <a:t> </a:t>
            </a:r>
            <a:r>
              <a:rPr lang="en-US" sz="3200" dirty="0" err="1"/>
              <a:t>tình</a:t>
            </a:r>
            <a:r>
              <a:rPr lang="en-US" sz="3200" dirty="0"/>
              <a:t> </a:t>
            </a:r>
            <a:r>
              <a:rPr lang="en-US" sz="3200" dirty="0" err="1"/>
              <a:t>dục</a:t>
            </a:r>
            <a:r>
              <a:rPr lang="en-US" sz="3200" dirty="0"/>
              <a:t>.</a:t>
            </a:r>
          </a:p>
        </p:txBody>
      </p:sp>
    </p:spTree>
    <p:extLst>
      <p:ext uri="{BB962C8B-B14F-4D97-AF65-F5344CB8AC3E}">
        <p14:creationId xmlns:p14="http://schemas.microsoft.com/office/powerpoint/2010/main" val="413064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1019"/>
            <a:ext cx="8229600" cy="838200"/>
          </a:xfrm>
        </p:spPr>
        <p:txBody>
          <a:bodyPr/>
          <a:lstStyle/>
          <a:p>
            <a:r>
              <a:rPr lang="en-US" b="1" dirty="0"/>
              <a:t>3. </a:t>
            </a:r>
            <a:r>
              <a:rPr lang="en-US" b="1" dirty="0" err="1"/>
              <a:t>Tăng</a:t>
            </a:r>
            <a:r>
              <a:rPr lang="en-US" b="1" dirty="0"/>
              <a:t> </a:t>
            </a:r>
            <a:r>
              <a:rPr lang="en-US" b="1" dirty="0" err="1"/>
              <a:t>cường</a:t>
            </a:r>
            <a:r>
              <a:rPr lang="en-US" b="1" dirty="0"/>
              <a:t> </a:t>
            </a:r>
            <a:r>
              <a:rPr lang="en-US" b="1" dirty="0" err="1"/>
              <a:t>động</a:t>
            </a:r>
            <a:r>
              <a:rPr lang="en-US" b="1" dirty="0"/>
              <a:t> </a:t>
            </a:r>
            <a:r>
              <a:rPr lang="en-US" b="1" dirty="0" err="1"/>
              <a:t>lực</a:t>
            </a:r>
            <a:endParaRPr lang="en-US" b="1" dirty="0"/>
          </a:p>
        </p:txBody>
      </p:sp>
      <p:sp>
        <p:nvSpPr>
          <p:cNvPr id="7" name="Rectangle 6"/>
          <p:cNvSpPr/>
          <p:nvPr/>
        </p:nvSpPr>
        <p:spPr>
          <a:xfrm>
            <a:off x="152400" y="1371600"/>
            <a:ext cx="8839200" cy="2133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3200" dirty="0"/>
              <a:t>KH: </a:t>
            </a:r>
            <a:r>
              <a:rPr lang="en-US" sz="3200" dirty="0" err="1"/>
              <a:t>Dạ</a:t>
            </a:r>
            <a:r>
              <a:rPr lang="en-US" sz="3200" dirty="0"/>
              <a:t>, </a:t>
            </a:r>
            <a:r>
              <a:rPr lang="en-US" sz="3200" dirty="0" err="1"/>
              <a:t>rất</a:t>
            </a:r>
            <a:r>
              <a:rPr lang="en-US" sz="3200" dirty="0"/>
              <a:t> </a:t>
            </a:r>
            <a:r>
              <a:rPr lang="en-US" sz="3200" dirty="0" err="1"/>
              <a:t>là</a:t>
            </a:r>
            <a:r>
              <a:rPr lang="en-US" sz="3200" dirty="0"/>
              <a:t> </a:t>
            </a:r>
            <a:r>
              <a:rPr lang="en-US" sz="3200" dirty="0" err="1"/>
              <a:t>rối</a:t>
            </a:r>
            <a:r>
              <a:rPr lang="en-US" sz="3200" dirty="0"/>
              <a:t> </a:t>
            </a:r>
            <a:r>
              <a:rPr lang="en-US" sz="3200" dirty="0" err="1"/>
              <a:t>và</a:t>
            </a:r>
            <a:r>
              <a:rPr lang="en-US" sz="3200" dirty="0"/>
              <a:t> </a:t>
            </a:r>
            <a:r>
              <a:rPr lang="en-US" sz="3200" dirty="0" err="1"/>
              <a:t>khó</a:t>
            </a:r>
            <a:r>
              <a:rPr lang="en-US" sz="3200" dirty="0"/>
              <a:t> </a:t>
            </a:r>
            <a:r>
              <a:rPr lang="en-US" sz="3200" dirty="0" err="1"/>
              <a:t>lắm</a:t>
            </a:r>
            <a:r>
              <a:rPr lang="en-US" sz="3200" dirty="0"/>
              <a:t> </a:t>
            </a:r>
            <a:r>
              <a:rPr lang="en-US" sz="3200" dirty="0" err="1"/>
              <a:t>luôn</a:t>
            </a:r>
            <a:r>
              <a:rPr lang="en-US" sz="3200" dirty="0"/>
              <a:t> </a:t>
            </a:r>
            <a:r>
              <a:rPr lang="en-US" sz="3200" dirty="0" err="1"/>
              <a:t>á</a:t>
            </a:r>
            <a:r>
              <a:rPr lang="en-US" sz="3200" dirty="0"/>
              <a:t> </a:t>
            </a:r>
            <a:r>
              <a:rPr lang="en-US" sz="3200" dirty="0" err="1"/>
              <a:t>anh</a:t>
            </a:r>
            <a:r>
              <a:rPr lang="en-US" sz="3200" dirty="0"/>
              <a:t>. </a:t>
            </a:r>
            <a:r>
              <a:rPr lang="en-US" sz="3200" dirty="0" err="1"/>
              <a:t>Mà</a:t>
            </a:r>
            <a:r>
              <a:rPr lang="en-US" sz="3200" dirty="0"/>
              <a:t> </a:t>
            </a:r>
            <a:r>
              <a:rPr lang="en-US" sz="3200" dirty="0" err="1"/>
              <a:t>có</a:t>
            </a:r>
            <a:r>
              <a:rPr lang="en-US" sz="3200" dirty="0"/>
              <a:t> </a:t>
            </a:r>
            <a:r>
              <a:rPr lang="en-US" sz="3200" dirty="0" err="1"/>
              <a:t>khi</a:t>
            </a:r>
            <a:r>
              <a:rPr lang="en-US" sz="3200" dirty="0"/>
              <a:t> </a:t>
            </a:r>
            <a:r>
              <a:rPr lang="en-US" sz="3200" dirty="0" err="1"/>
              <a:t>mình</a:t>
            </a:r>
            <a:r>
              <a:rPr lang="en-US" sz="3200" dirty="0"/>
              <a:t> </a:t>
            </a:r>
            <a:r>
              <a:rPr lang="en-US" sz="3200" dirty="0" err="1"/>
              <a:t>cũng</a:t>
            </a:r>
            <a:r>
              <a:rPr lang="en-US" sz="3200" dirty="0"/>
              <a:t> </a:t>
            </a:r>
            <a:r>
              <a:rPr lang="en-US" sz="3200" dirty="0" err="1"/>
              <a:t>cố</a:t>
            </a:r>
            <a:r>
              <a:rPr lang="en-US" sz="3200" dirty="0"/>
              <a:t> </a:t>
            </a:r>
            <a:r>
              <a:rPr lang="en-US" sz="3200" dirty="0" err="1"/>
              <a:t>không</a:t>
            </a:r>
            <a:r>
              <a:rPr lang="en-US" sz="3200" dirty="0"/>
              <a:t> </a:t>
            </a:r>
            <a:r>
              <a:rPr lang="en-US" sz="3200" dirty="0" err="1"/>
              <a:t>sử</a:t>
            </a:r>
            <a:r>
              <a:rPr lang="en-US" sz="3200" dirty="0"/>
              <a:t> </a:t>
            </a:r>
            <a:r>
              <a:rPr lang="en-US" sz="3200" dirty="0" err="1"/>
              <a:t>dụng</a:t>
            </a:r>
            <a:r>
              <a:rPr lang="en-US" sz="3200" dirty="0"/>
              <a:t> </a:t>
            </a:r>
            <a:r>
              <a:rPr lang="en-US" sz="3200" dirty="0" err="1"/>
              <a:t>nhưng</a:t>
            </a:r>
            <a:r>
              <a:rPr lang="en-US" sz="3200" dirty="0"/>
              <a:t> </a:t>
            </a:r>
            <a:r>
              <a:rPr lang="en-US" sz="3200" dirty="0" err="1"/>
              <a:t>vì</a:t>
            </a:r>
            <a:r>
              <a:rPr lang="en-US" sz="3200" dirty="0"/>
              <a:t> </a:t>
            </a:r>
            <a:r>
              <a:rPr lang="en-US" sz="3200" dirty="0" err="1"/>
              <a:t>khi</a:t>
            </a:r>
            <a:r>
              <a:rPr lang="en-US" sz="3200" dirty="0"/>
              <a:t> </a:t>
            </a:r>
            <a:r>
              <a:rPr lang="en-US" sz="3200" dirty="0" err="1"/>
              <a:t>quan</a:t>
            </a:r>
            <a:r>
              <a:rPr lang="en-US" sz="3200" dirty="0"/>
              <a:t> </a:t>
            </a:r>
            <a:r>
              <a:rPr lang="en-US" sz="3200" dirty="0" err="1"/>
              <a:t>hệ</a:t>
            </a:r>
            <a:r>
              <a:rPr lang="en-US" sz="3200" dirty="0"/>
              <a:t> </a:t>
            </a:r>
            <a:r>
              <a:rPr lang="en-US" sz="3200" dirty="0" err="1"/>
              <a:t>bạn</a:t>
            </a:r>
            <a:r>
              <a:rPr lang="en-US" sz="3200" dirty="0"/>
              <a:t> </a:t>
            </a:r>
            <a:r>
              <a:rPr lang="en-US" sz="3200" dirty="0" err="1"/>
              <a:t>em</a:t>
            </a:r>
            <a:r>
              <a:rPr lang="en-US" sz="3200" dirty="0"/>
              <a:t> </a:t>
            </a:r>
            <a:r>
              <a:rPr lang="en-US" sz="3200" dirty="0" err="1"/>
              <a:t>cứ</a:t>
            </a:r>
            <a:r>
              <a:rPr lang="en-US" sz="3200" dirty="0"/>
              <a:t> </a:t>
            </a:r>
            <a:r>
              <a:rPr lang="en-US" sz="3200" dirty="0" err="1"/>
              <a:t>muốn</a:t>
            </a:r>
            <a:r>
              <a:rPr lang="en-US" sz="3200" dirty="0"/>
              <a:t> </a:t>
            </a:r>
            <a:r>
              <a:rPr lang="en-US" sz="3200" dirty="0" err="1"/>
              <a:t>cùng</a:t>
            </a:r>
            <a:r>
              <a:rPr lang="en-US" sz="3200" dirty="0"/>
              <a:t> </a:t>
            </a:r>
            <a:r>
              <a:rPr lang="en-US" sz="3200" dirty="0" err="1"/>
              <a:t>chơi</a:t>
            </a:r>
            <a:r>
              <a:rPr lang="en-US" sz="3200" dirty="0"/>
              <a:t>, </a:t>
            </a:r>
            <a:r>
              <a:rPr lang="en-US" sz="3200" dirty="0" err="1"/>
              <a:t>sao</a:t>
            </a:r>
            <a:r>
              <a:rPr lang="en-US" sz="3200" dirty="0"/>
              <a:t> </a:t>
            </a:r>
            <a:r>
              <a:rPr lang="en-US" sz="3200" dirty="0" err="1"/>
              <a:t>mà</a:t>
            </a:r>
            <a:r>
              <a:rPr lang="en-US" sz="3200" dirty="0"/>
              <a:t> </a:t>
            </a:r>
            <a:r>
              <a:rPr lang="en-US" sz="3200" dirty="0" err="1"/>
              <a:t>từ</a:t>
            </a:r>
            <a:r>
              <a:rPr lang="en-US" sz="3200" dirty="0"/>
              <a:t> </a:t>
            </a:r>
            <a:r>
              <a:rPr lang="en-US" sz="3200" dirty="0" err="1"/>
              <a:t>chối</a:t>
            </a:r>
            <a:r>
              <a:rPr lang="en-US" sz="3200" dirty="0"/>
              <a:t> </a:t>
            </a:r>
            <a:r>
              <a:rPr lang="en-US" sz="3200" dirty="0" err="1"/>
              <a:t>được</a:t>
            </a:r>
            <a:r>
              <a:rPr lang="en-US" sz="3200" dirty="0"/>
              <a:t>.</a:t>
            </a:r>
          </a:p>
        </p:txBody>
      </p:sp>
      <p:sp>
        <p:nvSpPr>
          <p:cNvPr id="12" name="Rectangle 11"/>
          <p:cNvSpPr/>
          <p:nvPr/>
        </p:nvSpPr>
        <p:spPr>
          <a:xfrm>
            <a:off x="152400" y="3886200"/>
            <a:ext cx="8839200" cy="2133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3200" dirty="0"/>
              <a:t>NV: </a:t>
            </a:r>
            <a:r>
              <a:rPr lang="en-US" sz="3200" dirty="0" err="1"/>
              <a:t>uhm</a:t>
            </a:r>
            <a:r>
              <a:rPr lang="en-US" sz="3200" dirty="0"/>
              <a:t>, </a:t>
            </a:r>
            <a:r>
              <a:rPr lang="en-US" sz="3200" dirty="0" err="1"/>
              <a:t>em</a:t>
            </a:r>
            <a:r>
              <a:rPr lang="en-US" sz="3200" dirty="0"/>
              <a:t> </a:t>
            </a:r>
            <a:r>
              <a:rPr lang="en-US" sz="3200" dirty="0" err="1"/>
              <a:t>thấy</a:t>
            </a:r>
            <a:r>
              <a:rPr lang="en-US" sz="3200" dirty="0"/>
              <a:t> </a:t>
            </a:r>
            <a:r>
              <a:rPr lang="en-US" sz="3200" dirty="0" err="1"/>
              <a:t>khó</a:t>
            </a:r>
            <a:r>
              <a:rPr lang="en-US" sz="3200" dirty="0"/>
              <a:t> </a:t>
            </a:r>
            <a:r>
              <a:rPr lang="en-US" sz="3200" dirty="0" err="1"/>
              <a:t>khăn</a:t>
            </a:r>
            <a:r>
              <a:rPr lang="en-US" sz="3200" dirty="0"/>
              <a:t> </a:t>
            </a:r>
            <a:r>
              <a:rPr lang="en-US" sz="3200" dirty="0" err="1"/>
              <a:t>để</a:t>
            </a:r>
            <a:r>
              <a:rPr lang="en-US" sz="3200" dirty="0"/>
              <a:t> </a:t>
            </a:r>
            <a:r>
              <a:rPr lang="en-US" sz="3200" dirty="0" err="1"/>
              <a:t>từ</a:t>
            </a:r>
            <a:r>
              <a:rPr lang="en-US" sz="3200" dirty="0"/>
              <a:t> </a:t>
            </a:r>
            <a:r>
              <a:rPr lang="en-US" sz="3200" dirty="0" err="1"/>
              <a:t>chối</a:t>
            </a:r>
            <a:r>
              <a:rPr lang="en-US" sz="3200" dirty="0"/>
              <a:t> </a:t>
            </a:r>
            <a:r>
              <a:rPr lang="en-US" sz="3200" dirty="0" err="1"/>
              <a:t>và</a:t>
            </a:r>
            <a:r>
              <a:rPr lang="en-US" sz="3200" dirty="0"/>
              <a:t> </a:t>
            </a:r>
            <a:r>
              <a:rPr lang="en-US" sz="3200" dirty="0" err="1"/>
              <a:t>em</a:t>
            </a:r>
            <a:r>
              <a:rPr lang="en-US" sz="3200" dirty="0"/>
              <a:t> </a:t>
            </a:r>
            <a:r>
              <a:rPr lang="en-US" sz="3200" dirty="0" err="1"/>
              <a:t>cũng</a:t>
            </a:r>
            <a:r>
              <a:rPr lang="en-US" sz="3200" dirty="0"/>
              <a:t> </a:t>
            </a:r>
            <a:r>
              <a:rPr lang="en-US" sz="3200" dirty="0" err="1"/>
              <a:t>đã</a:t>
            </a:r>
            <a:r>
              <a:rPr lang="en-US" sz="3200" dirty="0"/>
              <a:t> </a:t>
            </a:r>
            <a:r>
              <a:rPr lang="en-US" sz="3200" dirty="0" err="1"/>
              <a:t>từng</a:t>
            </a:r>
            <a:r>
              <a:rPr lang="en-US" sz="3200" dirty="0"/>
              <a:t> </a:t>
            </a:r>
            <a:r>
              <a:rPr lang="en-US" sz="3200" dirty="0" err="1"/>
              <a:t>cố</a:t>
            </a:r>
            <a:r>
              <a:rPr lang="en-US" sz="3200" dirty="0"/>
              <a:t> </a:t>
            </a:r>
            <a:r>
              <a:rPr lang="en-US" sz="3200" dirty="0" err="1"/>
              <a:t>gắng</a:t>
            </a:r>
            <a:r>
              <a:rPr lang="en-US" sz="3200" dirty="0"/>
              <a:t> </a:t>
            </a:r>
            <a:r>
              <a:rPr lang="en-US" sz="3200" dirty="0" err="1"/>
              <a:t>để</a:t>
            </a:r>
            <a:r>
              <a:rPr lang="en-US" sz="3200" dirty="0"/>
              <a:t> </a:t>
            </a:r>
            <a:r>
              <a:rPr lang="en-US" sz="3200" dirty="0" err="1"/>
              <a:t>không</a:t>
            </a:r>
            <a:r>
              <a:rPr lang="en-US" sz="3200" dirty="0"/>
              <a:t> </a:t>
            </a:r>
            <a:r>
              <a:rPr lang="en-US" sz="3200" dirty="0" err="1"/>
              <a:t>sử</a:t>
            </a:r>
            <a:r>
              <a:rPr lang="en-US" sz="3200" dirty="0"/>
              <a:t> </a:t>
            </a:r>
            <a:r>
              <a:rPr lang="en-US" sz="3200" dirty="0" err="1"/>
              <a:t>dụng</a:t>
            </a:r>
            <a:r>
              <a:rPr lang="en-US" sz="3200" dirty="0"/>
              <a:t>. </a:t>
            </a:r>
            <a:r>
              <a:rPr lang="en-US" sz="3200" dirty="0" err="1"/>
              <a:t>Anh</a:t>
            </a:r>
            <a:r>
              <a:rPr lang="en-US" sz="3200" dirty="0"/>
              <a:t> </a:t>
            </a:r>
            <a:r>
              <a:rPr lang="en-US" sz="3200" dirty="0" err="1"/>
              <a:t>nghĩ</a:t>
            </a:r>
            <a:r>
              <a:rPr lang="en-US" sz="3200" dirty="0"/>
              <a:t> </a:t>
            </a:r>
            <a:r>
              <a:rPr lang="en-US" sz="3200" dirty="0" err="1"/>
              <a:t>đây</a:t>
            </a:r>
            <a:r>
              <a:rPr lang="en-US" sz="3200" dirty="0"/>
              <a:t> </a:t>
            </a:r>
            <a:r>
              <a:rPr lang="en-US" sz="3200" dirty="0" err="1"/>
              <a:t>là</a:t>
            </a:r>
            <a:r>
              <a:rPr lang="en-US" sz="3200" dirty="0"/>
              <a:t> </a:t>
            </a:r>
            <a:r>
              <a:rPr lang="en-US" sz="3200" dirty="0" err="1"/>
              <a:t>những</a:t>
            </a:r>
            <a:r>
              <a:rPr lang="en-US" sz="3200" dirty="0"/>
              <a:t> </a:t>
            </a:r>
            <a:r>
              <a:rPr lang="en-US" sz="3200" dirty="0" err="1"/>
              <a:t>điểm</a:t>
            </a:r>
            <a:r>
              <a:rPr lang="en-US" sz="3200" dirty="0"/>
              <a:t> </a:t>
            </a:r>
            <a:r>
              <a:rPr lang="en-US" sz="3200" dirty="0" err="1"/>
              <a:t>nỗ</a:t>
            </a:r>
            <a:r>
              <a:rPr lang="en-US" sz="3200" dirty="0"/>
              <a:t> </a:t>
            </a:r>
            <a:r>
              <a:rPr lang="en-US" sz="3200" dirty="0" err="1"/>
              <a:t>lực</a:t>
            </a:r>
            <a:r>
              <a:rPr lang="en-US" sz="3200" dirty="0"/>
              <a:t> </a:t>
            </a:r>
            <a:r>
              <a:rPr lang="en-US" sz="3200" dirty="0" err="1"/>
              <a:t>của</a:t>
            </a:r>
            <a:r>
              <a:rPr lang="en-US" sz="3200" dirty="0"/>
              <a:t> </a:t>
            </a:r>
            <a:r>
              <a:rPr lang="en-US" sz="3200" dirty="0" err="1"/>
              <a:t>em</a:t>
            </a:r>
            <a:r>
              <a:rPr lang="en-US" sz="3200" dirty="0"/>
              <a:t>. </a:t>
            </a:r>
            <a:r>
              <a:rPr lang="en-US" sz="3200" dirty="0" err="1"/>
              <a:t>Khá</a:t>
            </a:r>
            <a:r>
              <a:rPr lang="en-US" sz="3200" dirty="0"/>
              <a:t> </a:t>
            </a:r>
            <a:r>
              <a:rPr lang="en-US" sz="3200" dirty="0" err="1"/>
              <a:t>tốt</a:t>
            </a:r>
            <a:r>
              <a:rPr lang="en-US" sz="3200" dirty="0"/>
              <a:t> </a:t>
            </a:r>
            <a:r>
              <a:rPr lang="en-US" sz="3200" dirty="0" err="1"/>
              <a:t>để</a:t>
            </a:r>
            <a:r>
              <a:rPr lang="en-US" sz="3200" dirty="0"/>
              <a:t> </a:t>
            </a:r>
            <a:r>
              <a:rPr lang="en-US" sz="3200" dirty="0" err="1"/>
              <a:t>cùng</a:t>
            </a:r>
            <a:r>
              <a:rPr lang="en-US" sz="3200" dirty="0"/>
              <a:t> </a:t>
            </a:r>
            <a:r>
              <a:rPr lang="en-US" sz="3200" dirty="0" err="1"/>
              <a:t>bàn</a:t>
            </a:r>
            <a:r>
              <a:rPr lang="en-US" sz="3200" dirty="0"/>
              <a:t> </a:t>
            </a:r>
            <a:r>
              <a:rPr lang="en-US" sz="3200" dirty="0" err="1"/>
              <a:t>về</a:t>
            </a:r>
            <a:r>
              <a:rPr lang="en-US" sz="3200" dirty="0"/>
              <a:t> </a:t>
            </a:r>
            <a:r>
              <a:rPr lang="en-US" sz="3200" dirty="0" err="1"/>
              <a:t>cách</a:t>
            </a:r>
            <a:r>
              <a:rPr lang="en-US" sz="3200" dirty="0"/>
              <a:t> </a:t>
            </a:r>
            <a:r>
              <a:rPr lang="en-US" sz="3200" dirty="0" err="1"/>
              <a:t>nào</a:t>
            </a:r>
            <a:r>
              <a:rPr lang="en-US" sz="3200" dirty="0"/>
              <a:t> </a:t>
            </a:r>
            <a:r>
              <a:rPr lang="en-US" sz="3200" dirty="0" err="1"/>
              <a:t>đối</a:t>
            </a:r>
            <a:r>
              <a:rPr lang="en-US" sz="3200" dirty="0"/>
              <a:t> </a:t>
            </a:r>
            <a:r>
              <a:rPr lang="en-US" sz="3200" dirty="0" err="1"/>
              <a:t>phó</a:t>
            </a:r>
            <a:r>
              <a:rPr lang="en-US" sz="3200" dirty="0"/>
              <a:t> </a:t>
            </a:r>
            <a:r>
              <a:rPr lang="en-US" sz="3200" dirty="0" err="1"/>
              <a:t>với</a:t>
            </a:r>
            <a:r>
              <a:rPr lang="en-US" sz="3200" dirty="0"/>
              <a:t> </a:t>
            </a:r>
            <a:r>
              <a:rPr lang="en-US" sz="3200" dirty="0" err="1"/>
              <a:t>tình</a:t>
            </a:r>
            <a:r>
              <a:rPr lang="en-US" sz="3200" dirty="0"/>
              <a:t> </a:t>
            </a:r>
            <a:r>
              <a:rPr lang="en-US" sz="3200" dirty="0" err="1"/>
              <a:t>trạng</a:t>
            </a:r>
            <a:r>
              <a:rPr lang="en-US" sz="3200" dirty="0"/>
              <a:t> </a:t>
            </a:r>
            <a:r>
              <a:rPr lang="en-US" sz="3200" dirty="0" err="1"/>
              <a:t>này</a:t>
            </a:r>
            <a:r>
              <a:rPr lang="en-US" sz="3200" dirty="0"/>
              <a:t>. </a:t>
            </a:r>
            <a:r>
              <a:rPr lang="en-US" sz="3200" dirty="0" err="1"/>
              <a:t>Em</a:t>
            </a:r>
            <a:r>
              <a:rPr lang="en-US" sz="3200" dirty="0"/>
              <a:t> </a:t>
            </a:r>
            <a:r>
              <a:rPr lang="en-US" sz="3200" dirty="0" err="1"/>
              <a:t>nghĩ</a:t>
            </a:r>
            <a:r>
              <a:rPr lang="en-US" sz="3200" dirty="0"/>
              <a:t> </a:t>
            </a:r>
            <a:r>
              <a:rPr lang="en-US" sz="3200" dirty="0" err="1"/>
              <a:t>sao</a:t>
            </a:r>
            <a:r>
              <a:rPr lang="en-US" sz="3200" dirty="0"/>
              <a:t>?</a:t>
            </a:r>
          </a:p>
        </p:txBody>
      </p:sp>
    </p:spTree>
    <p:extLst>
      <p:ext uri="{BB962C8B-B14F-4D97-AF65-F5344CB8AC3E}">
        <p14:creationId xmlns:p14="http://schemas.microsoft.com/office/powerpoint/2010/main" val="343475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1019"/>
            <a:ext cx="8229600" cy="838200"/>
          </a:xfrm>
        </p:spPr>
        <p:txBody>
          <a:bodyPr/>
          <a:lstStyle/>
          <a:p>
            <a:r>
              <a:rPr lang="en-US" b="1" dirty="0"/>
              <a:t>3. </a:t>
            </a:r>
            <a:r>
              <a:rPr lang="en-US" b="1" dirty="0" err="1"/>
              <a:t>Tăng</a:t>
            </a:r>
            <a:r>
              <a:rPr lang="en-US" b="1" dirty="0"/>
              <a:t> </a:t>
            </a:r>
            <a:r>
              <a:rPr lang="en-US" b="1" dirty="0" err="1"/>
              <a:t>cường</a:t>
            </a:r>
            <a:r>
              <a:rPr lang="en-US" b="1" dirty="0"/>
              <a:t> </a:t>
            </a:r>
            <a:r>
              <a:rPr lang="en-US" b="1" dirty="0" err="1"/>
              <a:t>động</a:t>
            </a:r>
            <a:r>
              <a:rPr lang="en-US" b="1" dirty="0"/>
              <a:t> </a:t>
            </a:r>
            <a:r>
              <a:rPr lang="en-US" b="1" dirty="0" err="1"/>
              <a:t>lực</a:t>
            </a:r>
            <a:endParaRPr lang="en-US" b="1" dirty="0"/>
          </a:p>
        </p:txBody>
      </p:sp>
      <p:sp>
        <p:nvSpPr>
          <p:cNvPr id="7" name="Rectangle 6"/>
          <p:cNvSpPr/>
          <p:nvPr/>
        </p:nvSpPr>
        <p:spPr>
          <a:xfrm>
            <a:off x="152400" y="1371600"/>
            <a:ext cx="88392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3200" dirty="0"/>
              <a:t>KH: </a:t>
            </a:r>
            <a:r>
              <a:rPr lang="en-US" sz="3200" dirty="0" err="1"/>
              <a:t>Dạ</a:t>
            </a:r>
            <a:r>
              <a:rPr lang="en-US" sz="3200" dirty="0"/>
              <a:t>, </a:t>
            </a:r>
            <a:r>
              <a:rPr lang="en-US" sz="3200" dirty="0" err="1"/>
              <a:t>anh</a:t>
            </a:r>
            <a:r>
              <a:rPr lang="en-US" sz="3200" dirty="0"/>
              <a:t> </a:t>
            </a:r>
            <a:r>
              <a:rPr lang="en-US" sz="3200" dirty="0" err="1"/>
              <a:t>tư</a:t>
            </a:r>
            <a:r>
              <a:rPr lang="en-US" sz="3200" dirty="0"/>
              <a:t> </a:t>
            </a:r>
            <a:r>
              <a:rPr lang="en-US" sz="3200" dirty="0" err="1"/>
              <a:t>vấn</a:t>
            </a:r>
            <a:r>
              <a:rPr lang="en-US" sz="3200" dirty="0"/>
              <a:t> </a:t>
            </a:r>
            <a:r>
              <a:rPr lang="en-US" sz="3200" dirty="0" err="1"/>
              <a:t>cho</a:t>
            </a:r>
            <a:r>
              <a:rPr lang="en-US" sz="3200" dirty="0"/>
              <a:t> </a:t>
            </a:r>
            <a:r>
              <a:rPr lang="en-US" sz="3200" dirty="0" err="1"/>
              <a:t>em</a:t>
            </a:r>
            <a:r>
              <a:rPr lang="en-US" sz="3200" dirty="0"/>
              <a:t> </a:t>
            </a:r>
            <a:r>
              <a:rPr lang="en-US" sz="3200" dirty="0" err="1"/>
              <a:t>đi</a:t>
            </a:r>
            <a:r>
              <a:rPr lang="en-US" sz="3200" dirty="0"/>
              <a:t>.</a:t>
            </a:r>
          </a:p>
        </p:txBody>
      </p:sp>
      <p:sp>
        <p:nvSpPr>
          <p:cNvPr id="12" name="Rectangle 11"/>
          <p:cNvSpPr/>
          <p:nvPr/>
        </p:nvSpPr>
        <p:spPr>
          <a:xfrm>
            <a:off x="152400" y="2819400"/>
            <a:ext cx="8915400" cy="3505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3200" dirty="0"/>
              <a:t>NV: Ok. Anh </a:t>
            </a:r>
            <a:r>
              <a:rPr lang="en-US" sz="3200" dirty="0" err="1"/>
              <a:t>nghĩ</a:t>
            </a:r>
            <a:r>
              <a:rPr lang="en-US" sz="3200" dirty="0"/>
              <a:t> </a:t>
            </a:r>
            <a:r>
              <a:rPr lang="en-US" sz="3200" dirty="0" err="1"/>
              <a:t>chuyện</a:t>
            </a:r>
            <a:r>
              <a:rPr lang="en-US" sz="3200" dirty="0"/>
              <a:t> </a:t>
            </a:r>
            <a:r>
              <a:rPr lang="en-US" sz="3200" dirty="0" err="1"/>
              <a:t>đạt</a:t>
            </a:r>
            <a:r>
              <a:rPr lang="en-US" sz="3200" dirty="0"/>
              <a:t> </a:t>
            </a:r>
            <a:r>
              <a:rPr lang="en-US" sz="3200" dirty="0" err="1"/>
              <a:t>cực</a:t>
            </a:r>
            <a:r>
              <a:rPr lang="en-US" sz="3200" dirty="0"/>
              <a:t> </a:t>
            </a:r>
            <a:r>
              <a:rPr lang="en-US" sz="3200" dirty="0" err="1"/>
              <a:t>khoái</a:t>
            </a:r>
            <a:r>
              <a:rPr lang="en-US" sz="3200" dirty="0"/>
              <a:t> </a:t>
            </a:r>
            <a:r>
              <a:rPr lang="en-US" sz="3200" dirty="0" err="1"/>
              <a:t>khi</a:t>
            </a:r>
            <a:r>
              <a:rPr lang="en-US" sz="3200" dirty="0"/>
              <a:t> </a:t>
            </a:r>
            <a:r>
              <a:rPr lang="en-US" sz="3200" dirty="0" err="1"/>
              <a:t>quan</a:t>
            </a:r>
            <a:r>
              <a:rPr lang="en-US" sz="3200" dirty="0"/>
              <a:t> </a:t>
            </a:r>
            <a:r>
              <a:rPr lang="en-US" sz="3200" dirty="0" err="1"/>
              <a:t>hệ</a:t>
            </a:r>
            <a:r>
              <a:rPr lang="en-US" sz="3200" dirty="0"/>
              <a:t> </a:t>
            </a:r>
            <a:r>
              <a:rPr lang="en-US" sz="3200" dirty="0" err="1"/>
              <a:t>tình</a:t>
            </a:r>
            <a:r>
              <a:rPr lang="en-US" sz="3200" dirty="0"/>
              <a:t> </a:t>
            </a:r>
            <a:r>
              <a:rPr lang="en-US" sz="3200" dirty="0" err="1"/>
              <a:t>dục</a:t>
            </a:r>
            <a:r>
              <a:rPr lang="en-US" sz="3200" dirty="0"/>
              <a:t> </a:t>
            </a:r>
            <a:r>
              <a:rPr lang="en-US" sz="3200" dirty="0" err="1"/>
              <a:t>là</a:t>
            </a:r>
            <a:r>
              <a:rPr lang="en-US" sz="3200" dirty="0"/>
              <a:t> </a:t>
            </a:r>
            <a:r>
              <a:rPr lang="en-US" sz="3200" dirty="0" err="1"/>
              <a:t>mong</a:t>
            </a:r>
            <a:r>
              <a:rPr lang="en-US" sz="3200" dirty="0"/>
              <a:t> </a:t>
            </a:r>
            <a:r>
              <a:rPr lang="en-US" sz="3200" dirty="0" err="1"/>
              <a:t>muốn</a:t>
            </a:r>
            <a:r>
              <a:rPr lang="en-US" sz="3200" dirty="0"/>
              <a:t> </a:t>
            </a:r>
            <a:r>
              <a:rPr lang="en-US" sz="3200" dirty="0" err="1"/>
              <a:t>của</a:t>
            </a:r>
            <a:r>
              <a:rPr lang="en-US" sz="3200" dirty="0"/>
              <a:t> </a:t>
            </a:r>
            <a:r>
              <a:rPr lang="en-US" sz="3200" dirty="0" err="1"/>
              <a:t>em</a:t>
            </a:r>
            <a:r>
              <a:rPr lang="en-US" sz="3200" dirty="0"/>
              <a:t>, </a:t>
            </a:r>
            <a:r>
              <a:rPr lang="en-US" sz="3200" dirty="0" err="1"/>
              <a:t>và</a:t>
            </a:r>
            <a:r>
              <a:rPr lang="en-US" sz="3200" dirty="0"/>
              <a:t> </a:t>
            </a:r>
            <a:r>
              <a:rPr lang="en-US" sz="3200" dirty="0" err="1"/>
              <a:t>chơi</a:t>
            </a:r>
            <a:r>
              <a:rPr lang="en-US" sz="3200" dirty="0"/>
              <a:t> </a:t>
            </a:r>
            <a:r>
              <a:rPr lang="en-US" sz="3200" dirty="0" err="1"/>
              <a:t>đá</a:t>
            </a:r>
            <a:r>
              <a:rPr lang="en-US" sz="3200" dirty="0"/>
              <a:t> </a:t>
            </a:r>
            <a:r>
              <a:rPr lang="en-US" sz="3200" dirty="0" err="1"/>
              <a:t>là</a:t>
            </a:r>
            <a:r>
              <a:rPr lang="en-US" sz="3200" dirty="0"/>
              <a:t> </a:t>
            </a:r>
            <a:r>
              <a:rPr lang="en-US" sz="3200" dirty="0" err="1"/>
              <a:t>cách</a:t>
            </a:r>
            <a:r>
              <a:rPr lang="en-US" sz="3200" dirty="0"/>
              <a:t> </a:t>
            </a:r>
            <a:r>
              <a:rPr lang="en-US" sz="3200" dirty="0" err="1"/>
              <a:t>giúp</a:t>
            </a:r>
            <a:r>
              <a:rPr lang="en-US" sz="3200" dirty="0"/>
              <a:t> </a:t>
            </a:r>
            <a:r>
              <a:rPr lang="en-US" sz="3200" dirty="0" err="1"/>
              <a:t>em</a:t>
            </a:r>
            <a:r>
              <a:rPr lang="en-US" sz="3200" dirty="0"/>
              <a:t> </a:t>
            </a:r>
            <a:r>
              <a:rPr lang="en-US" sz="3200" dirty="0" err="1"/>
              <a:t>đạt</a:t>
            </a:r>
            <a:r>
              <a:rPr lang="en-US" sz="3200" dirty="0"/>
              <a:t> </a:t>
            </a:r>
            <a:r>
              <a:rPr lang="en-US" sz="3200" dirty="0" err="1"/>
              <a:t>cực</a:t>
            </a:r>
            <a:r>
              <a:rPr lang="en-US" sz="3200" dirty="0"/>
              <a:t> </a:t>
            </a:r>
            <a:r>
              <a:rPr lang="en-US" sz="3200" dirty="0" err="1"/>
              <a:t>khoái</a:t>
            </a:r>
            <a:r>
              <a:rPr lang="en-US" sz="3200" dirty="0"/>
              <a:t>. </a:t>
            </a:r>
            <a:r>
              <a:rPr lang="en-US" sz="3200" dirty="0" err="1"/>
              <a:t>Vậy</a:t>
            </a:r>
            <a:r>
              <a:rPr lang="en-US" sz="3200" dirty="0"/>
              <a:t> </a:t>
            </a:r>
            <a:r>
              <a:rPr lang="en-US" sz="3200" dirty="0" err="1"/>
              <a:t>cái</a:t>
            </a:r>
            <a:r>
              <a:rPr lang="en-US" sz="3200" dirty="0"/>
              <a:t> </a:t>
            </a:r>
            <a:r>
              <a:rPr lang="en-US" sz="3200" dirty="0" err="1"/>
              <a:t>anh</a:t>
            </a:r>
            <a:r>
              <a:rPr lang="en-US" sz="3200" dirty="0"/>
              <a:t> </a:t>
            </a:r>
            <a:r>
              <a:rPr lang="en-US" sz="3200" dirty="0" err="1"/>
              <a:t>muốn</a:t>
            </a:r>
            <a:r>
              <a:rPr lang="en-US" sz="3200" dirty="0"/>
              <a:t> </a:t>
            </a:r>
            <a:r>
              <a:rPr lang="en-US" sz="3200" dirty="0" err="1"/>
              <a:t>trao</a:t>
            </a:r>
            <a:r>
              <a:rPr lang="en-US" sz="3200" dirty="0"/>
              <a:t> </a:t>
            </a:r>
            <a:r>
              <a:rPr lang="en-US" sz="3200" dirty="0" err="1"/>
              <a:t>đổi</a:t>
            </a:r>
            <a:r>
              <a:rPr lang="en-US" sz="3200" dirty="0"/>
              <a:t> </a:t>
            </a:r>
            <a:r>
              <a:rPr lang="en-US" sz="3200" dirty="0" err="1"/>
              <a:t>với</a:t>
            </a:r>
            <a:r>
              <a:rPr lang="en-US" sz="3200" dirty="0"/>
              <a:t> </a:t>
            </a:r>
            <a:r>
              <a:rPr lang="en-US" sz="3200" dirty="0" err="1"/>
              <a:t>em</a:t>
            </a:r>
            <a:r>
              <a:rPr lang="en-US" sz="3200" dirty="0"/>
              <a:t> </a:t>
            </a:r>
            <a:r>
              <a:rPr lang="en-US" sz="3200" dirty="0" err="1"/>
              <a:t>về</a:t>
            </a:r>
            <a:r>
              <a:rPr lang="en-US" sz="3200" dirty="0"/>
              <a:t> </a:t>
            </a:r>
            <a:r>
              <a:rPr lang="en-US" sz="3200" dirty="0" err="1"/>
              <a:t>cách</a:t>
            </a:r>
            <a:r>
              <a:rPr lang="en-US" sz="3200" dirty="0"/>
              <a:t> </a:t>
            </a:r>
            <a:r>
              <a:rPr lang="en-US" sz="3200" dirty="0" err="1"/>
              <a:t>làm</a:t>
            </a:r>
            <a:r>
              <a:rPr lang="en-US" sz="3200" dirty="0"/>
              <a:t> </a:t>
            </a:r>
            <a:r>
              <a:rPr lang="en-US" sz="3200" dirty="0" err="1"/>
              <a:t>sao</a:t>
            </a:r>
            <a:r>
              <a:rPr lang="en-US" sz="3200" dirty="0"/>
              <a:t> </a:t>
            </a:r>
            <a:r>
              <a:rPr lang="en-US" sz="3200" dirty="0" err="1"/>
              <a:t>vẫn</a:t>
            </a:r>
            <a:r>
              <a:rPr lang="en-US" sz="3200" dirty="0"/>
              <a:t> </a:t>
            </a:r>
            <a:r>
              <a:rPr lang="en-US" sz="3200" dirty="0" err="1"/>
              <a:t>đạt</a:t>
            </a:r>
            <a:r>
              <a:rPr lang="en-US" sz="3200" dirty="0"/>
              <a:t> </a:t>
            </a:r>
            <a:r>
              <a:rPr lang="en-US" sz="3200" dirty="0" err="1"/>
              <a:t>được</a:t>
            </a:r>
            <a:r>
              <a:rPr lang="en-US" sz="3200" dirty="0"/>
              <a:t> </a:t>
            </a:r>
            <a:r>
              <a:rPr lang="en-US" sz="3200" dirty="0" err="1"/>
              <a:t>khoái</a:t>
            </a:r>
            <a:r>
              <a:rPr lang="en-US" sz="3200" dirty="0"/>
              <a:t> </a:t>
            </a:r>
            <a:r>
              <a:rPr lang="en-US" sz="3200" dirty="0" err="1"/>
              <a:t>cảm</a:t>
            </a:r>
            <a:r>
              <a:rPr lang="en-US" sz="3200" dirty="0"/>
              <a:t> </a:t>
            </a:r>
            <a:r>
              <a:rPr lang="en-US" sz="3200" dirty="0" err="1"/>
              <a:t>nhưng</a:t>
            </a:r>
            <a:r>
              <a:rPr lang="en-US" sz="3200" dirty="0"/>
              <a:t> an </a:t>
            </a:r>
            <a:r>
              <a:rPr lang="en-US" sz="3200" dirty="0" err="1"/>
              <a:t>toàn</a:t>
            </a:r>
            <a:r>
              <a:rPr lang="en-US" sz="3200" dirty="0"/>
              <a:t> </a:t>
            </a:r>
            <a:r>
              <a:rPr lang="en-US" sz="3200" dirty="0" err="1"/>
              <a:t>hơn</a:t>
            </a:r>
            <a:r>
              <a:rPr lang="en-US" sz="3200" dirty="0"/>
              <a:t> </a:t>
            </a:r>
            <a:r>
              <a:rPr lang="en-US" sz="3200" dirty="0" err="1"/>
              <a:t>khi</a:t>
            </a:r>
            <a:r>
              <a:rPr lang="en-US" sz="3200" dirty="0"/>
              <a:t> </a:t>
            </a:r>
            <a:r>
              <a:rPr lang="en-US" sz="3200" dirty="0" err="1"/>
              <a:t>sử</a:t>
            </a:r>
            <a:r>
              <a:rPr lang="en-US" sz="3200" dirty="0"/>
              <a:t> </a:t>
            </a:r>
            <a:r>
              <a:rPr lang="en-US" sz="3200" dirty="0" err="1"/>
              <a:t>dụng</a:t>
            </a:r>
            <a:r>
              <a:rPr lang="en-US" sz="3200" dirty="0"/>
              <a:t> </a:t>
            </a:r>
            <a:r>
              <a:rPr lang="en-US" sz="3200" dirty="0" err="1"/>
              <a:t>chất</a:t>
            </a:r>
            <a:r>
              <a:rPr lang="en-US" sz="3200" dirty="0"/>
              <a:t>.</a:t>
            </a:r>
          </a:p>
          <a:p>
            <a:r>
              <a:rPr lang="en-US" sz="3200" dirty="0" err="1"/>
              <a:t>Em</a:t>
            </a:r>
            <a:r>
              <a:rPr lang="en-US" sz="3200" dirty="0"/>
              <a:t> </a:t>
            </a:r>
            <a:r>
              <a:rPr lang="en-US" sz="3200" dirty="0" err="1"/>
              <a:t>dành</a:t>
            </a:r>
            <a:r>
              <a:rPr lang="en-US" sz="3200" dirty="0"/>
              <a:t> 1 – 2 </a:t>
            </a:r>
            <a:r>
              <a:rPr lang="en-US" sz="3200" dirty="0" err="1"/>
              <a:t>phút</a:t>
            </a:r>
            <a:r>
              <a:rPr lang="en-US" sz="3200" dirty="0"/>
              <a:t> </a:t>
            </a:r>
            <a:r>
              <a:rPr lang="en-US" sz="3200" dirty="0" err="1"/>
              <a:t>để</a:t>
            </a:r>
            <a:r>
              <a:rPr lang="en-US" sz="3200" dirty="0"/>
              <a:t> </a:t>
            </a:r>
            <a:r>
              <a:rPr lang="en-US" sz="3200" dirty="0" err="1"/>
              <a:t>bàn</a:t>
            </a:r>
            <a:r>
              <a:rPr lang="en-US" sz="3200" dirty="0"/>
              <a:t> </a:t>
            </a:r>
            <a:r>
              <a:rPr lang="en-US" sz="3200" dirty="0" err="1"/>
              <a:t>về</a:t>
            </a:r>
            <a:r>
              <a:rPr lang="en-US" sz="3200" dirty="0"/>
              <a:t> </a:t>
            </a:r>
            <a:r>
              <a:rPr lang="en-US" sz="3200" dirty="0" err="1"/>
              <a:t>việc</a:t>
            </a:r>
            <a:r>
              <a:rPr lang="en-US" sz="3200" dirty="0"/>
              <a:t> </a:t>
            </a:r>
            <a:r>
              <a:rPr lang="en-US" sz="3200" dirty="0" err="1"/>
              <a:t>sử</a:t>
            </a:r>
            <a:r>
              <a:rPr lang="en-US" sz="3200" dirty="0"/>
              <a:t> </a:t>
            </a:r>
            <a:r>
              <a:rPr lang="en-US" sz="3200" dirty="0" err="1"/>
              <a:t>dụng</a:t>
            </a:r>
            <a:r>
              <a:rPr lang="en-US" sz="3200" dirty="0"/>
              <a:t> </a:t>
            </a:r>
            <a:r>
              <a:rPr lang="en-US" sz="3200" dirty="0" err="1"/>
              <a:t>chất</a:t>
            </a:r>
            <a:r>
              <a:rPr lang="en-US" sz="3200" dirty="0"/>
              <a:t> </a:t>
            </a:r>
            <a:r>
              <a:rPr lang="en-US" sz="3200" dirty="0" err="1"/>
              <a:t>cách</a:t>
            </a:r>
            <a:r>
              <a:rPr lang="en-US" sz="3200" dirty="0"/>
              <a:t> </a:t>
            </a:r>
            <a:r>
              <a:rPr lang="en-US" sz="3200" dirty="0" err="1"/>
              <a:t>àn</a:t>
            </a:r>
            <a:r>
              <a:rPr lang="en-US" sz="3200" dirty="0"/>
              <a:t> </a:t>
            </a:r>
            <a:r>
              <a:rPr lang="en-US" sz="3200" dirty="0" err="1"/>
              <a:t>toàn</a:t>
            </a:r>
            <a:r>
              <a:rPr lang="en-US" sz="3200" dirty="0"/>
              <a:t> </a:t>
            </a:r>
            <a:r>
              <a:rPr lang="en-US" sz="3200" dirty="0" err="1"/>
              <a:t>nhe</a:t>
            </a:r>
            <a:r>
              <a:rPr lang="en-US" sz="3200" dirty="0"/>
              <a:t>? </a:t>
            </a:r>
          </a:p>
        </p:txBody>
      </p:sp>
    </p:spTree>
    <p:extLst>
      <p:ext uri="{BB962C8B-B14F-4D97-AF65-F5344CB8AC3E}">
        <p14:creationId xmlns:p14="http://schemas.microsoft.com/office/powerpoint/2010/main" val="57692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1019"/>
            <a:ext cx="8229600" cy="838200"/>
          </a:xfrm>
        </p:spPr>
        <p:txBody>
          <a:bodyPr/>
          <a:lstStyle/>
          <a:p>
            <a:r>
              <a:rPr lang="en-US" b="1" dirty="0"/>
              <a:t>4. </a:t>
            </a:r>
            <a:r>
              <a:rPr lang="en-US" b="1" dirty="0" err="1"/>
              <a:t>Thương</a:t>
            </a:r>
            <a:r>
              <a:rPr lang="en-US" b="1" dirty="0"/>
              <a:t> </a:t>
            </a:r>
            <a:r>
              <a:rPr lang="en-US" b="1" dirty="0" err="1"/>
              <a:t>thuyết</a:t>
            </a:r>
            <a:r>
              <a:rPr lang="en-US" b="1" dirty="0"/>
              <a:t> </a:t>
            </a:r>
            <a:r>
              <a:rPr lang="en-US" b="1" dirty="0" err="1"/>
              <a:t>về</a:t>
            </a:r>
            <a:r>
              <a:rPr lang="en-US" b="1" dirty="0"/>
              <a:t> </a:t>
            </a:r>
            <a:r>
              <a:rPr lang="en-US" b="1" dirty="0" err="1"/>
              <a:t>kế</a:t>
            </a:r>
            <a:r>
              <a:rPr lang="en-US" b="1" dirty="0"/>
              <a:t> </a:t>
            </a:r>
            <a:r>
              <a:rPr lang="en-US" b="1" dirty="0" err="1"/>
              <a:t>hoạch</a:t>
            </a:r>
            <a:endParaRPr lang="en-US" b="1" dirty="0"/>
          </a:p>
        </p:txBody>
      </p:sp>
      <p:sp>
        <p:nvSpPr>
          <p:cNvPr id="7" name="Rectangle 6"/>
          <p:cNvSpPr/>
          <p:nvPr/>
        </p:nvSpPr>
        <p:spPr>
          <a:xfrm>
            <a:off x="228600" y="1524000"/>
            <a:ext cx="8763000" cy="2133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300" dirty="0"/>
              <a:t>NV: Theo </a:t>
            </a:r>
            <a:r>
              <a:rPr lang="en-US" sz="3300" dirty="0" err="1"/>
              <a:t>em</a:t>
            </a:r>
            <a:r>
              <a:rPr lang="en-US" sz="3300" dirty="0"/>
              <a:t> 1 </a:t>
            </a:r>
            <a:r>
              <a:rPr lang="en-US" sz="3300" dirty="0" err="1"/>
              <a:t>điều</a:t>
            </a:r>
            <a:r>
              <a:rPr lang="en-US" sz="3300" dirty="0"/>
              <a:t> </a:t>
            </a:r>
            <a:r>
              <a:rPr lang="en-US" sz="3300" dirty="0" err="1"/>
              <a:t>thôi</a:t>
            </a:r>
            <a:r>
              <a:rPr lang="en-US" sz="3300" dirty="0"/>
              <a:t> </a:t>
            </a:r>
            <a:r>
              <a:rPr lang="en-US" sz="3300" dirty="0" err="1"/>
              <a:t>em</a:t>
            </a:r>
            <a:r>
              <a:rPr lang="en-US" sz="3300" dirty="0"/>
              <a:t> </a:t>
            </a:r>
            <a:r>
              <a:rPr lang="en-US" sz="3300" dirty="0" err="1"/>
              <a:t>có</a:t>
            </a:r>
            <a:r>
              <a:rPr lang="en-US" sz="3300" dirty="0"/>
              <a:t> </a:t>
            </a:r>
            <a:r>
              <a:rPr lang="en-US" sz="3300" dirty="0" err="1"/>
              <a:t>thể</a:t>
            </a:r>
            <a:r>
              <a:rPr lang="en-US" sz="3300" dirty="0"/>
              <a:t> </a:t>
            </a:r>
            <a:r>
              <a:rPr lang="en-US" sz="3300" dirty="0" err="1"/>
              <a:t>làm</a:t>
            </a:r>
            <a:r>
              <a:rPr lang="en-US" sz="3300" dirty="0"/>
              <a:t> </a:t>
            </a:r>
            <a:r>
              <a:rPr lang="en-US" sz="3300" dirty="0" err="1"/>
              <a:t>để</a:t>
            </a:r>
            <a:r>
              <a:rPr lang="en-US" sz="3300" dirty="0"/>
              <a:t> </a:t>
            </a:r>
            <a:r>
              <a:rPr lang="en-US" sz="3300" dirty="0" err="1"/>
              <a:t>chơi</a:t>
            </a:r>
            <a:r>
              <a:rPr lang="en-US" sz="3300" dirty="0"/>
              <a:t> </a:t>
            </a:r>
            <a:r>
              <a:rPr lang="en-US" sz="3300" dirty="0" err="1"/>
              <a:t>đá</a:t>
            </a:r>
            <a:r>
              <a:rPr lang="en-US" sz="3300" dirty="0"/>
              <a:t> an </a:t>
            </a:r>
            <a:r>
              <a:rPr lang="en-US" sz="3300" dirty="0" err="1"/>
              <a:t>toàn</a:t>
            </a:r>
            <a:r>
              <a:rPr lang="en-US" sz="3300" dirty="0"/>
              <a:t> </a:t>
            </a:r>
            <a:r>
              <a:rPr lang="en-US" sz="3300" dirty="0" err="1"/>
              <a:t>hơn</a:t>
            </a:r>
            <a:r>
              <a:rPr lang="en-US" sz="3300" dirty="0"/>
              <a:t> </a:t>
            </a:r>
            <a:r>
              <a:rPr lang="en-US" sz="3300" dirty="0" err="1"/>
              <a:t>cho</a:t>
            </a:r>
            <a:r>
              <a:rPr lang="en-US" sz="3300" dirty="0"/>
              <a:t> </a:t>
            </a:r>
            <a:r>
              <a:rPr lang="en-US" sz="3300" dirty="0" err="1"/>
              <a:t>sức</a:t>
            </a:r>
            <a:r>
              <a:rPr lang="en-US" sz="3300" dirty="0"/>
              <a:t> </a:t>
            </a:r>
            <a:r>
              <a:rPr lang="en-US" sz="3300" dirty="0" err="1"/>
              <a:t>khoẻ</a:t>
            </a:r>
            <a:r>
              <a:rPr lang="en-US" sz="3300" dirty="0"/>
              <a:t> </a:t>
            </a:r>
            <a:r>
              <a:rPr lang="en-US" sz="3300" dirty="0" err="1"/>
              <a:t>cũng</a:t>
            </a:r>
            <a:r>
              <a:rPr lang="en-US" sz="3300" dirty="0"/>
              <a:t> </a:t>
            </a:r>
            <a:r>
              <a:rPr lang="en-US" sz="3300" dirty="0" err="1"/>
              <a:t>như</a:t>
            </a:r>
            <a:r>
              <a:rPr lang="en-US" sz="3300" dirty="0"/>
              <a:t> </a:t>
            </a:r>
            <a:r>
              <a:rPr lang="en-US" sz="3300" dirty="0" err="1"/>
              <a:t>phòng</a:t>
            </a:r>
            <a:r>
              <a:rPr lang="en-US" sz="3300" dirty="0"/>
              <a:t> </a:t>
            </a:r>
            <a:r>
              <a:rPr lang="en-US" sz="3300" dirty="0" err="1"/>
              <a:t>vệ</a:t>
            </a:r>
            <a:r>
              <a:rPr lang="en-US" sz="3300" dirty="0"/>
              <a:t> </a:t>
            </a:r>
            <a:r>
              <a:rPr lang="en-US" sz="3300" dirty="0" err="1"/>
              <a:t>các</a:t>
            </a:r>
            <a:r>
              <a:rPr lang="en-US" sz="3300" dirty="0"/>
              <a:t> </a:t>
            </a:r>
            <a:r>
              <a:rPr lang="en-US" sz="3300" dirty="0" err="1"/>
              <a:t>bệnh</a:t>
            </a:r>
            <a:r>
              <a:rPr lang="en-US" sz="3300" dirty="0"/>
              <a:t> </a:t>
            </a:r>
            <a:r>
              <a:rPr lang="en-US" sz="3300" dirty="0" err="1"/>
              <a:t>lây</a:t>
            </a:r>
            <a:r>
              <a:rPr lang="en-US" sz="3300" dirty="0"/>
              <a:t> </a:t>
            </a:r>
            <a:r>
              <a:rPr lang="en-US" sz="3300" dirty="0" err="1"/>
              <a:t>truyền</a:t>
            </a:r>
            <a:r>
              <a:rPr lang="en-US" sz="3300" dirty="0"/>
              <a:t> qua </a:t>
            </a:r>
            <a:r>
              <a:rPr lang="en-US" sz="3300" dirty="0" err="1"/>
              <a:t>đường</a:t>
            </a:r>
            <a:r>
              <a:rPr lang="en-US" sz="3300" dirty="0"/>
              <a:t> </a:t>
            </a:r>
            <a:r>
              <a:rPr lang="en-US" sz="3300" dirty="0" err="1"/>
              <a:t>tình</a:t>
            </a:r>
            <a:r>
              <a:rPr lang="en-US" sz="3300" dirty="0"/>
              <a:t> </a:t>
            </a:r>
            <a:r>
              <a:rPr lang="en-US" sz="3300" dirty="0" err="1"/>
              <a:t>dục</a:t>
            </a:r>
            <a:r>
              <a:rPr lang="en-US" sz="3300" dirty="0"/>
              <a:t> </a:t>
            </a:r>
            <a:r>
              <a:rPr lang="en-US" sz="3300" dirty="0" err="1"/>
              <a:t>như</a:t>
            </a:r>
            <a:r>
              <a:rPr lang="en-US" sz="3300" dirty="0"/>
              <a:t> HIV, </a:t>
            </a:r>
            <a:r>
              <a:rPr lang="en-US" sz="3300" dirty="0" err="1"/>
              <a:t>viêm</a:t>
            </a:r>
            <a:r>
              <a:rPr lang="en-US" sz="3300" dirty="0"/>
              <a:t> </a:t>
            </a:r>
            <a:r>
              <a:rPr lang="en-US" sz="3300" dirty="0" err="1"/>
              <a:t>gan</a:t>
            </a:r>
            <a:r>
              <a:rPr lang="en-US" sz="3300" dirty="0"/>
              <a:t> B, C,… </a:t>
            </a:r>
            <a:r>
              <a:rPr lang="en-US" sz="3300" dirty="0" err="1"/>
              <a:t>là</a:t>
            </a:r>
            <a:r>
              <a:rPr lang="en-US" sz="3300" dirty="0"/>
              <a:t> </a:t>
            </a:r>
            <a:r>
              <a:rPr lang="en-US" sz="3300" dirty="0" err="1"/>
              <a:t>gì</a:t>
            </a:r>
            <a:r>
              <a:rPr lang="en-US" sz="3300" dirty="0"/>
              <a:t>?</a:t>
            </a:r>
          </a:p>
        </p:txBody>
      </p:sp>
      <p:sp>
        <p:nvSpPr>
          <p:cNvPr id="8" name="Rectangle 7"/>
          <p:cNvSpPr/>
          <p:nvPr/>
        </p:nvSpPr>
        <p:spPr>
          <a:xfrm>
            <a:off x="228600" y="3886200"/>
            <a:ext cx="8763000" cy="2133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300" dirty="0"/>
              <a:t>NV: </a:t>
            </a:r>
            <a:r>
              <a:rPr lang="en-US" sz="3300" dirty="0" err="1"/>
              <a:t>Tốt</a:t>
            </a:r>
            <a:r>
              <a:rPr lang="en-US" sz="3300" dirty="0"/>
              <a:t> </a:t>
            </a:r>
            <a:r>
              <a:rPr lang="en-US" sz="3300" dirty="0" err="1"/>
              <a:t>quá</a:t>
            </a:r>
            <a:r>
              <a:rPr lang="en-US" sz="3300" dirty="0"/>
              <a:t>, </a:t>
            </a:r>
            <a:r>
              <a:rPr lang="en-US" sz="3300" dirty="0" err="1"/>
              <a:t>đã</a:t>
            </a:r>
            <a:r>
              <a:rPr lang="en-US" sz="3300" dirty="0"/>
              <a:t> </a:t>
            </a:r>
            <a:r>
              <a:rPr lang="en-US" sz="3300" dirty="0" err="1"/>
              <a:t>có</a:t>
            </a:r>
            <a:r>
              <a:rPr lang="en-US" sz="3300" dirty="0"/>
              <a:t> </a:t>
            </a:r>
            <a:r>
              <a:rPr lang="en-US" sz="3300" dirty="0" err="1"/>
              <a:t>một</a:t>
            </a:r>
            <a:r>
              <a:rPr lang="en-US" sz="3300" dirty="0"/>
              <a:t> </a:t>
            </a:r>
            <a:r>
              <a:rPr lang="en-US" sz="3300" dirty="0" err="1"/>
              <a:t>hành</a:t>
            </a:r>
            <a:r>
              <a:rPr lang="en-US" sz="3300" dirty="0"/>
              <a:t> </a:t>
            </a:r>
            <a:r>
              <a:rPr lang="en-US" sz="3300" dirty="0" err="1"/>
              <a:t>động</a:t>
            </a:r>
            <a:r>
              <a:rPr lang="en-US" sz="3300" dirty="0"/>
              <a:t> </a:t>
            </a:r>
            <a:r>
              <a:rPr lang="en-US" sz="3300" dirty="0" err="1"/>
              <a:t>cụ</a:t>
            </a:r>
            <a:r>
              <a:rPr lang="en-US" sz="3300" dirty="0"/>
              <a:t> </a:t>
            </a:r>
            <a:r>
              <a:rPr lang="en-US" sz="3300" dirty="0" err="1"/>
              <a:t>thể</a:t>
            </a:r>
            <a:r>
              <a:rPr lang="en-US" sz="3300" dirty="0"/>
              <a:t> </a:t>
            </a:r>
            <a:r>
              <a:rPr lang="en-US" sz="3300" dirty="0" err="1"/>
              <a:t>rồi</a:t>
            </a:r>
            <a:r>
              <a:rPr lang="en-US" sz="3300" dirty="0"/>
              <a:t>. </a:t>
            </a:r>
            <a:r>
              <a:rPr lang="en-US" sz="3300" dirty="0" err="1"/>
              <a:t>Giờ</a:t>
            </a:r>
            <a:r>
              <a:rPr lang="en-US" sz="3300" dirty="0"/>
              <a:t> </a:t>
            </a:r>
            <a:r>
              <a:rPr lang="en-US" sz="3300" dirty="0" err="1"/>
              <a:t>em</a:t>
            </a:r>
            <a:r>
              <a:rPr lang="en-US" sz="3300" dirty="0"/>
              <a:t> </a:t>
            </a:r>
            <a:r>
              <a:rPr lang="en-US" sz="3300" dirty="0" err="1"/>
              <a:t>nghĩ</a:t>
            </a:r>
            <a:r>
              <a:rPr lang="en-US" sz="3300" dirty="0"/>
              <a:t> </a:t>
            </a:r>
            <a:r>
              <a:rPr lang="en-US" sz="3300" dirty="0" err="1"/>
              <a:t>xem</a:t>
            </a:r>
            <a:r>
              <a:rPr lang="en-US" sz="3300" dirty="0"/>
              <a:t> </a:t>
            </a:r>
            <a:r>
              <a:rPr lang="en-US" sz="3300" dirty="0" err="1"/>
              <a:t>mình</a:t>
            </a:r>
            <a:r>
              <a:rPr lang="en-US" sz="3300" dirty="0"/>
              <a:t> </a:t>
            </a:r>
            <a:r>
              <a:rPr lang="en-US" sz="3300" dirty="0" err="1"/>
              <a:t>sẽ</a:t>
            </a:r>
            <a:r>
              <a:rPr lang="en-US" sz="3300" dirty="0"/>
              <a:t> </a:t>
            </a:r>
            <a:r>
              <a:rPr lang="en-US" sz="3300" dirty="0" err="1"/>
              <a:t>thực</a:t>
            </a:r>
            <a:r>
              <a:rPr lang="en-US" sz="3300" dirty="0"/>
              <a:t> </a:t>
            </a:r>
            <a:r>
              <a:rPr lang="en-US" sz="3300" dirty="0" err="1"/>
              <a:t>hiện</a:t>
            </a:r>
            <a:r>
              <a:rPr lang="en-US" sz="3300" dirty="0"/>
              <a:t> </a:t>
            </a:r>
            <a:r>
              <a:rPr lang="en-US" sz="3300" dirty="0" err="1"/>
              <a:t>nó</a:t>
            </a:r>
            <a:r>
              <a:rPr lang="en-US" sz="3300" dirty="0"/>
              <a:t> </a:t>
            </a:r>
            <a:r>
              <a:rPr lang="en-US" sz="3300" dirty="0" err="1"/>
              <a:t>như</a:t>
            </a:r>
            <a:r>
              <a:rPr lang="en-US" sz="3300" dirty="0"/>
              <a:t> </a:t>
            </a:r>
            <a:r>
              <a:rPr lang="en-US" sz="3300" dirty="0" err="1"/>
              <a:t>thế</a:t>
            </a:r>
            <a:r>
              <a:rPr lang="en-US" sz="3300" dirty="0"/>
              <a:t> </a:t>
            </a:r>
            <a:r>
              <a:rPr lang="en-US" sz="3300" dirty="0" err="1"/>
              <a:t>nào</a:t>
            </a:r>
            <a:r>
              <a:rPr lang="en-US" sz="3300" dirty="0"/>
              <a:t> </a:t>
            </a:r>
            <a:r>
              <a:rPr lang="en-US" sz="3300" dirty="0" err="1"/>
              <a:t>trong</a:t>
            </a:r>
            <a:r>
              <a:rPr lang="en-US" sz="3300" dirty="0"/>
              <a:t> </a:t>
            </a:r>
            <a:r>
              <a:rPr lang="en-US" sz="3300" dirty="0" err="1"/>
              <a:t>tình</a:t>
            </a:r>
            <a:r>
              <a:rPr lang="en-US" sz="3300" dirty="0"/>
              <a:t> </a:t>
            </a:r>
            <a:r>
              <a:rPr lang="en-US" sz="3300" dirty="0" err="1"/>
              <a:t>huống</a:t>
            </a:r>
            <a:r>
              <a:rPr lang="en-US" sz="3300" dirty="0"/>
              <a:t> </a:t>
            </a:r>
            <a:r>
              <a:rPr lang="en-US" sz="3300" dirty="0" err="1"/>
              <a:t>sắp</a:t>
            </a:r>
            <a:r>
              <a:rPr lang="en-US" sz="3300" dirty="0"/>
              <a:t> </a:t>
            </a:r>
            <a:r>
              <a:rPr lang="en-US" sz="3300" dirty="0" err="1"/>
              <a:t>quan</a:t>
            </a:r>
            <a:r>
              <a:rPr lang="en-US" sz="3300" dirty="0"/>
              <a:t> </a:t>
            </a:r>
            <a:r>
              <a:rPr lang="en-US" sz="3300" dirty="0" err="1"/>
              <a:t>hệ</a:t>
            </a:r>
            <a:r>
              <a:rPr lang="en-US" sz="3300" dirty="0"/>
              <a:t> </a:t>
            </a:r>
            <a:r>
              <a:rPr lang="en-US" sz="3300" dirty="0" err="1"/>
              <a:t>tình</a:t>
            </a:r>
            <a:r>
              <a:rPr lang="en-US" sz="3300" dirty="0"/>
              <a:t> </a:t>
            </a:r>
            <a:r>
              <a:rPr lang="en-US" sz="3300" dirty="0" err="1"/>
              <a:t>dục</a:t>
            </a:r>
            <a:r>
              <a:rPr lang="en-US" sz="3300" dirty="0"/>
              <a:t>?</a:t>
            </a:r>
          </a:p>
        </p:txBody>
      </p:sp>
    </p:spTree>
    <p:extLst>
      <p:ext uri="{BB962C8B-B14F-4D97-AF65-F5344CB8AC3E}">
        <p14:creationId xmlns:p14="http://schemas.microsoft.com/office/powerpoint/2010/main" val="4183250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1019"/>
            <a:ext cx="8229600" cy="838200"/>
          </a:xfrm>
        </p:spPr>
        <p:txBody>
          <a:bodyPr/>
          <a:lstStyle/>
          <a:p>
            <a:r>
              <a:rPr lang="en-US" b="1" dirty="0"/>
              <a:t>5. </a:t>
            </a:r>
            <a:r>
              <a:rPr lang="en-US" b="1" dirty="0" err="1"/>
              <a:t>Cung</a:t>
            </a:r>
            <a:r>
              <a:rPr lang="en-US" b="1" dirty="0"/>
              <a:t> </a:t>
            </a:r>
            <a:r>
              <a:rPr lang="en-US" b="1" dirty="0" err="1"/>
              <a:t>cấp</a:t>
            </a:r>
            <a:r>
              <a:rPr lang="en-US" b="1" dirty="0"/>
              <a:t> </a:t>
            </a:r>
            <a:r>
              <a:rPr lang="en-US" b="1" dirty="0" err="1"/>
              <a:t>thông</a:t>
            </a:r>
            <a:r>
              <a:rPr lang="en-US" b="1" dirty="0"/>
              <a:t> tin</a:t>
            </a:r>
          </a:p>
        </p:txBody>
      </p:sp>
      <p:sp>
        <p:nvSpPr>
          <p:cNvPr id="7" name="Rectangle 6"/>
          <p:cNvSpPr/>
          <p:nvPr/>
        </p:nvSpPr>
        <p:spPr>
          <a:xfrm>
            <a:off x="228600" y="1524000"/>
            <a:ext cx="8686800" cy="4572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3300" dirty="0"/>
              <a:t>NV: </a:t>
            </a:r>
            <a:r>
              <a:rPr lang="en-US" sz="3300" dirty="0" err="1"/>
              <a:t>Anh</a:t>
            </a:r>
            <a:r>
              <a:rPr lang="en-US" sz="3300" dirty="0"/>
              <a:t> </a:t>
            </a:r>
            <a:r>
              <a:rPr lang="en-US" sz="3300" dirty="0" err="1"/>
              <a:t>thấy</a:t>
            </a:r>
            <a:r>
              <a:rPr lang="en-US" sz="3300" dirty="0"/>
              <a:t> </a:t>
            </a:r>
            <a:r>
              <a:rPr lang="en-US" sz="3300" dirty="0" err="1"/>
              <a:t>những</a:t>
            </a:r>
            <a:r>
              <a:rPr lang="en-US" sz="3300" dirty="0"/>
              <a:t> </a:t>
            </a:r>
            <a:r>
              <a:rPr lang="en-US" sz="3300" dirty="0" err="1"/>
              <a:t>gì</a:t>
            </a:r>
            <a:r>
              <a:rPr lang="en-US" sz="3300" dirty="0"/>
              <a:t> </a:t>
            </a:r>
            <a:r>
              <a:rPr lang="en-US" sz="3300" dirty="0" err="1"/>
              <a:t>em</a:t>
            </a:r>
            <a:r>
              <a:rPr lang="en-US" sz="3300" dirty="0"/>
              <a:t> chia </a:t>
            </a:r>
            <a:r>
              <a:rPr lang="en-US" sz="3300" dirty="0" err="1"/>
              <a:t>sẻ</a:t>
            </a:r>
            <a:r>
              <a:rPr lang="en-US" sz="3300" dirty="0"/>
              <a:t> </a:t>
            </a:r>
            <a:r>
              <a:rPr lang="en-US" sz="3300" dirty="0" err="1"/>
              <a:t>là</a:t>
            </a:r>
            <a:r>
              <a:rPr lang="en-US" sz="3300" dirty="0"/>
              <a:t> </a:t>
            </a:r>
            <a:r>
              <a:rPr lang="en-US" sz="3300" dirty="0" err="1"/>
              <a:t>em</a:t>
            </a:r>
            <a:r>
              <a:rPr lang="en-US" sz="3300" dirty="0"/>
              <a:t> </a:t>
            </a:r>
            <a:r>
              <a:rPr lang="en-US" sz="3300" dirty="0" err="1"/>
              <a:t>đã</a:t>
            </a:r>
            <a:r>
              <a:rPr lang="en-US" sz="3300" dirty="0"/>
              <a:t> </a:t>
            </a:r>
            <a:r>
              <a:rPr lang="en-US" sz="3300" dirty="0" err="1"/>
              <a:t>có</a:t>
            </a:r>
            <a:r>
              <a:rPr lang="en-US" sz="3300" dirty="0"/>
              <a:t> </a:t>
            </a:r>
            <a:r>
              <a:rPr lang="en-US" sz="3300" dirty="0" err="1"/>
              <a:t>hướng</a:t>
            </a:r>
            <a:r>
              <a:rPr lang="en-US" sz="3300" dirty="0"/>
              <a:t> </a:t>
            </a:r>
            <a:r>
              <a:rPr lang="en-US" sz="3300" dirty="0" err="1"/>
              <a:t>muốn</a:t>
            </a:r>
            <a:r>
              <a:rPr lang="en-US" sz="3300" dirty="0"/>
              <a:t> </a:t>
            </a:r>
            <a:r>
              <a:rPr lang="en-US" sz="3300" dirty="0" err="1"/>
              <a:t>bảo</a:t>
            </a:r>
            <a:r>
              <a:rPr lang="en-US" sz="3300" dirty="0"/>
              <a:t> </a:t>
            </a:r>
            <a:r>
              <a:rPr lang="en-US" sz="3300" dirty="0" err="1"/>
              <a:t>vệ</a:t>
            </a:r>
            <a:r>
              <a:rPr lang="en-US" sz="3300" dirty="0"/>
              <a:t> </a:t>
            </a:r>
            <a:r>
              <a:rPr lang="en-US" sz="3300" dirty="0" err="1"/>
              <a:t>bản</a:t>
            </a:r>
            <a:r>
              <a:rPr lang="en-US" sz="3300" dirty="0"/>
              <a:t> </a:t>
            </a:r>
            <a:r>
              <a:rPr lang="en-US" sz="3300" dirty="0" err="1"/>
              <a:t>thân</a:t>
            </a:r>
            <a:r>
              <a:rPr lang="en-US" sz="3300" dirty="0"/>
              <a:t> </a:t>
            </a:r>
            <a:r>
              <a:rPr lang="en-US" sz="3300" dirty="0" err="1"/>
              <a:t>và</a:t>
            </a:r>
            <a:r>
              <a:rPr lang="en-US" sz="3300" dirty="0"/>
              <a:t> </a:t>
            </a:r>
            <a:r>
              <a:rPr lang="en-US" sz="3300" dirty="0" err="1"/>
              <a:t>sức</a:t>
            </a:r>
            <a:r>
              <a:rPr lang="en-US" sz="3300" dirty="0"/>
              <a:t> </a:t>
            </a:r>
            <a:r>
              <a:rPr lang="en-US" sz="3300" dirty="0" err="1"/>
              <a:t>khoẻ</a:t>
            </a:r>
            <a:r>
              <a:rPr lang="en-US" sz="3300" dirty="0"/>
              <a:t> </a:t>
            </a:r>
            <a:r>
              <a:rPr lang="en-US" sz="3300" dirty="0" err="1"/>
              <a:t>nhiều</a:t>
            </a:r>
            <a:r>
              <a:rPr lang="en-US" sz="3300" dirty="0"/>
              <a:t> </a:t>
            </a:r>
            <a:r>
              <a:rPr lang="en-US" sz="3300" dirty="0" err="1"/>
              <a:t>hơn</a:t>
            </a:r>
            <a:r>
              <a:rPr lang="en-US" sz="3300" dirty="0"/>
              <a:t>. Anh </a:t>
            </a:r>
            <a:r>
              <a:rPr lang="en-US" sz="3300" dirty="0" err="1"/>
              <a:t>nghĩ</a:t>
            </a:r>
            <a:r>
              <a:rPr lang="en-US" sz="3300" dirty="0"/>
              <a:t> </a:t>
            </a:r>
            <a:r>
              <a:rPr lang="en-US" sz="3300" dirty="0" err="1"/>
              <a:t>ưu</a:t>
            </a:r>
            <a:r>
              <a:rPr lang="en-US" sz="3300" dirty="0"/>
              <a:t> </a:t>
            </a:r>
            <a:r>
              <a:rPr lang="en-US" sz="3300" dirty="0" err="1"/>
              <a:t>một</a:t>
            </a:r>
            <a:r>
              <a:rPr lang="en-US" sz="3300" dirty="0"/>
              <a:t> </a:t>
            </a:r>
            <a:r>
              <a:rPr lang="en-US" sz="3300" dirty="0" err="1"/>
              <a:t>là</a:t>
            </a:r>
            <a:r>
              <a:rPr lang="en-US" sz="3300" dirty="0"/>
              <a:t> </a:t>
            </a:r>
            <a:r>
              <a:rPr lang="en-US" sz="3300" dirty="0" err="1"/>
              <a:t>sử</a:t>
            </a:r>
            <a:r>
              <a:rPr lang="en-US" sz="3300" dirty="0"/>
              <a:t> </a:t>
            </a:r>
            <a:r>
              <a:rPr lang="en-US" sz="3300" dirty="0" err="1"/>
              <a:t>dụng</a:t>
            </a:r>
            <a:r>
              <a:rPr lang="en-US" sz="3300" dirty="0"/>
              <a:t> </a:t>
            </a:r>
            <a:r>
              <a:rPr lang="en-US" sz="3300" dirty="0" err="1"/>
              <a:t>đá</a:t>
            </a:r>
            <a:r>
              <a:rPr lang="en-US" sz="3300" dirty="0"/>
              <a:t> </a:t>
            </a:r>
            <a:r>
              <a:rPr lang="en-US" sz="3300" dirty="0" err="1"/>
              <a:t>một</a:t>
            </a:r>
            <a:r>
              <a:rPr lang="en-US" sz="3300" dirty="0"/>
              <a:t> </a:t>
            </a:r>
            <a:r>
              <a:rPr lang="en-US" sz="3300" dirty="0" err="1"/>
              <a:t>cách</a:t>
            </a:r>
            <a:r>
              <a:rPr lang="en-US" sz="3300" dirty="0"/>
              <a:t> an </a:t>
            </a:r>
            <a:r>
              <a:rPr lang="en-US" sz="3300" dirty="0" err="1"/>
              <a:t>toàn</a:t>
            </a:r>
            <a:r>
              <a:rPr lang="en-US" sz="3300" dirty="0"/>
              <a:t>.</a:t>
            </a:r>
          </a:p>
          <a:p>
            <a:r>
              <a:rPr lang="en-US" sz="3300" dirty="0" err="1"/>
              <a:t>Tuy</a:t>
            </a:r>
            <a:r>
              <a:rPr lang="en-US" sz="3300" dirty="0"/>
              <a:t> </a:t>
            </a:r>
            <a:r>
              <a:rPr lang="en-US" sz="3300" dirty="0" err="1"/>
              <a:t>nhiên</a:t>
            </a:r>
            <a:r>
              <a:rPr lang="en-US" sz="3300" dirty="0"/>
              <a:t> </a:t>
            </a:r>
            <a:r>
              <a:rPr lang="en-US" sz="3300" dirty="0" err="1"/>
              <a:t>điều</a:t>
            </a:r>
            <a:r>
              <a:rPr lang="en-US" sz="3300" dirty="0"/>
              <a:t> </a:t>
            </a:r>
            <a:r>
              <a:rPr lang="en-US" sz="3300" dirty="0" err="1"/>
              <a:t>này</a:t>
            </a:r>
            <a:r>
              <a:rPr lang="en-US" sz="3300" dirty="0"/>
              <a:t> </a:t>
            </a:r>
            <a:r>
              <a:rPr lang="en-US" sz="3300" dirty="0" err="1"/>
              <a:t>cũng</a:t>
            </a:r>
            <a:r>
              <a:rPr lang="en-US" sz="3300" dirty="0"/>
              <a:t> </a:t>
            </a:r>
            <a:r>
              <a:rPr lang="en-US" sz="3300" dirty="0" err="1"/>
              <a:t>không</a:t>
            </a:r>
            <a:r>
              <a:rPr lang="en-US" sz="3300" dirty="0"/>
              <a:t> </a:t>
            </a:r>
            <a:r>
              <a:rPr lang="en-US" sz="3300" dirty="0" err="1"/>
              <a:t>dễ</a:t>
            </a:r>
            <a:r>
              <a:rPr lang="en-US" sz="3300" dirty="0"/>
              <a:t> </a:t>
            </a:r>
            <a:r>
              <a:rPr lang="en-US" sz="3300" dirty="0" err="1"/>
              <a:t>dàng</a:t>
            </a:r>
            <a:r>
              <a:rPr lang="en-US" sz="3300" dirty="0"/>
              <a:t> </a:t>
            </a:r>
            <a:r>
              <a:rPr lang="en-US" sz="3300" dirty="0" err="1"/>
              <a:t>gì</a:t>
            </a:r>
            <a:r>
              <a:rPr lang="en-US" sz="3300" dirty="0"/>
              <a:t>. </a:t>
            </a:r>
            <a:r>
              <a:rPr lang="en-US" sz="3300" dirty="0" err="1"/>
              <a:t>Và</a:t>
            </a:r>
            <a:r>
              <a:rPr lang="en-US" sz="3300" dirty="0"/>
              <a:t> </a:t>
            </a:r>
            <a:r>
              <a:rPr lang="en-US" sz="3300" dirty="0" err="1"/>
              <a:t>anh</a:t>
            </a:r>
            <a:r>
              <a:rPr lang="en-US" sz="3300" dirty="0"/>
              <a:t> </a:t>
            </a:r>
            <a:r>
              <a:rPr lang="en-US" sz="3300" dirty="0" err="1"/>
              <a:t>gửi</a:t>
            </a:r>
            <a:r>
              <a:rPr lang="en-US" sz="3300" dirty="0"/>
              <a:t> </a:t>
            </a:r>
            <a:r>
              <a:rPr lang="en-US" sz="3300" dirty="0" err="1"/>
              <a:t>em</a:t>
            </a:r>
            <a:r>
              <a:rPr lang="en-US" sz="3300" dirty="0"/>
              <a:t> </a:t>
            </a:r>
            <a:r>
              <a:rPr lang="en-US" sz="3300" dirty="0" err="1"/>
              <a:t>một</a:t>
            </a:r>
            <a:r>
              <a:rPr lang="en-US" sz="3300" dirty="0"/>
              <a:t> </a:t>
            </a:r>
            <a:r>
              <a:rPr lang="en-US" sz="3300" dirty="0" err="1"/>
              <a:t>vài</a:t>
            </a:r>
            <a:r>
              <a:rPr lang="en-US" sz="3300" dirty="0"/>
              <a:t> </a:t>
            </a:r>
            <a:r>
              <a:rPr lang="en-US" sz="3300" dirty="0" err="1"/>
              <a:t>tài</a:t>
            </a:r>
            <a:r>
              <a:rPr lang="en-US" sz="3300" dirty="0"/>
              <a:t> </a:t>
            </a:r>
            <a:r>
              <a:rPr lang="en-US" sz="3300" dirty="0" err="1"/>
              <a:t>liệu</a:t>
            </a:r>
            <a:r>
              <a:rPr lang="en-US" sz="3300" dirty="0"/>
              <a:t> </a:t>
            </a:r>
            <a:r>
              <a:rPr lang="en-US" sz="3300" dirty="0" err="1"/>
              <a:t>liên</a:t>
            </a:r>
            <a:r>
              <a:rPr lang="en-US" sz="3300" dirty="0"/>
              <a:t> </a:t>
            </a:r>
            <a:r>
              <a:rPr lang="en-US" sz="3300" dirty="0" err="1"/>
              <a:t>quan</a:t>
            </a:r>
            <a:r>
              <a:rPr lang="en-US" sz="3300" dirty="0"/>
              <a:t> </a:t>
            </a:r>
            <a:r>
              <a:rPr lang="en-US" sz="3300" dirty="0" err="1"/>
              <a:t>đến</a:t>
            </a:r>
            <a:r>
              <a:rPr lang="en-US" sz="3300" dirty="0"/>
              <a:t> </a:t>
            </a:r>
            <a:r>
              <a:rPr lang="en-US" sz="3300" dirty="0" err="1"/>
              <a:t>đá</a:t>
            </a:r>
            <a:r>
              <a:rPr lang="en-US" sz="3300" dirty="0"/>
              <a:t> </a:t>
            </a:r>
            <a:r>
              <a:rPr lang="en-US" sz="3300" dirty="0" err="1"/>
              <a:t>có</a:t>
            </a:r>
            <a:r>
              <a:rPr lang="en-US" sz="3300" dirty="0"/>
              <a:t> </a:t>
            </a:r>
            <a:r>
              <a:rPr lang="en-US" sz="3300" dirty="0" err="1"/>
              <a:t>cả</a:t>
            </a:r>
            <a:r>
              <a:rPr lang="en-US" sz="3300" dirty="0"/>
              <a:t> </a:t>
            </a:r>
            <a:r>
              <a:rPr lang="en-US" sz="3300" dirty="0" err="1"/>
              <a:t>chemsex</a:t>
            </a:r>
            <a:r>
              <a:rPr lang="en-US" sz="3300" dirty="0"/>
              <a:t>, </a:t>
            </a:r>
            <a:r>
              <a:rPr lang="en-US" sz="3300" dirty="0" err="1"/>
              <a:t>em</a:t>
            </a:r>
            <a:r>
              <a:rPr lang="en-US" sz="3300" dirty="0"/>
              <a:t> </a:t>
            </a:r>
            <a:r>
              <a:rPr lang="en-US" sz="3300" dirty="0" err="1"/>
              <a:t>tham</a:t>
            </a:r>
            <a:r>
              <a:rPr lang="en-US" sz="3300" dirty="0"/>
              <a:t> </a:t>
            </a:r>
            <a:r>
              <a:rPr lang="en-US" sz="3300" dirty="0" err="1"/>
              <a:t>khảo</a:t>
            </a:r>
            <a:r>
              <a:rPr lang="en-US" sz="3300" dirty="0"/>
              <a:t> </a:t>
            </a:r>
            <a:r>
              <a:rPr lang="en-US" sz="3300" dirty="0" err="1"/>
              <a:t>nhe</a:t>
            </a:r>
            <a:r>
              <a:rPr lang="en-US" sz="3300" dirty="0"/>
              <a:t>.</a:t>
            </a:r>
          </a:p>
          <a:p>
            <a:r>
              <a:rPr lang="en-US" sz="3300" dirty="0" err="1"/>
              <a:t>Và</a:t>
            </a:r>
            <a:r>
              <a:rPr lang="en-US" sz="3300" dirty="0"/>
              <a:t> </a:t>
            </a:r>
            <a:r>
              <a:rPr lang="en-US" sz="3300" dirty="0" err="1"/>
              <a:t>văn</a:t>
            </a:r>
            <a:r>
              <a:rPr lang="en-US" sz="3300" dirty="0"/>
              <a:t> </a:t>
            </a:r>
            <a:r>
              <a:rPr lang="en-US" sz="3300" dirty="0" err="1"/>
              <a:t>phòng</a:t>
            </a:r>
            <a:r>
              <a:rPr lang="en-US" sz="3300" dirty="0"/>
              <a:t> </a:t>
            </a:r>
            <a:r>
              <a:rPr lang="en-US" sz="3300" dirty="0" err="1"/>
              <a:t>Nhóm</a:t>
            </a:r>
            <a:r>
              <a:rPr lang="en-US" sz="3300" dirty="0"/>
              <a:t> G3VN/… </a:t>
            </a:r>
            <a:r>
              <a:rPr lang="en-US" sz="3300" dirty="0" err="1"/>
              <a:t>luôn</a:t>
            </a:r>
            <a:r>
              <a:rPr lang="en-US" sz="3300" dirty="0"/>
              <a:t> </a:t>
            </a:r>
            <a:r>
              <a:rPr lang="en-US" sz="3300" dirty="0" err="1"/>
              <a:t>là</a:t>
            </a:r>
            <a:r>
              <a:rPr lang="en-US" sz="3300" dirty="0"/>
              <a:t> </a:t>
            </a:r>
            <a:r>
              <a:rPr lang="en-US" sz="3300" dirty="0" err="1"/>
              <a:t>nơi</a:t>
            </a:r>
            <a:r>
              <a:rPr lang="en-US" sz="3300" dirty="0"/>
              <a:t> </a:t>
            </a:r>
            <a:r>
              <a:rPr lang="en-US" sz="3300" dirty="0" err="1"/>
              <a:t>em</a:t>
            </a:r>
            <a:r>
              <a:rPr lang="en-US" sz="3300" dirty="0"/>
              <a:t> </a:t>
            </a:r>
            <a:r>
              <a:rPr lang="en-US" sz="3300" dirty="0" err="1"/>
              <a:t>có</a:t>
            </a:r>
            <a:r>
              <a:rPr lang="en-US" sz="3300" dirty="0"/>
              <a:t> </a:t>
            </a:r>
            <a:r>
              <a:rPr lang="en-US" sz="3300" dirty="0" err="1"/>
              <a:t>thể</a:t>
            </a:r>
            <a:r>
              <a:rPr lang="en-US" sz="3300" dirty="0"/>
              <a:t> </a:t>
            </a:r>
            <a:r>
              <a:rPr lang="en-US" sz="3300" dirty="0" err="1"/>
              <a:t>đến</a:t>
            </a:r>
            <a:r>
              <a:rPr lang="en-US" sz="3300" dirty="0"/>
              <a:t> </a:t>
            </a:r>
            <a:r>
              <a:rPr lang="en-US" sz="3300" dirty="0" err="1"/>
              <a:t>tìm</a:t>
            </a:r>
            <a:r>
              <a:rPr lang="en-US" sz="3300" dirty="0"/>
              <a:t> </a:t>
            </a:r>
            <a:r>
              <a:rPr lang="en-US" sz="3300" dirty="0" err="1"/>
              <a:t>hiểu</a:t>
            </a:r>
            <a:r>
              <a:rPr lang="en-US" sz="3300" dirty="0"/>
              <a:t> </a:t>
            </a:r>
            <a:r>
              <a:rPr lang="en-US" sz="3300" dirty="0" err="1"/>
              <a:t>về</a:t>
            </a:r>
            <a:r>
              <a:rPr lang="en-US" sz="3300" dirty="0"/>
              <a:t> </a:t>
            </a:r>
            <a:r>
              <a:rPr lang="en-US" sz="3300" dirty="0" err="1"/>
              <a:t>vấn</a:t>
            </a:r>
            <a:r>
              <a:rPr lang="en-US" sz="3300" dirty="0"/>
              <a:t> </a:t>
            </a:r>
            <a:r>
              <a:rPr lang="en-US" sz="3300" dirty="0" err="1"/>
              <a:t>đề</a:t>
            </a:r>
            <a:r>
              <a:rPr lang="en-US" sz="3300" dirty="0"/>
              <a:t> </a:t>
            </a:r>
            <a:r>
              <a:rPr lang="en-US" sz="3300" dirty="0" err="1"/>
              <a:t>này</a:t>
            </a:r>
            <a:r>
              <a:rPr lang="en-US" sz="3300" dirty="0"/>
              <a:t> </a:t>
            </a:r>
            <a:r>
              <a:rPr lang="en-US" sz="3300" dirty="0" err="1"/>
              <a:t>nhé</a:t>
            </a:r>
            <a:r>
              <a:rPr lang="en-US" sz="3300" dirty="0"/>
              <a:t>.</a:t>
            </a:r>
          </a:p>
        </p:txBody>
      </p:sp>
    </p:spTree>
    <p:extLst>
      <p:ext uri="{BB962C8B-B14F-4D97-AF65-F5344CB8AC3E}">
        <p14:creationId xmlns:p14="http://schemas.microsoft.com/office/powerpoint/2010/main" val="4225113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Xin </a:t>
            </a:r>
            <a:r>
              <a:rPr lang="en-US" dirty="0" err="1"/>
              <a:t>Chân</a:t>
            </a:r>
            <a:r>
              <a:rPr lang="en-US" dirty="0"/>
              <a:t> </a:t>
            </a:r>
            <a:r>
              <a:rPr lang="en-US" dirty="0" err="1"/>
              <a:t>Thành</a:t>
            </a:r>
            <a:r>
              <a:rPr lang="en-US" dirty="0"/>
              <a:t> </a:t>
            </a:r>
            <a:r>
              <a:rPr lang="en-US" dirty="0" err="1"/>
              <a:t>Cảm</a:t>
            </a:r>
            <a:r>
              <a:rPr lang="en-US" dirty="0"/>
              <a:t> </a:t>
            </a:r>
            <a:r>
              <a:rPr lang="en-US" dirty="0" err="1"/>
              <a:t>Ơn</a:t>
            </a:r>
            <a:r>
              <a:rPr lang="en-US" dirty="0"/>
              <a:t>!</a:t>
            </a:r>
          </a:p>
        </p:txBody>
      </p:sp>
      <p:sp>
        <p:nvSpPr>
          <p:cNvPr id="6" name="Subtitle 5">
            <a:extLst>
              <a:ext uri="{FF2B5EF4-FFF2-40B4-BE49-F238E27FC236}">
                <a16:creationId xmlns:a16="http://schemas.microsoft.com/office/drawing/2014/main" id="{F603F684-70ED-4D1D-9086-BBECDDCE930B}"/>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3801156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2088</TotalTime>
  <Words>3012</Words>
  <Application>Microsoft Office PowerPoint</Application>
  <PresentationFormat>On-screen Show (4:3)</PresentationFormat>
  <Paragraphs>230</Paragraphs>
  <Slides>32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ＭＳ Ｐゴシック</vt:lpstr>
      <vt:lpstr>Arial</vt:lpstr>
      <vt:lpstr>Arial Black</vt:lpstr>
      <vt:lpstr>Calibri</vt:lpstr>
      <vt:lpstr>Times New Roman</vt:lpstr>
      <vt:lpstr>Wingdings</vt:lpstr>
      <vt:lpstr>Office Theme</vt:lpstr>
      <vt:lpstr>SÀNG LỌC SỬ DỤNG CHẤT (ASSIST) &amp; CAN THIỆP NGẮN</vt:lpstr>
      <vt:lpstr>Sàng lọc sử dụng chất (ASSIST)</vt:lpstr>
      <vt:lpstr>Link Sàng lọc - ASSIST</vt:lpstr>
      <vt:lpstr>8 câu hỏi sàng lọc</vt:lpstr>
      <vt:lpstr>Can thiệp ngắn sau sàng lọc</vt:lpstr>
      <vt:lpstr>Can thiệp ngắn là gì</vt:lpstr>
      <vt:lpstr>CAN THIỆP NGẮN GIẢM SỬ DỤNG CHẤT</vt:lpstr>
      <vt:lpstr>Các bước thực hiện</vt:lpstr>
      <vt:lpstr>Bước 1: phản hồi</vt:lpstr>
      <vt:lpstr>Bước 1: Phản hồi</vt:lpstr>
      <vt:lpstr>Bước 1: Phản hồi </vt:lpstr>
      <vt:lpstr>Bước 2: Tăng cường động lực Lắng Nghe và Thấu Hiểu</vt:lpstr>
      <vt:lpstr>B2: Tăng cường động lực- Lắng Nghe và Thấu Hiểu</vt:lpstr>
      <vt:lpstr>B2: Tăng cường động lực</vt:lpstr>
      <vt:lpstr>B2. Tăng cường động lực</vt:lpstr>
      <vt:lpstr>B2: Tăng cường động lực Lắng Nghe và Thấu Hiểu</vt:lpstr>
      <vt:lpstr>Bước 2: Tăng cường động lực</vt:lpstr>
      <vt:lpstr>B3: Thương thuyết một kế hoạch   Hỏi câu hỏi mở, hỏi khách hàng lo lắng như thế nào về những điều không tốt lắm đó.</vt:lpstr>
      <vt:lpstr>B3: Thương thuyết một kế hoạch  </vt:lpstr>
      <vt:lpstr>Bước 4: Cung cấp thông tin mang về nhà</vt:lpstr>
      <vt:lpstr>B4. Cung cấp thông tin cho bệnh nhân</vt:lpstr>
      <vt:lpstr>Một số tờ thông tin các chất gây nghiện</vt:lpstr>
      <vt:lpstr>Khuyết khích các lần đến thăm tiếp theo </vt:lpstr>
      <vt:lpstr>1. Thảo luận về kết quả sàng lọc</vt:lpstr>
      <vt:lpstr>2. Phản hồi</vt:lpstr>
      <vt:lpstr>3. Tăng cường động lực</vt:lpstr>
      <vt:lpstr>3. Tăng cường động lực</vt:lpstr>
      <vt:lpstr>3. Tăng cường động lực</vt:lpstr>
      <vt:lpstr>3. Tăng cường động lực</vt:lpstr>
      <vt:lpstr>4. Thương thuyết về kế hoạch</vt:lpstr>
      <vt:lpstr>5. Cung cấp thông tin</vt:lpstr>
      <vt:lpstr>Xin Chân Thành Cảm Ơn!</vt:lpstr>
    </vt:vector>
  </TitlesOfParts>
  <Company>UMKC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Hobbs, Erin</dc:creator>
  <cp:lastModifiedBy>VHATTC-UMP-VI</cp:lastModifiedBy>
  <cp:revision>251</cp:revision>
  <cp:lastPrinted>2018-07-31T10:39:13Z</cp:lastPrinted>
  <dcterms:created xsi:type="dcterms:W3CDTF">2012-12-05T14:23:24Z</dcterms:created>
  <dcterms:modified xsi:type="dcterms:W3CDTF">2020-06-29T03:35:52Z</dcterms:modified>
</cp:coreProperties>
</file>