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57" r:id="rId2"/>
    <p:sldId id="258" r:id="rId3"/>
    <p:sldId id="259" r:id="rId4"/>
    <p:sldId id="260" r:id="rId5"/>
    <p:sldId id="261" r:id="rId6"/>
    <p:sldId id="263" r:id="rId7"/>
    <p:sldId id="264" r:id="rId8"/>
    <p:sldId id="265" r:id="rId9"/>
    <p:sldId id="266" r:id="rId10"/>
    <p:sldId id="267" r:id="rId11"/>
    <p:sldId id="299"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97"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64" autoAdjust="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F3CA7F0-C48D-43BA-8AF0-EF24A2CD3828}" type="doc">
      <dgm:prSet loTypeId="urn:microsoft.com/office/officeart/2005/8/layout/hierarchy6" loCatId="hierarchy" qsTypeId="urn:microsoft.com/office/officeart/2005/8/quickstyle/simple1#2" qsCatId="simple" csTypeId="urn:microsoft.com/office/officeart/2005/8/colors/colorful4#2" csCatId="colorful" phldr="1"/>
      <dgm:spPr/>
      <dgm:t>
        <a:bodyPr/>
        <a:lstStyle/>
        <a:p>
          <a:endParaRPr lang="en-US"/>
        </a:p>
      </dgm:t>
    </dgm:pt>
    <dgm:pt modelId="{D7BF6B55-BA50-4EE2-82C2-CCAC453EFD65}">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Sàng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lọc</a:t>
          </a:r>
          <a:endParaRPr lang="en-US" sz="1600" dirty="0">
            <a:latin typeface="Arial" panose="020B0604020202020204" pitchFamily="34" charset="0"/>
            <a:cs typeface="Arial" panose="020B0604020202020204" pitchFamily="34" charset="0"/>
          </a:endParaRPr>
        </a:p>
      </dgm:t>
    </dgm:pt>
    <dgm:pt modelId="{543288E8-1090-490E-8134-DB3716139349}" type="parTrans" cxnId="{FC624CE1-95C2-4226-8DA6-B5F02C12AACA}">
      <dgm:prSet/>
      <dgm:spPr/>
      <dgm:t>
        <a:bodyPr/>
        <a:lstStyle/>
        <a:p>
          <a:pPr>
            <a:lnSpc>
              <a:spcPts val="2500"/>
            </a:lnSpc>
          </a:pPr>
          <a:endParaRPr lang="en-US"/>
        </a:p>
      </dgm:t>
    </dgm:pt>
    <dgm:pt modelId="{4D50C9E7-FD3C-45E2-A2FF-2E1DD73D82FD}" type="sibTrans" cxnId="{FC624CE1-95C2-4226-8DA6-B5F02C12AACA}">
      <dgm:prSet/>
      <dgm:spPr/>
      <dgm:t>
        <a:bodyPr/>
        <a:lstStyle/>
        <a:p>
          <a:pPr>
            <a:lnSpc>
              <a:spcPts val="2500"/>
            </a:lnSpc>
          </a:pPr>
          <a:endParaRPr lang="en-US"/>
        </a:p>
      </dgm:t>
    </dgm:pt>
    <dgm:pt modelId="{905FA3CD-C34B-4356-8977-EB6C4C336D24}">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Nguy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cơ</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thấp</a:t>
          </a:r>
          <a:r>
            <a:rPr lang="en-US" sz="1600" dirty="0">
              <a:latin typeface="Arial" panose="020B0604020202020204" pitchFamily="34" charset="0"/>
              <a:cs typeface="Arial" panose="020B0604020202020204" pitchFamily="34" charset="0"/>
            </a:rPr>
            <a:t>/</a:t>
          </a:r>
          <a:r>
            <a:rPr lang="en-US" sz="1600" dirty="0" err="1">
              <a:latin typeface="Arial" panose="020B0604020202020204" pitchFamily="34" charset="0"/>
              <a:cs typeface="Arial" panose="020B0604020202020204" pitchFamily="34" charset="0"/>
            </a:rPr>
            <a:t>không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có</a:t>
          </a:r>
          <a:endParaRPr lang="en-US" sz="1600" dirty="0">
            <a:latin typeface="Arial" panose="020B0604020202020204" pitchFamily="34" charset="0"/>
            <a:cs typeface="Arial" panose="020B0604020202020204" pitchFamily="34" charset="0"/>
          </a:endParaRPr>
        </a:p>
      </dgm:t>
    </dgm:pt>
    <dgm:pt modelId="{50823CCB-483A-491C-BBE8-0CCC35B1896F}" type="parTrans" cxnId="{9E29C866-1D6C-40A8-8494-7962D3444B95}">
      <dgm:prSet/>
      <dgm:spPr/>
      <dgm:t>
        <a:bodyPr/>
        <a:lstStyle/>
        <a:p>
          <a:pPr>
            <a:lnSpc>
              <a:spcPts val="2500"/>
            </a:lnSpc>
          </a:pPr>
          <a:endParaRPr lang="en-US" sz="1600">
            <a:latin typeface="Arial" panose="020B0604020202020204" pitchFamily="34" charset="0"/>
            <a:cs typeface="Arial" panose="020B0604020202020204" pitchFamily="34" charset="0"/>
          </a:endParaRPr>
        </a:p>
      </dgm:t>
    </dgm:pt>
    <dgm:pt modelId="{CBBB2A6B-C3F2-44EE-8C46-BCACCB9A82C7}" type="sibTrans" cxnId="{9E29C866-1D6C-40A8-8494-7962D3444B95}">
      <dgm:prSet/>
      <dgm:spPr/>
      <dgm:t>
        <a:bodyPr/>
        <a:lstStyle/>
        <a:p>
          <a:pPr>
            <a:lnSpc>
              <a:spcPts val="2500"/>
            </a:lnSpc>
          </a:pPr>
          <a:endParaRPr lang="en-US"/>
        </a:p>
      </dgm:t>
    </dgm:pt>
    <dgm:pt modelId="{73DECCEC-9281-4A09-8B8A-51F58C001564}">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Phản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hồi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và</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Thông</a:t>
          </a:r>
          <a:r>
            <a:rPr lang="en-US" sz="1600" dirty="0">
              <a:latin typeface="Arial" panose="020B0604020202020204" pitchFamily="34" charset="0"/>
              <a:cs typeface="Arial" panose="020B0604020202020204" pitchFamily="34" charset="0"/>
            </a:rPr>
            <a:t> tin</a:t>
          </a:r>
        </a:p>
      </dgm:t>
    </dgm:pt>
    <dgm:pt modelId="{6E8D6C99-4936-4337-9921-B58E7D09668E}" type="parTrans" cxnId="{DB869762-1F28-4D1A-933D-3E83A2B02286}">
      <dgm:prSet/>
      <dgm:spPr/>
      <dgm:t>
        <a:bodyPr/>
        <a:lstStyle/>
        <a:p>
          <a:pPr>
            <a:lnSpc>
              <a:spcPts val="2500"/>
            </a:lnSpc>
          </a:pPr>
          <a:endParaRPr lang="en-US" sz="1600">
            <a:latin typeface="Arial" panose="020B0604020202020204" pitchFamily="34" charset="0"/>
            <a:cs typeface="Arial" panose="020B0604020202020204" pitchFamily="34" charset="0"/>
          </a:endParaRPr>
        </a:p>
      </dgm:t>
    </dgm:pt>
    <dgm:pt modelId="{84F37556-ED69-4E43-A0F5-FD5F339D8EB2}" type="sibTrans" cxnId="{DB869762-1F28-4D1A-933D-3E83A2B02286}">
      <dgm:prSet/>
      <dgm:spPr/>
      <dgm:t>
        <a:bodyPr/>
        <a:lstStyle/>
        <a:p>
          <a:pPr>
            <a:lnSpc>
              <a:spcPts val="2500"/>
            </a:lnSpc>
          </a:pPr>
          <a:endParaRPr lang="en-US"/>
        </a:p>
      </dgm:t>
    </dgm:pt>
    <dgm:pt modelId="{6413350A-3993-491B-9B8C-11DAE170A816}">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Nguy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cơ</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trung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bình</a:t>
          </a:r>
          <a:endParaRPr lang="en-US" sz="1600" dirty="0">
            <a:latin typeface="Arial" panose="020B0604020202020204" pitchFamily="34" charset="0"/>
            <a:cs typeface="Arial" panose="020B0604020202020204" pitchFamily="34" charset="0"/>
          </a:endParaRPr>
        </a:p>
      </dgm:t>
    </dgm:pt>
    <dgm:pt modelId="{C9ABDC78-FFB4-41AA-942A-2DDA0429C425}" type="parTrans" cxnId="{1F05A714-622D-4593-A9EE-C02BF907F639}">
      <dgm:prSet/>
      <dgm:spPr/>
      <dgm:t>
        <a:bodyPr/>
        <a:lstStyle/>
        <a:p>
          <a:pPr>
            <a:lnSpc>
              <a:spcPts val="2500"/>
            </a:lnSpc>
          </a:pPr>
          <a:endParaRPr lang="en-US" sz="1600">
            <a:latin typeface="Arial" panose="020B0604020202020204" pitchFamily="34" charset="0"/>
            <a:cs typeface="Arial" panose="020B0604020202020204" pitchFamily="34" charset="0"/>
          </a:endParaRPr>
        </a:p>
      </dgm:t>
    </dgm:pt>
    <dgm:pt modelId="{2D81331E-EA88-4C00-8E89-93F560D12F5B}" type="sibTrans" cxnId="{1F05A714-622D-4593-A9EE-C02BF907F639}">
      <dgm:prSet/>
      <dgm:spPr/>
      <dgm:t>
        <a:bodyPr/>
        <a:lstStyle/>
        <a:p>
          <a:pPr>
            <a:lnSpc>
              <a:spcPts val="2500"/>
            </a:lnSpc>
          </a:pPr>
          <a:endParaRPr lang="en-US"/>
        </a:p>
      </dgm:t>
    </dgm:pt>
    <dgm:pt modelId="{88452D49-BCA4-48BC-AEE3-2397A599C8A1}">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Phản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hồi</a:t>
          </a:r>
          <a:r>
            <a:rPr lang="en-US" sz="1600" dirty="0">
              <a:latin typeface="Arial" panose="020B0604020202020204" pitchFamily="34" charset="0"/>
              <a:cs typeface="Arial" panose="020B0604020202020204" pitchFamily="34" charset="0"/>
            </a:rPr>
            <a:t>, Can </a:t>
          </a:r>
          <a:r>
            <a:rPr lang="en-US" sz="1600" dirty="0" err="1">
              <a:latin typeface="Arial" panose="020B0604020202020204" pitchFamily="34" charset="0"/>
              <a:cs typeface="Arial" panose="020B0604020202020204" pitchFamily="34" charset="0"/>
            </a:rPr>
            <a:t>thiệp</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ngắn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và</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chuyển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gửi</a:t>
          </a:r>
          <a:endParaRPr lang="en-US" sz="1600" dirty="0">
            <a:latin typeface="Arial" panose="020B0604020202020204" pitchFamily="34" charset="0"/>
            <a:cs typeface="Arial" panose="020B0604020202020204" pitchFamily="34" charset="0"/>
          </a:endParaRPr>
        </a:p>
      </dgm:t>
    </dgm:pt>
    <dgm:pt modelId="{EF6BFFD4-1AB8-4D36-9D97-77FC9C56CE86}" type="parTrans" cxnId="{01E11BF6-E84B-4AAC-A84B-E56FE719853E}">
      <dgm:prSet/>
      <dgm:spPr/>
      <dgm:t>
        <a:bodyPr/>
        <a:lstStyle/>
        <a:p>
          <a:pPr>
            <a:lnSpc>
              <a:spcPts val="2500"/>
            </a:lnSpc>
          </a:pPr>
          <a:endParaRPr lang="en-US" sz="1600">
            <a:latin typeface="Arial" panose="020B0604020202020204" pitchFamily="34" charset="0"/>
            <a:cs typeface="Arial" panose="020B0604020202020204" pitchFamily="34" charset="0"/>
          </a:endParaRPr>
        </a:p>
      </dgm:t>
    </dgm:pt>
    <dgm:pt modelId="{674800A1-63CA-45C7-995A-E914B27C041E}" type="sibTrans" cxnId="{01E11BF6-E84B-4AAC-A84B-E56FE719853E}">
      <dgm:prSet/>
      <dgm:spPr/>
      <dgm:t>
        <a:bodyPr/>
        <a:lstStyle/>
        <a:p>
          <a:pPr>
            <a:lnSpc>
              <a:spcPts val="2500"/>
            </a:lnSpc>
          </a:pPr>
          <a:endParaRPr lang="en-US"/>
        </a:p>
      </dgm:t>
    </dgm:pt>
    <dgm:pt modelId="{48C07568-77DE-46B1-8E56-5C769C3DCD35}">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Hành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động</a:t>
          </a:r>
          <a:endParaRPr lang="en-US" sz="1600" dirty="0">
            <a:latin typeface="Arial" panose="020B0604020202020204" pitchFamily="34" charset="0"/>
            <a:cs typeface="Arial" panose="020B0604020202020204" pitchFamily="34" charset="0"/>
          </a:endParaRPr>
        </a:p>
      </dgm:t>
    </dgm:pt>
    <dgm:pt modelId="{F3D45164-6573-4B7F-8094-CEC2622134E0}" type="parTrans" cxnId="{B62384B8-363C-4BF0-9F24-02FFA37499E0}">
      <dgm:prSet/>
      <dgm:spPr/>
      <dgm:t>
        <a:bodyPr/>
        <a:lstStyle/>
        <a:p>
          <a:pPr>
            <a:lnSpc>
              <a:spcPts val="2500"/>
            </a:lnSpc>
          </a:pPr>
          <a:endParaRPr lang="en-US"/>
        </a:p>
      </dgm:t>
    </dgm:pt>
    <dgm:pt modelId="{F3877E1F-D1B9-4090-8F8D-7BD4BE364828}" type="sibTrans" cxnId="{B62384B8-363C-4BF0-9F24-02FFA37499E0}">
      <dgm:prSet/>
      <dgm:spPr/>
      <dgm:t>
        <a:bodyPr/>
        <a:lstStyle/>
        <a:p>
          <a:pPr>
            <a:lnSpc>
              <a:spcPts val="2500"/>
            </a:lnSpc>
          </a:pPr>
          <a:endParaRPr lang="en-US"/>
        </a:p>
      </dgm:t>
    </dgm:pt>
    <dgm:pt modelId="{D515474D-9DEE-448E-B8C1-33D641FD6E9F}">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Mức</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nguy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cơ</a:t>
          </a:r>
          <a:endParaRPr lang="en-US" sz="1600" dirty="0">
            <a:latin typeface="Arial" panose="020B0604020202020204" pitchFamily="34" charset="0"/>
            <a:cs typeface="Arial" panose="020B0604020202020204" pitchFamily="34" charset="0"/>
          </a:endParaRPr>
        </a:p>
      </dgm:t>
    </dgm:pt>
    <dgm:pt modelId="{C63CF50D-6515-4F5F-9E8B-37FC916991BE}" type="parTrans" cxnId="{7A32DDF4-5916-42CB-BF2B-53FF17717D4F}">
      <dgm:prSet/>
      <dgm:spPr/>
      <dgm:t>
        <a:bodyPr/>
        <a:lstStyle/>
        <a:p>
          <a:pPr>
            <a:lnSpc>
              <a:spcPts val="2500"/>
            </a:lnSpc>
          </a:pPr>
          <a:endParaRPr lang="en-US"/>
        </a:p>
      </dgm:t>
    </dgm:pt>
    <dgm:pt modelId="{4A734DFB-C901-4825-AF5E-6F075BC399CF}" type="sibTrans" cxnId="{7A32DDF4-5916-42CB-BF2B-53FF17717D4F}">
      <dgm:prSet/>
      <dgm:spPr/>
      <dgm:t>
        <a:bodyPr/>
        <a:lstStyle/>
        <a:p>
          <a:pPr>
            <a:lnSpc>
              <a:spcPts val="2500"/>
            </a:lnSpc>
          </a:pPr>
          <a:endParaRPr lang="en-US"/>
        </a:p>
      </dgm:t>
    </dgm:pt>
    <dgm:pt modelId="{15FD6FBE-83A7-4E53-BACF-9DA5F750A3BD}">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Nguy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cơ</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nghiêm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trọng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hoặc</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có</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thể</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bị</a:t>
          </a:r>
          <a:r>
            <a:rPr lang="en-US" sz="1600" dirty="0">
              <a:latin typeface="Arial" panose="020B0604020202020204" pitchFamily="34" charset="0"/>
              <a:cs typeface="Arial" panose="020B0604020202020204" pitchFamily="34" charset="0"/>
            </a:rPr>
            <a:t> RL </a:t>
          </a:r>
          <a:r>
            <a:rPr lang="en-US" sz="1600" dirty="0" err="1">
              <a:latin typeface="Arial" panose="020B0604020202020204" pitchFamily="34" charset="0"/>
              <a:cs typeface="Arial" panose="020B0604020202020204" pitchFamily="34" charset="0"/>
            </a:rPr>
            <a:t>sd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chất</a:t>
          </a:r>
          <a:endParaRPr lang="en-US" sz="1600" dirty="0">
            <a:latin typeface="Arial" panose="020B0604020202020204" pitchFamily="34" charset="0"/>
            <a:cs typeface="Arial" panose="020B0604020202020204" pitchFamily="34" charset="0"/>
          </a:endParaRPr>
        </a:p>
      </dgm:t>
    </dgm:pt>
    <dgm:pt modelId="{434542B4-84F2-4162-AE0C-29FAB4540F9D}" type="parTrans" cxnId="{007098F2-F98E-4B39-8659-5FF898DFBA6A}">
      <dgm:prSet/>
      <dgm:spPr/>
      <dgm:t>
        <a:bodyPr/>
        <a:lstStyle/>
        <a:p>
          <a:pPr>
            <a:lnSpc>
              <a:spcPts val="2500"/>
            </a:lnSpc>
          </a:pPr>
          <a:endParaRPr lang="en-US" sz="1600">
            <a:latin typeface="Arial" panose="020B0604020202020204" pitchFamily="34" charset="0"/>
            <a:cs typeface="Arial" panose="020B0604020202020204" pitchFamily="34" charset="0"/>
          </a:endParaRPr>
        </a:p>
      </dgm:t>
    </dgm:pt>
    <dgm:pt modelId="{A52ECBE5-CCE8-4831-85AE-C2E28A08D729}" type="sibTrans" cxnId="{007098F2-F98E-4B39-8659-5FF898DFBA6A}">
      <dgm:prSet/>
      <dgm:spPr/>
      <dgm:t>
        <a:bodyPr/>
        <a:lstStyle/>
        <a:p>
          <a:pPr>
            <a:lnSpc>
              <a:spcPts val="2500"/>
            </a:lnSpc>
          </a:pPr>
          <a:endParaRPr lang="en-US"/>
        </a:p>
      </dgm:t>
    </dgm:pt>
    <dgm:pt modelId="{FDE97F2E-35DA-479C-9D41-047284B79F7C}">
      <dgm:prSet phldrT="[Text]" custT="1"/>
      <dgm:spPr/>
      <dgm:t>
        <a:bodyPr/>
        <a:lstStyle/>
        <a:p>
          <a:pPr>
            <a:lnSpc>
              <a:spcPts val="2500"/>
            </a:lnSpc>
          </a:pPr>
          <a:r>
            <a:rPr lang="en-US" sz="1600" dirty="0" err="1">
              <a:latin typeface="Arial" panose="020B0604020202020204" pitchFamily="34" charset="0"/>
              <a:cs typeface="Arial" panose="020B0604020202020204" pitchFamily="34" charset="0"/>
            </a:rPr>
            <a:t>Phản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hồi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và</a:t>
          </a:r>
          <a:r>
            <a:rPr lang="en-US" sz="1600" dirty="0">
              <a:latin typeface="Arial" panose="020B0604020202020204" pitchFamily="34" charset="0"/>
              <a:cs typeface="Arial" panose="020B0604020202020204" pitchFamily="34" charset="0"/>
            </a:rPr>
            <a:t> Can </a:t>
          </a:r>
          <a:r>
            <a:rPr lang="en-US" sz="1600" dirty="0" err="1">
              <a:latin typeface="Arial" panose="020B0604020202020204" pitchFamily="34" charset="0"/>
              <a:cs typeface="Arial" panose="020B0604020202020204" pitchFamily="34" charset="0"/>
            </a:rPr>
            <a:t>thiệp</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ngắn</a:t>
          </a:r>
          <a:endParaRPr lang="en-US" sz="1600" dirty="0">
            <a:latin typeface="Arial" panose="020B0604020202020204" pitchFamily="34" charset="0"/>
            <a:cs typeface="Arial" panose="020B0604020202020204" pitchFamily="34" charset="0"/>
          </a:endParaRPr>
        </a:p>
      </dgm:t>
    </dgm:pt>
    <dgm:pt modelId="{C061F5A9-783D-46E8-9916-2390E1958FCB}" type="parTrans" cxnId="{2D33FD13-C9D7-4F86-B7C6-A31FFA9C2989}">
      <dgm:prSet/>
      <dgm:spPr/>
      <dgm:t>
        <a:bodyPr/>
        <a:lstStyle/>
        <a:p>
          <a:pPr>
            <a:lnSpc>
              <a:spcPts val="2500"/>
            </a:lnSpc>
          </a:pPr>
          <a:endParaRPr lang="en-US" sz="1600">
            <a:latin typeface="Arial" panose="020B0604020202020204" pitchFamily="34" charset="0"/>
            <a:cs typeface="Arial" panose="020B0604020202020204" pitchFamily="34" charset="0"/>
          </a:endParaRPr>
        </a:p>
      </dgm:t>
    </dgm:pt>
    <dgm:pt modelId="{86E021E1-9D8C-4CF2-B31B-F785214F3149}" type="sibTrans" cxnId="{2D33FD13-C9D7-4F86-B7C6-A31FFA9C2989}">
      <dgm:prSet/>
      <dgm:spPr/>
      <dgm:t>
        <a:bodyPr/>
        <a:lstStyle/>
        <a:p>
          <a:pPr>
            <a:lnSpc>
              <a:spcPts val="2500"/>
            </a:lnSpc>
          </a:pPr>
          <a:endParaRPr lang="en-US"/>
        </a:p>
      </dgm:t>
    </dgm:pt>
    <dgm:pt modelId="{1CDF438D-4E86-4570-AC97-DAA52BE4C67A}" type="pres">
      <dgm:prSet presAssocID="{4F3CA7F0-C48D-43BA-8AF0-EF24A2CD3828}" presName="mainComposite" presStyleCnt="0">
        <dgm:presLayoutVars>
          <dgm:chPref val="1"/>
          <dgm:dir/>
          <dgm:animOne val="branch"/>
          <dgm:animLvl val="lvl"/>
          <dgm:resizeHandles val="exact"/>
        </dgm:presLayoutVars>
      </dgm:prSet>
      <dgm:spPr/>
      <dgm:t>
        <a:bodyPr/>
        <a:lstStyle/>
        <a:p>
          <a:endParaRPr lang="en-US"/>
        </a:p>
      </dgm:t>
    </dgm:pt>
    <dgm:pt modelId="{83C68759-35DB-41B6-82D5-3A2401663AB0}" type="pres">
      <dgm:prSet presAssocID="{4F3CA7F0-C48D-43BA-8AF0-EF24A2CD3828}" presName="hierFlow" presStyleCnt="0"/>
      <dgm:spPr/>
    </dgm:pt>
    <dgm:pt modelId="{2E0B94B2-9EE8-46F6-9CA2-BBCFF6AA64B0}" type="pres">
      <dgm:prSet presAssocID="{4F3CA7F0-C48D-43BA-8AF0-EF24A2CD3828}" presName="firstBuf" presStyleCnt="0"/>
      <dgm:spPr/>
    </dgm:pt>
    <dgm:pt modelId="{23B9781D-14BE-4D0E-A3A6-292C0F826074}" type="pres">
      <dgm:prSet presAssocID="{4F3CA7F0-C48D-43BA-8AF0-EF24A2CD3828}" presName="hierChild1" presStyleCnt="0">
        <dgm:presLayoutVars>
          <dgm:chPref val="1"/>
          <dgm:animOne val="branch"/>
          <dgm:animLvl val="lvl"/>
        </dgm:presLayoutVars>
      </dgm:prSet>
      <dgm:spPr/>
    </dgm:pt>
    <dgm:pt modelId="{EBF5301F-039F-4BD1-971C-C662DBADCABE}" type="pres">
      <dgm:prSet presAssocID="{D7BF6B55-BA50-4EE2-82C2-CCAC453EFD65}" presName="Name14" presStyleCnt="0"/>
      <dgm:spPr/>
    </dgm:pt>
    <dgm:pt modelId="{8EF2913C-3CA2-401E-96A5-BCC9F0D129A6}" type="pres">
      <dgm:prSet presAssocID="{D7BF6B55-BA50-4EE2-82C2-CCAC453EFD65}" presName="level1Shape" presStyleLbl="node0" presStyleIdx="0" presStyleCnt="1">
        <dgm:presLayoutVars>
          <dgm:chPref val="3"/>
        </dgm:presLayoutVars>
      </dgm:prSet>
      <dgm:spPr/>
      <dgm:t>
        <a:bodyPr/>
        <a:lstStyle/>
        <a:p>
          <a:endParaRPr lang="en-US"/>
        </a:p>
      </dgm:t>
    </dgm:pt>
    <dgm:pt modelId="{86BD44EE-4B03-4E5C-AB1C-F59B406FC91B}" type="pres">
      <dgm:prSet presAssocID="{D7BF6B55-BA50-4EE2-82C2-CCAC453EFD65}" presName="hierChild2" presStyleCnt="0"/>
      <dgm:spPr/>
    </dgm:pt>
    <dgm:pt modelId="{0A21F356-A5D5-4900-9DE3-469D74EC8D17}" type="pres">
      <dgm:prSet presAssocID="{50823CCB-483A-491C-BBE8-0CCC35B1896F}" presName="Name19" presStyleLbl="parChTrans1D2" presStyleIdx="0" presStyleCnt="3"/>
      <dgm:spPr/>
      <dgm:t>
        <a:bodyPr/>
        <a:lstStyle/>
        <a:p>
          <a:endParaRPr lang="en-US"/>
        </a:p>
      </dgm:t>
    </dgm:pt>
    <dgm:pt modelId="{51BBEC9F-3D98-465D-8BAA-C80B22D24904}" type="pres">
      <dgm:prSet presAssocID="{905FA3CD-C34B-4356-8977-EB6C4C336D24}" presName="Name21" presStyleCnt="0"/>
      <dgm:spPr/>
    </dgm:pt>
    <dgm:pt modelId="{E3FF82C7-198D-4082-8229-4CB8FE7626AB}" type="pres">
      <dgm:prSet presAssocID="{905FA3CD-C34B-4356-8977-EB6C4C336D24}" presName="level2Shape" presStyleLbl="node2" presStyleIdx="0" presStyleCnt="3"/>
      <dgm:spPr/>
      <dgm:t>
        <a:bodyPr/>
        <a:lstStyle/>
        <a:p>
          <a:endParaRPr lang="en-US"/>
        </a:p>
      </dgm:t>
    </dgm:pt>
    <dgm:pt modelId="{29FD8ACC-01BD-4B33-8BC1-9EC8F9863A9C}" type="pres">
      <dgm:prSet presAssocID="{905FA3CD-C34B-4356-8977-EB6C4C336D24}" presName="hierChild3" presStyleCnt="0"/>
      <dgm:spPr/>
    </dgm:pt>
    <dgm:pt modelId="{FC0411A9-5264-469C-A67F-28CAB86C6724}" type="pres">
      <dgm:prSet presAssocID="{6E8D6C99-4936-4337-9921-B58E7D09668E}" presName="Name19" presStyleLbl="parChTrans1D3" presStyleIdx="0" presStyleCnt="3"/>
      <dgm:spPr/>
      <dgm:t>
        <a:bodyPr/>
        <a:lstStyle/>
        <a:p>
          <a:endParaRPr lang="en-US"/>
        </a:p>
      </dgm:t>
    </dgm:pt>
    <dgm:pt modelId="{D3865C0A-E3B5-425B-9433-05C4441065FF}" type="pres">
      <dgm:prSet presAssocID="{73DECCEC-9281-4A09-8B8A-51F58C001564}" presName="Name21" presStyleCnt="0"/>
      <dgm:spPr/>
    </dgm:pt>
    <dgm:pt modelId="{98688773-848D-4419-847A-8C9D45E6FF08}" type="pres">
      <dgm:prSet presAssocID="{73DECCEC-9281-4A09-8B8A-51F58C001564}" presName="level2Shape" presStyleLbl="node3" presStyleIdx="0" presStyleCnt="3"/>
      <dgm:spPr/>
      <dgm:t>
        <a:bodyPr/>
        <a:lstStyle/>
        <a:p>
          <a:endParaRPr lang="en-US"/>
        </a:p>
      </dgm:t>
    </dgm:pt>
    <dgm:pt modelId="{C93CCC53-6901-469D-9C24-9FFD6EF793FB}" type="pres">
      <dgm:prSet presAssocID="{73DECCEC-9281-4A09-8B8A-51F58C001564}" presName="hierChild3" presStyleCnt="0"/>
      <dgm:spPr/>
    </dgm:pt>
    <dgm:pt modelId="{6A74D76A-D410-4CC6-A481-491C76895CA9}" type="pres">
      <dgm:prSet presAssocID="{C9ABDC78-FFB4-41AA-942A-2DDA0429C425}" presName="Name19" presStyleLbl="parChTrans1D2" presStyleIdx="1" presStyleCnt="3"/>
      <dgm:spPr/>
      <dgm:t>
        <a:bodyPr/>
        <a:lstStyle/>
        <a:p>
          <a:endParaRPr lang="en-US"/>
        </a:p>
      </dgm:t>
    </dgm:pt>
    <dgm:pt modelId="{C043B4A8-2DD3-4A80-94B8-1892A560809C}" type="pres">
      <dgm:prSet presAssocID="{6413350A-3993-491B-9B8C-11DAE170A816}" presName="Name21" presStyleCnt="0"/>
      <dgm:spPr/>
    </dgm:pt>
    <dgm:pt modelId="{6923E6D7-F643-4D9F-A6C8-3F92C4A24FA1}" type="pres">
      <dgm:prSet presAssocID="{6413350A-3993-491B-9B8C-11DAE170A816}" presName="level2Shape" presStyleLbl="node2" presStyleIdx="1" presStyleCnt="3"/>
      <dgm:spPr/>
      <dgm:t>
        <a:bodyPr/>
        <a:lstStyle/>
        <a:p>
          <a:endParaRPr lang="en-US"/>
        </a:p>
      </dgm:t>
    </dgm:pt>
    <dgm:pt modelId="{BEA2F561-088D-4E85-9C2C-9437105C8847}" type="pres">
      <dgm:prSet presAssocID="{6413350A-3993-491B-9B8C-11DAE170A816}" presName="hierChild3" presStyleCnt="0"/>
      <dgm:spPr/>
    </dgm:pt>
    <dgm:pt modelId="{E63A7F32-748D-4502-9135-50246378CCD1}" type="pres">
      <dgm:prSet presAssocID="{C061F5A9-783D-46E8-9916-2390E1958FCB}" presName="Name19" presStyleLbl="parChTrans1D3" presStyleIdx="1" presStyleCnt="3"/>
      <dgm:spPr/>
      <dgm:t>
        <a:bodyPr/>
        <a:lstStyle/>
        <a:p>
          <a:endParaRPr lang="en-US"/>
        </a:p>
      </dgm:t>
    </dgm:pt>
    <dgm:pt modelId="{979D207F-6A2A-4B87-BDB4-D60AD91B9BBB}" type="pres">
      <dgm:prSet presAssocID="{FDE97F2E-35DA-479C-9D41-047284B79F7C}" presName="Name21" presStyleCnt="0"/>
      <dgm:spPr/>
    </dgm:pt>
    <dgm:pt modelId="{E481E514-CAFB-433B-B54E-493C3B9B34F9}" type="pres">
      <dgm:prSet presAssocID="{FDE97F2E-35DA-479C-9D41-047284B79F7C}" presName="level2Shape" presStyleLbl="node3" presStyleIdx="1" presStyleCnt="3"/>
      <dgm:spPr/>
      <dgm:t>
        <a:bodyPr/>
        <a:lstStyle/>
        <a:p>
          <a:endParaRPr lang="en-US"/>
        </a:p>
      </dgm:t>
    </dgm:pt>
    <dgm:pt modelId="{5B0B7C5A-26B4-405B-8DB9-0655E59B067E}" type="pres">
      <dgm:prSet presAssocID="{FDE97F2E-35DA-479C-9D41-047284B79F7C}" presName="hierChild3" presStyleCnt="0"/>
      <dgm:spPr/>
    </dgm:pt>
    <dgm:pt modelId="{B5651C4D-D1F5-4A00-875E-91B0BA6A9C16}" type="pres">
      <dgm:prSet presAssocID="{434542B4-84F2-4162-AE0C-29FAB4540F9D}" presName="Name19" presStyleLbl="parChTrans1D2" presStyleIdx="2" presStyleCnt="3"/>
      <dgm:spPr/>
      <dgm:t>
        <a:bodyPr/>
        <a:lstStyle/>
        <a:p>
          <a:endParaRPr lang="en-US"/>
        </a:p>
      </dgm:t>
    </dgm:pt>
    <dgm:pt modelId="{6C8C3A01-B1C9-4DF9-AB83-F5146DFC074C}" type="pres">
      <dgm:prSet presAssocID="{15FD6FBE-83A7-4E53-BACF-9DA5F750A3BD}" presName="Name21" presStyleCnt="0"/>
      <dgm:spPr/>
    </dgm:pt>
    <dgm:pt modelId="{0D13381B-5CFF-4CD7-9570-E55978A8541B}" type="pres">
      <dgm:prSet presAssocID="{15FD6FBE-83A7-4E53-BACF-9DA5F750A3BD}" presName="level2Shape" presStyleLbl="node2" presStyleIdx="2" presStyleCnt="3" custScaleX="119668"/>
      <dgm:spPr/>
      <dgm:t>
        <a:bodyPr/>
        <a:lstStyle/>
        <a:p>
          <a:endParaRPr lang="en-US"/>
        </a:p>
      </dgm:t>
    </dgm:pt>
    <dgm:pt modelId="{C46AEC77-FA0B-47C4-A702-6E0548BC01DF}" type="pres">
      <dgm:prSet presAssocID="{15FD6FBE-83A7-4E53-BACF-9DA5F750A3BD}" presName="hierChild3" presStyleCnt="0"/>
      <dgm:spPr/>
    </dgm:pt>
    <dgm:pt modelId="{E612B5BE-B18F-4197-A817-CA05C0E61686}" type="pres">
      <dgm:prSet presAssocID="{EF6BFFD4-1AB8-4D36-9D97-77FC9C56CE86}" presName="Name19" presStyleLbl="parChTrans1D3" presStyleIdx="2" presStyleCnt="3"/>
      <dgm:spPr/>
      <dgm:t>
        <a:bodyPr/>
        <a:lstStyle/>
        <a:p>
          <a:endParaRPr lang="en-US"/>
        </a:p>
      </dgm:t>
    </dgm:pt>
    <dgm:pt modelId="{A278CE9F-3097-4DA1-889A-2D121E02B041}" type="pres">
      <dgm:prSet presAssocID="{88452D49-BCA4-48BC-AEE3-2397A599C8A1}" presName="Name21" presStyleCnt="0"/>
      <dgm:spPr/>
    </dgm:pt>
    <dgm:pt modelId="{78A01E8D-AA7A-4152-851C-8835A71B5AC2}" type="pres">
      <dgm:prSet presAssocID="{88452D49-BCA4-48BC-AEE3-2397A599C8A1}" presName="level2Shape" presStyleLbl="node3" presStyleIdx="2" presStyleCnt="3" custScaleX="113505"/>
      <dgm:spPr/>
      <dgm:t>
        <a:bodyPr/>
        <a:lstStyle/>
        <a:p>
          <a:endParaRPr lang="en-US"/>
        </a:p>
      </dgm:t>
    </dgm:pt>
    <dgm:pt modelId="{B4A7EAAF-17B5-43EF-A004-A03329B1DED5}" type="pres">
      <dgm:prSet presAssocID="{88452D49-BCA4-48BC-AEE3-2397A599C8A1}" presName="hierChild3" presStyleCnt="0"/>
      <dgm:spPr/>
    </dgm:pt>
    <dgm:pt modelId="{216BC7F4-F0CD-4C0A-89C4-5D1BB0001827}" type="pres">
      <dgm:prSet presAssocID="{4F3CA7F0-C48D-43BA-8AF0-EF24A2CD3828}" presName="bgShapesFlow" presStyleCnt="0"/>
      <dgm:spPr/>
    </dgm:pt>
    <dgm:pt modelId="{995CE7FB-6588-41E3-8407-70F6C3FE9E55}" type="pres">
      <dgm:prSet presAssocID="{48C07568-77DE-46B1-8E56-5C769C3DCD35}" presName="rectComp" presStyleCnt="0"/>
      <dgm:spPr/>
    </dgm:pt>
    <dgm:pt modelId="{8FDDB1BF-D0C7-48CC-A890-0BBEF3B8DA76}" type="pres">
      <dgm:prSet presAssocID="{48C07568-77DE-46B1-8E56-5C769C3DCD35}" presName="bgRect" presStyleLbl="bgShp" presStyleIdx="0" presStyleCnt="2" custLinFactY="100000" custLinFactNeighborX="-1212" custLinFactNeighborY="138849"/>
      <dgm:spPr/>
      <dgm:t>
        <a:bodyPr/>
        <a:lstStyle/>
        <a:p>
          <a:endParaRPr lang="en-US"/>
        </a:p>
      </dgm:t>
    </dgm:pt>
    <dgm:pt modelId="{4B63A49B-D010-4556-B027-EB202E522730}" type="pres">
      <dgm:prSet presAssocID="{48C07568-77DE-46B1-8E56-5C769C3DCD35}" presName="bgRectTx" presStyleLbl="bgShp" presStyleIdx="0" presStyleCnt="2">
        <dgm:presLayoutVars>
          <dgm:bulletEnabled val="1"/>
        </dgm:presLayoutVars>
      </dgm:prSet>
      <dgm:spPr/>
      <dgm:t>
        <a:bodyPr/>
        <a:lstStyle/>
        <a:p>
          <a:endParaRPr lang="en-US"/>
        </a:p>
      </dgm:t>
    </dgm:pt>
    <dgm:pt modelId="{AB5406BC-3545-4D49-B28E-B74D79074144}" type="pres">
      <dgm:prSet presAssocID="{48C07568-77DE-46B1-8E56-5C769C3DCD35}" presName="spComp" presStyleCnt="0"/>
      <dgm:spPr/>
    </dgm:pt>
    <dgm:pt modelId="{A8629CD2-5266-47CB-86BF-E0A42FDDFC1C}" type="pres">
      <dgm:prSet presAssocID="{48C07568-77DE-46B1-8E56-5C769C3DCD35}" presName="vSp" presStyleCnt="0"/>
      <dgm:spPr/>
    </dgm:pt>
    <dgm:pt modelId="{056288A5-06E1-4E2E-BA6C-4AAF61B1CA00}" type="pres">
      <dgm:prSet presAssocID="{D515474D-9DEE-448E-B8C1-33D641FD6E9F}" presName="rectComp" presStyleCnt="0"/>
      <dgm:spPr/>
    </dgm:pt>
    <dgm:pt modelId="{C5BEACF4-C0C2-4256-B1CF-D37708546280}" type="pres">
      <dgm:prSet presAssocID="{D515474D-9DEE-448E-B8C1-33D641FD6E9F}" presName="bgRect" presStyleLbl="bgShp" presStyleIdx="1" presStyleCnt="2" custLinFactNeighborY="-4167"/>
      <dgm:spPr/>
      <dgm:t>
        <a:bodyPr/>
        <a:lstStyle/>
        <a:p>
          <a:endParaRPr lang="en-US"/>
        </a:p>
      </dgm:t>
    </dgm:pt>
    <dgm:pt modelId="{2CF84551-BF83-4196-A192-A8360BEB8592}" type="pres">
      <dgm:prSet presAssocID="{D515474D-9DEE-448E-B8C1-33D641FD6E9F}" presName="bgRectTx" presStyleLbl="bgShp" presStyleIdx="1" presStyleCnt="2">
        <dgm:presLayoutVars>
          <dgm:bulletEnabled val="1"/>
        </dgm:presLayoutVars>
      </dgm:prSet>
      <dgm:spPr/>
      <dgm:t>
        <a:bodyPr/>
        <a:lstStyle/>
        <a:p>
          <a:endParaRPr lang="en-US"/>
        </a:p>
      </dgm:t>
    </dgm:pt>
  </dgm:ptLst>
  <dgm:cxnLst>
    <dgm:cxn modelId="{E8EF4E64-7CB5-44E8-8E12-886728F2C1E7}" type="presOf" srcId="{48C07568-77DE-46B1-8E56-5C769C3DCD35}" destId="{4B63A49B-D010-4556-B027-EB202E522730}" srcOrd="1" destOrd="0" presId="urn:microsoft.com/office/officeart/2005/8/layout/hierarchy6"/>
    <dgm:cxn modelId="{61B8F6EF-3F49-4F37-A519-385D87D5A4E8}" type="presOf" srcId="{50823CCB-483A-491C-BBE8-0CCC35B1896F}" destId="{0A21F356-A5D5-4900-9DE3-469D74EC8D17}" srcOrd="0" destOrd="0" presId="urn:microsoft.com/office/officeart/2005/8/layout/hierarchy6"/>
    <dgm:cxn modelId="{B356D14E-4B50-4CF2-8B3A-0FE805B704FF}" type="presOf" srcId="{73DECCEC-9281-4A09-8B8A-51F58C001564}" destId="{98688773-848D-4419-847A-8C9D45E6FF08}" srcOrd="0" destOrd="0" presId="urn:microsoft.com/office/officeart/2005/8/layout/hierarchy6"/>
    <dgm:cxn modelId="{FC624CE1-95C2-4226-8DA6-B5F02C12AACA}" srcId="{4F3CA7F0-C48D-43BA-8AF0-EF24A2CD3828}" destId="{D7BF6B55-BA50-4EE2-82C2-CCAC453EFD65}" srcOrd="0" destOrd="0" parTransId="{543288E8-1090-490E-8134-DB3716139349}" sibTransId="{4D50C9E7-FD3C-45E2-A2FF-2E1DD73D82FD}"/>
    <dgm:cxn modelId="{7D3211C5-BCFD-4275-9CF7-46DC8C7AB681}" type="presOf" srcId="{905FA3CD-C34B-4356-8977-EB6C4C336D24}" destId="{E3FF82C7-198D-4082-8229-4CB8FE7626AB}" srcOrd="0" destOrd="0" presId="urn:microsoft.com/office/officeart/2005/8/layout/hierarchy6"/>
    <dgm:cxn modelId="{36E8BF20-1CB2-4150-B1A7-4A92FC48CA4E}" type="presOf" srcId="{C061F5A9-783D-46E8-9916-2390E1958FCB}" destId="{E63A7F32-748D-4502-9135-50246378CCD1}" srcOrd="0" destOrd="0" presId="urn:microsoft.com/office/officeart/2005/8/layout/hierarchy6"/>
    <dgm:cxn modelId="{05E2CF76-09B0-4644-974E-2286D315077B}" type="presOf" srcId="{6413350A-3993-491B-9B8C-11DAE170A816}" destId="{6923E6D7-F643-4D9F-A6C8-3F92C4A24FA1}" srcOrd="0" destOrd="0" presId="urn:microsoft.com/office/officeart/2005/8/layout/hierarchy6"/>
    <dgm:cxn modelId="{1F696196-C68B-4032-A947-A7EA72742BE6}" type="presOf" srcId="{434542B4-84F2-4162-AE0C-29FAB4540F9D}" destId="{B5651C4D-D1F5-4A00-875E-91B0BA6A9C16}" srcOrd="0" destOrd="0" presId="urn:microsoft.com/office/officeart/2005/8/layout/hierarchy6"/>
    <dgm:cxn modelId="{007098F2-F98E-4B39-8659-5FF898DFBA6A}" srcId="{D7BF6B55-BA50-4EE2-82C2-CCAC453EFD65}" destId="{15FD6FBE-83A7-4E53-BACF-9DA5F750A3BD}" srcOrd="2" destOrd="0" parTransId="{434542B4-84F2-4162-AE0C-29FAB4540F9D}" sibTransId="{A52ECBE5-CCE8-4831-85AE-C2E28A08D729}"/>
    <dgm:cxn modelId="{69E7125B-EA6B-40CE-96EB-90F51212AF6A}" type="presOf" srcId="{D515474D-9DEE-448E-B8C1-33D641FD6E9F}" destId="{2CF84551-BF83-4196-A192-A8360BEB8592}" srcOrd="1" destOrd="0" presId="urn:microsoft.com/office/officeart/2005/8/layout/hierarchy6"/>
    <dgm:cxn modelId="{9E29C866-1D6C-40A8-8494-7962D3444B95}" srcId="{D7BF6B55-BA50-4EE2-82C2-CCAC453EFD65}" destId="{905FA3CD-C34B-4356-8977-EB6C4C336D24}" srcOrd="0" destOrd="0" parTransId="{50823CCB-483A-491C-BBE8-0CCC35B1896F}" sibTransId="{CBBB2A6B-C3F2-44EE-8C46-BCACCB9A82C7}"/>
    <dgm:cxn modelId="{DB869762-1F28-4D1A-933D-3E83A2B02286}" srcId="{905FA3CD-C34B-4356-8977-EB6C4C336D24}" destId="{73DECCEC-9281-4A09-8B8A-51F58C001564}" srcOrd="0" destOrd="0" parTransId="{6E8D6C99-4936-4337-9921-B58E7D09668E}" sibTransId="{84F37556-ED69-4E43-A0F5-FD5F339D8EB2}"/>
    <dgm:cxn modelId="{B62384B8-363C-4BF0-9F24-02FFA37499E0}" srcId="{4F3CA7F0-C48D-43BA-8AF0-EF24A2CD3828}" destId="{48C07568-77DE-46B1-8E56-5C769C3DCD35}" srcOrd="1" destOrd="0" parTransId="{F3D45164-6573-4B7F-8094-CEC2622134E0}" sibTransId="{F3877E1F-D1B9-4090-8F8D-7BD4BE364828}"/>
    <dgm:cxn modelId="{26A18161-3ABC-476A-BFAC-723B9E7A9091}" type="presOf" srcId="{EF6BFFD4-1AB8-4D36-9D97-77FC9C56CE86}" destId="{E612B5BE-B18F-4197-A817-CA05C0E61686}" srcOrd="0" destOrd="0" presId="urn:microsoft.com/office/officeart/2005/8/layout/hierarchy6"/>
    <dgm:cxn modelId="{3302C798-DA2A-423C-B8F2-B0674ABF22EB}" type="presOf" srcId="{FDE97F2E-35DA-479C-9D41-047284B79F7C}" destId="{E481E514-CAFB-433B-B54E-493C3B9B34F9}" srcOrd="0" destOrd="0" presId="urn:microsoft.com/office/officeart/2005/8/layout/hierarchy6"/>
    <dgm:cxn modelId="{7A32DDF4-5916-42CB-BF2B-53FF17717D4F}" srcId="{4F3CA7F0-C48D-43BA-8AF0-EF24A2CD3828}" destId="{D515474D-9DEE-448E-B8C1-33D641FD6E9F}" srcOrd="2" destOrd="0" parTransId="{C63CF50D-6515-4F5F-9E8B-37FC916991BE}" sibTransId="{4A734DFB-C901-4825-AF5E-6F075BC399CF}"/>
    <dgm:cxn modelId="{073E5AE8-F7A2-40BF-B2D9-6F87E10745A4}" type="presOf" srcId="{C9ABDC78-FFB4-41AA-942A-2DDA0429C425}" destId="{6A74D76A-D410-4CC6-A481-491C76895CA9}" srcOrd="0" destOrd="0" presId="urn:microsoft.com/office/officeart/2005/8/layout/hierarchy6"/>
    <dgm:cxn modelId="{E5494267-DBCE-444A-B14E-A22AC58ABBA5}" type="presOf" srcId="{15FD6FBE-83A7-4E53-BACF-9DA5F750A3BD}" destId="{0D13381B-5CFF-4CD7-9570-E55978A8541B}" srcOrd="0" destOrd="0" presId="urn:microsoft.com/office/officeart/2005/8/layout/hierarchy6"/>
    <dgm:cxn modelId="{ABABD10C-C9C3-4BB7-AB3F-86F9DA7D1EFC}" type="presOf" srcId="{48C07568-77DE-46B1-8E56-5C769C3DCD35}" destId="{8FDDB1BF-D0C7-48CC-A890-0BBEF3B8DA76}" srcOrd="0" destOrd="0" presId="urn:microsoft.com/office/officeart/2005/8/layout/hierarchy6"/>
    <dgm:cxn modelId="{00749AC1-F67D-4802-8367-6715434D19B9}" type="presOf" srcId="{D7BF6B55-BA50-4EE2-82C2-CCAC453EFD65}" destId="{8EF2913C-3CA2-401E-96A5-BCC9F0D129A6}" srcOrd="0" destOrd="0" presId="urn:microsoft.com/office/officeart/2005/8/layout/hierarchy6"/>
    <dgm:cxn modelId="{A6AB08E5-F6FE-4ED3-BDFD-B9C1D13A3A06}" type="presOf" srcId="{6E8D6C99-4936-4337-9921-B58E7D09668E}" destId="{FC0411A9-5264-469C-A67F-28CAB86C6724}" srcOrd="0" destOrd="0" presId="urn:microsoft.com/office/officeart/2005/8/layout/hierarchy6"/>
    <dgm:cxn modelId="{01E11BF6-E84B-4AAC-A84B-E56FE719853E}" srcId="{15FD6FBE-83A7-4E53-BACF-9DA5F750A3BD}" destId="{88452D49-BCA4-48BC-AEE3-2397A599C8A1}" srcOrd="0" destOrd="0" parTransId="{EF6BFFD4-1AB8-4D36-9D97-77FC9C56CE86}" sibTransId="{674800A1-63CA-45C7-995A-E914B27C041E}"/>
    <dgm:cxn modelId="{7625F0D1-D425-4131-A696-773045B94D40}" type="presOf" srcId="{88452D49-BCA4-48BC-AEE3-2397A599C8A1}" destId="{78A01E8D-AA7A-4152-851C-8835A71B5AC2}" srcOrd="0" destOrd="0" presId="urn:microsoft.com/office/officeart/2005/8/layout/hierarchy6"/>
    <dgm:cxn modelId="{2D33FD13-C9D7-4F86-B7C6-A31FFA9C2989}" srcId="{6413350A-3993-491B-9B8C-11DAE170A816}" destId="{FDE97F2E-35DA-479C-9D41-047284B79F7C}" srcOrd="0" destOrd="0" parTransId="{C061F5A9-783D-46E8-9916-2390E1958FCB}" sibTransId="{86E021E1-9D8C-4CF2-B31B-F785214F3149}"/>
    <dgm:cxn modelId="{C4C20A75-C5D2-4410-AE13-F60E8727683E}" type="presOf" srcId="{4F3CA7F0-C48D-43BA-8AF0-EF24A2CD3828}" destId="{1CDF438D-4E86-4570-AC97-DAA52BE4C67A}" srcOrd="0" destOrd="0" presId="urn:microsoft.com/office/officeart/2005/8/layout/hierarchy6"/>
    <dgm:cxn modelId="{1F05A714-622D-4593-A9EE-C02BF907F639}" srcId="{D7BF6B55-BA50-4EE2-82C2-CCAC453EFD65}" destId="{6413350A-3993-491B-9B8C-11DAE170A816}" srcOrd="1" destOrd="0" parTransId="{C9ABDC78-FFB4-41AA-942A-2DDA0429C425}" sibTransId="{2D81331E-EA88-4C00-8E89-93F560D12F5B}"/>
    <dgm:cxn modelId="{044841C4-8252-405E-84B7-53835F0658D7}" type="presOf" srcId="{D515474D-9DEE-448E-B8C1-33D641FD6E9F}" destId="{C5BEACF4-C0C2-4256-B1CF-D37708546280}" srcOrd="0" destOrd="0" presId="urn:microsoft.com/office/officeart/2005/8/layout/hierarchy6"/>
    <dgm:cxn modelId="{148FB3A3-1857-4600-8C31-8CDED526D072}" type="presParOf" srcId="{1CDF438D-4E86-4570-AC97-DAA52BE4C67A}" destId="{83C68759-35DB-41B6-82D5-3A2401663AB0}" srcOrd="0" destOrd="0" presId="urn:microsoft.com/office/officeart/2005/8/layout/hierarchy6"/>
    <dgm:cxn modelId="{66C71660-1C3F-44C7-A21C-DA345B5955AB}" type="presParOf" srcId="{83C68759-35DB-41B6-82D5-3A2401663AB0}" destId="{2E0B94B2-9EE8-46F6-9CA2-BBCFF6AA64B0}" srcOrd="0" destOrd="0" presId="urn:microsoft.com/office/officeart/2005/8/layout/hierarchy6"/>
    <dgm:cxn modelId="{05B1E311-92DD-4557-890B-ED8B59B1B4FD}" type="presParOf" srcId="{83C68759-35DB-41B6-82D5-3A2401663AB0}" destId="{23B9781D-14BE-4D0E-A3A6-292C0F826074}" srcOrd="1" destOrd="0" presId="urn:microsoft.com/office/officeart/2005/8/layout/hierarchy6"/>
    <dgm:cxn modelId="{2B7EFF3E-E234-47A7-8C69-69055EF3D333}" type="presParOf" srcId="{23B9781D-14BE-4D0E-A3A6-292C0F826074}" destId="{EBF5301F-039F-4BD1-971C-C662DBADCABE}" srcOrd="0" destOrd="0" presId="urn:microsoft.com/office/officeart/2005/8/layout/hierarchy6"/>
    <dgm:cxn modelId="{69214C47-3216-4450-9F1D-1F4E83BFAB27}" type="presParOf" srcId="{EBF5301F-039F-4BD1-971C-C662DBADCABE}" destId="{8EF2913C-3CA2-401E-96A5-BCC9F0D129A6}" srcOrd="0" destOrd="0" presId="urn:microsoft.com/office/officeart/2005/8/layout/hierarchy6"/>
    <dgm:cxn modelId="{CF607D70-69CA-4912-9CAD-484E621424F7}" type="presParOf" srcId="{EBF5301F-039F-4BD1-971C-C662DBADCABE}" destId="{86BD44EE-4B03-4E5C-AB1C-F59B406FC91B}" srcOrd="1" destOrd="0" presId="urn:microsoft.com/office/officeart/2005/8/layout/hierarchy6"/>
    <dgm:cxn modelId="{A618AC55-A649-43F7-8024-B894D6588A5C}" type="presParOf" srcId="{86BD44EE-4B03-4E5C-AB1C-F59B406FC91B}" destId="{0A21F356-A5D5-4900-9DE3-469D74EC8D17}" srcOrd="0" destOrd="0" presId="urn:microsoft.com/office/officeart/2005/8/layout/hierarchy6"/>
    <dgm:cxn modelId="{F5FF7187-67CE-465E-9BF4-BA56199A7C20}" type="presParOf" srcId="{86BD44EE-4B03-4E5C-AB1C-F59B406FC91B}" destId="{51BBEC9F-3D98-465D-8BAA-C80B22D24904}" srcOrd="1" destOrd="0" presId="urn:microsoft.com/office/officeart/2005/8/layout/hierarchy6"/>
    <dgm:cxn modelId="{E75B16C5-E546-4D7A-A4C8-18C9107557E4}" type="presParOf" srcId="{51BBEC9F-3D98-465D-8BAA-C80B22D24904}" destId="{E3FF82C7-198D-4082-8229-4CB8FE7626AB}" srcOrd="0" destOrd="0" presId="urn:microsoft.com/office/officeart/2005/8/layout/hierarchy6"/>
    <dgm:cxn modelId="{A3E9A7F2-8FBB-47D2-A8E6-F91938F043CE}" type="presParOf" srcId="{51BBEC9F-3D98-465D-8BAA-C80B22D24904}" destId="{29FD8ACC-01BD-4B33-8BC1-9EC8F9863A9C}" srcOrd="1" destOrd="0" presId="urn:microsoft.com/office/officeart/2005/8/layout/hierarchy6"/>
    <dgm:cxn modelId="{C5C75B03-0665-4387-8F8D-7176EFB931DF}" type="presParOf" srcId="{29FD8ACC-01BD-4B33-8BC1-9EC8F9863A9C}" destId="{FC0411A9-5264-469C-A67F-28CAB86C6724}" srcOrd="0" destOrd="0" presId="urn:microsoft.com/office/officeart/2005/8/layout/hierarchy6"/>
    <dgm:cxn modelId="{33FF20D3-69F0-4CD8-854A-AEF563BDD86F}" type="presParOf" srcId="{29FD8ACC-01BD-4B33-8BC1-9EC8F9863A9C}" destId="{D3865C0A-E3B5-425B-9433-05C4441065FF}" srcOrd="1" destOrd="0" presId="urn:microsoft.com/office/officeart/2005/8/layout/hierarchy6"/>
    <dgm:cxn modelId="{A2619E44-E026-46E2-B6C2-607C7F7A4F13}" type="presParOf" srcId="{D3865C0A-E3B5-425B-9433-05C4441065FF}" destId="{98688773-848D-4419-847A-8C9D45E6FF08}" srcOrd="0" destOrd="0" presId="urn:microsoft.com/office/officeart/2005/8/layout/hierarchy6"/>
    <dgm:cxn modelId="{AD92C51D-7E7A-4476-8607-4BB3068B9448}" type="presParOf" srcId="{D3865C0A-E3B5-425B-9433-05C4441065FF}" destId="{C93CCC53-6901-469D-9C24-9FFD6EF793FB}" srcOrd="1" destOrd="0" presId="urn:microsoft.com/office/officeart/2005/8/layout/hierarchy6"/>
    <dgm:cxn modelId="{0BB7BA09-287C-42E2-B7E1-F306AC5C8602}" type="presParOf" srcId="{86BD44EE-4B03-4E5C-AB1C-F59B406FC91B}" destId="{6A74D76A-D410-4CC6-A481-491C76895CA9}" srcOrd="2" destOrd="0" presId="urn:microsoft.com/office/officeart/2005/8/layout/hierarchy6"/>
    <dgm:cxn modelId="{BA37D6B8-0852-4D9D-86DB-0FF5F8224FD8}" type="presParOf" srcId="{86BD44EE-4B03-4E5C-AB1C-F59B406FC91B}" destId="{C043B4A8-2DD3-4A80-94B8-1892A560809C}" srcOrd="3" destOrd="0" presId="urn:microsoft.com/office/officeart/2005/8/layout/hierarchy6"/>
    <dgm:cxn modelId="{A7B41C92-DB33-4947-AF2B-4D92608E5D8F}" type="presParOf" srcId="{C043B4A8-2DD3-4A80-94B8-1892A560809C}" destId="{6923E6D7-F643-4D9F-A6C8-3F92C4A24FA1}" srcOrd="0" destOrd="0" presId="urn:microsoft.com/office/officeart/2005/8/layout/hierarchy6"/>
    <dgm:cxn modelId="{D179EC6A-04C0-4936-8B6A-185AC52B2133}" type="presParOf" srcId="{C043B4A8-2DD3-4A80-94B8-1892A560809C}" destId="{BEA2F561-088D-4E85-9C2C-9437105C8847}" srcOrd="1" destOrd="0" presId="urn:microsoft.com/office/officeart/2005/8/layout/hierarchy6"/>
    <dgm:cxn modelId="{E757AAEA-C34C-4A86-8349-8991A900CF05}" type="presParOf" srcId="{BEA2F561-088D-4E85-9C2C-9437105C8847}" destId="{E63A7F32-748D-4502-9135-50246378CCD1}" srcOrd="0" destOrd="0" presId="urn:microsoft.com/office/officeart/2005/8/layout/hierarchy6"/>
    <dgm:cxn modelId="{53725CAE-5A18-4C7C-9A23-3C979325E89F}" type="presParOf" srcId="{BEA2F561-088D-4E85-9C2C-9437105C8847}" destId="{979D207F-6A2A-4B87-BDB4-D60AD91B9BBB}" srcOrd="1" destOrd="0" presId="urn:microsoft.com/office/officeart/2005/8/layout/hierarchy6"/>
    <dgm:cxn modelId="{85F0F25A-0087-4DF3-969A-7DD3DCAABBD8}" type="presParOf" srcId="{979D207F-6A2A-4B87-BDB4-D60AD91B9BBB}" destId="{E481E514-CAFB-433B-B54E-493C3B9B34F9}" srcOrd="0" destOrd="0" presId="urn:microsoft.com/office/officeart/2005/8/layout/hierarchy6"/>
    <dgm:cxn modelId="{28682C3F-2B05-4C77-B854-591033157A19}" type="presParOf" srcId="{979D207F-6A2A-4B87-BDB4-D60AD91B9BBB}" destId="{5B0B7C5A-26B4-405B-8DB9-0655E59B067E}" srcOrd="1" destOrd="0" presId="urn:microsoft.com/office/officeart/2005/8/layout/hierarchy6"/>
    <dgm:cxn modelId="{0FC623C6-1F50-4D8D-BDA7-D41E6B9956C1}" type="presParOf" srcId="{86BD44EE-4B03-4E5C-AB1C-F59B406FC91B}" destId="{B5651C4D-D1F5-4A00-875E-91B0BA6A9C16}" srcOrd="4" destOrd="0" presId="urn:microsoft.com/office/officeart/2005/8/layout/hierarchy6"/>
    <dgm:cxn modelId="{7D282FDE-60B0-42B1-A63F-133710009EEE}" type="presParOf" srcId="{86BD44EE-4B03-4E5C-AB1C-F59B406FC91B}" destId="{6C8C3A01-B1C9-4DF9-AB83-F5146DFC074C}" srcOrd="5" destOrd="0" presId="urn:microsoft.com/office/officeart/2005/8/layout/hierarchy6"/>
    <dgm:cxn modelId="{6FB85202-B96E-4E4F-B485-AB3185E4DD0D}" type="presParOf" srcId="{6C8C3A01-B1C9-4DF9-AB83-F5146DFC074C}" destId="{0D13381B-5CFF-4CD7-9570-E55978A8541B}" srcOrd="0" destOrd="0" presId="urn:microsoft.com/office/officeart/2005/8/layout/hierarchy6"/>
    <dgm:cxn modelId="{455C6E7D-C1FB-4A06-B7CD-44834FE0DD24}" type="presParOf" srcId="{6C8C3A01-B1C9-4DF9-AB83-F5146DFC074C}" destId="{C46AEC77-FA0B-47C4-A702-6E0548BC01DF}" srcOrd="1" destOrd="0" presId="urn:microsoft.com/office/officeart/2005/8/layout/hierarchy6"/>
    <dgm:cxn modelId="{D23ECE6F-6B34-4416-B46E-8D7B08A1FDC6}" type="presParOf" srcId="{C46AEC77-FA0B-47C4-A702-6E0548BC01DF}" destId="{E612B5BE-B18F-4197-A817-CA05C0E61686}" srcOrd="0" destOrd="0" presId="urn:microsoft.com/office/officeart/2005/8/layout/hierarchy6"/>
    <dgm:cxn modelId="{40FE0075-E76E-4862-954F-CD58FD678220}" type="presParOf" srcId="{C46AEC77-FA0B-47C4-A702-6E0548BC01DF}" destId="{A278CE9F-3097-4DA1-889A-2D121E02B041}" srcOrd="1" destOrd="0" presId="urn:microsoft.com/office/officeart/2005/8/layout/hierarchy6"/>
    <dgm:cxn modelId="{61368C19-F176-4AA5-A573-C5CF37ACEFC2}" type="presParOf" srcId="{A278CE9F-3097-4DA1-889A-2D121E02B041}" destId="{78A01E8D-AA7A-4152-851C-8835A71B5AC2}" srcOrd="0" destOrd="0" presId="urn:microsoft.com/office/officeart/2005/8/layout/hierarchy6"/>
    <dgm:cxn modelId="{04CAE0E2-E7D8-40E0-AE4C-E3BECCB5E579}" type="presParOf" srcId="{A278CE9F-3097-4DA1-889A-2D121E02B041}" destId="{B4A7EAAF-17B5-43EF-A004-A03329B1DED5}" srcOrd="1" destOrd="0" presId="urn:microsoft.com/office/officeart/2005/8/layout/hierarchy6"/>
    <dgm:cxn modelId="{C368E714-C4EB-4CA5-A1B3-94A388741EE4}" type="presParOf" srcId="{1CDF438D-4E86-4570-AC97-DAA52BE4C67A}" destId="{216BC7F4-F0CD-4C0A-89C4-5D1BB0001827}" srcOrd="1" destOrd="0" presId="urn:microsoft.com/office/officeart/2005/8/layout/hierarchy6"/>
    <dgm:cxn modelId="{491A0285-2A82-48E5-AAA3-9821E1C3DB3C}" type="presParOf" srcId="{216BC7F4-F0CD-4C0A-89C4-5D1BB0001827}" destId="{995CE7FB-6588-41E3-8407-70F6C3FE9E55}" srcOrd="0" destOrd="0" presId="urn:microsoft.com/office/officeart/2005/8/layout/hierarchy6"/>
    <dgm:cxn modelId="{C4FB4755-B5EF-4C76-8E73-C35BD4314558}" type="presParOf" srcId="{995CE7FB-6588-41E3-8407-70F6C3FE9E55}" destId="{8FDDB1BF-D0C7-48CC-A890-0BBEF3B8DA76}" srcOrd="0" destOrd="0" presId="urn:microsoft.com/office/officeart/2005/8/layout/hierarchy6"/>
    <dgm:cxn modelId="{C04D8549-052D-42B3-8D16-5AFCE7144697}" type="presParOf" srcId="{995CE7FB-6588-41E3-8407-70F6C3FE9E55}" destId="{4B63A49B-D010-4556-B027-EB202E522730}" srcOrd="1" destOrd="0" presId="urn:microsoft.com/office/officeart/2005/8/layout/hierarchy6"/>
    <dgm:cxn modelId="{11FEA992-CB0F-49D3-9CDC-9F6C45ADC92D}" type="presParOf" srcId="{216BC7F4-F0CD-4C0A-89C4-5D1BB0001827}" destId="{AB5406BC-3545-4D49-B28E-B74D79074144}" srcOrd="1" destOrd="0" presId="urn:microsoft.com/office/officeart/2005/8/layout/hierarchy6"/>
    <dgm:cxn modelId="{A401A861-0AA4-43A7-9C8F-FBC6F39A46D6}" type="presParOf" srcId="{AB5406BC-3545-4D49-B28E-B74D79074144}" destId="{A8629CD2-5266-47CB-86BF-E0A42FDDFC1C}" srcOrd="0" destOrd="0" presId="urn:microsoft.com/office/officeart/2005/8/layout/hierarchy6"/>
    <dgm:cxn modelId="{880E12A7-7579-4DD9-A01B-1F8C0A281C29}" type="presParOf" srcId="{216BC7F4-F0CD-4C0A-89C4-5D1BB0001827}" destId="{056288A5-06E1-4E2E-BA6C-4AAF61B1CA00}" srcOrd="2" destOrd="0" presId="urn:microsoft.com/office/officeart/2005/8/layout/hierarchy6"/>
    <dgm:cxn modelId="{1F1BB9BA-DB88-452B-AF3A-03172A6DE282}" type="presParOf" srcId="{056288A5-06E1-4E2E-BA6C-4AAF61B1CA00}" destId="{C5BEACF4-C0C2-4256-B1CF-D37708546280}" srcOrd="0" destOrd="0" presId="urn:microsoft.com/office/officeart/2005/8/layout/hierarchy6"/>
    <dgm:cxn modelId="{026BE86D-BBCB-4E16-B267-A0EB59D76AF3}" type="presParOf" srcId="{056288A5-06E1-4E2E-BA6C-4AAF61B1CA00}" destId="{2CF84551-BF83-4196-A192-A8360BEB8592}"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BEACF4-C0C2-4256-B1CF-D37708546280}">
      <dsp:nvSpPr>
        <dsp:cNvPr id="0" name=""/>
        <dsp:cNvSpPr/>
      </dsp:nvSpPr>
      <dsp:spPr>
        <a:xfrm>
          <a:off x="0" y="2294627"/>
          <a:ext cx="8608423" cy="1232416"/>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Mức</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nguy</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cơ</a:t>
          </a:r>
          <a:endParaRPr lang="en-US" sz="1600" kern="1200" dirty="0">
            <a:latin typeface="Arial" panose="020B0604020202020204" pitchFamily="34" charset="0"/>
            <a:cs typeface="Arial" panose="020B0604020202020204" pitchFamily="34" charset="0"/>
          </a:endParaRPr>
        </a:p>
      </dsp:txBody>
      <dsp:txXfrm>
        <a:off x="0" y="2294627"/>
        <a:ext cx="2582526" cy="1232416"/>
      </dsp:txXfrm>
    </dsp:sp>
    <dsp:sp modelId="{8FDDB1BF-D0C7-48CC-A890-0BBEF3B8DA76}">
      <dsp:nvSpPr>
        <dsp:cNvPr id="0" name=""/>
        <dsp:cNvSpPr/>
      </dsp:nvSpPr>
      <dsp:spPr>
        <a:xfrm>
          <a:off x="0" y="3851777"/>
          <a:ext cx="8608423" cy="1232416"/>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Hành</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động</a:t>
          </a:r>
          <a:endParaRPr lang="en-US" sz="1600" kern="1200" dirty="0">
            <a:latin typeface="Arial" panose="020B0604020202020204" pitchFamily="34" charset="0"/>
            <a:cs typeface="Arial" panose="020B0604020202020204" pitchFamily="34" charset="0"/>
          </a:endParaRPr>
        </a:p>
      </dsp:txBody>
      <dsp:txXfrm>
        <a:off x="0" y="3851777"/>
        <a:ext cx="2582526" cy="1232416"/>
      </dsp:txXfrm>
    </dsp:sp>
    <dsp:sp modelId="{8EF2913C-3CA2-401E-96A5-BCC9F0D129A6}">
      <dsp:nvSpPr>
        <dsp:cNvPr id="0" name=""/>
        <dsp:cNvSpPr/>
      </dsp:nvSpPr>
      <dsp:spPr>
        <a:xfrm>
          <a:off x="4739130" y="1010864"/>
          <a:ext cx="1540521" cy="102701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Sàng</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lọc</a:t>
          </a:r>
          <a:endParaRPr lang="en-US" sz="1600" kern="1200" dirty="0">
            <a:latin typeface="Arial" panose="020B0604020202020204" pitchFamily="34" charset="0"/>
            <a:cs typeface="Arial" panose="020B0604020202020204" pitchFamily="34" charset="0"/>
          </a:endParaRPr>
        </a:p>
      </dsp:txBody>
      <dsp:txXfrm>
        <a:off x="4769210" y="1040944"/>
        <a:ext cx="1480361" cy="966854"/>
      </dsp:txXfrm>
    </dsp:sp>
    <dsp:sp modelId="{0A21F356-A5D5-4900-9DE3-469D74EC8D17}">
      <dsp:nvSpPr>
        <dsp:cNvPr id="0" name=""/>
        <dsp:cNvSpPr/>
      </dsp:nvSpPr>
      <dsp:spPr>
        <a:xfrm>
          <a:off x="3355218" y="2037878"/>
          <a:ext cx="2154172" cy="410805"/>
        </a:xfrm>
        <a:custGeom>
          <a:avLst/>
          <a:gdLst/>
          <a:ahLst/>
          <a:cxnLst/>
          <a:rect l="0" t="0" r="0" b="0"/>
          <a:pathLst>
            <a:path>
              <a:moveTo>
                <a:pt x="2154172" y="0"/>
              </a:moveTo>
              <a:lnTo>
                <a:pt x="2154172" y="205402"/>
              </a:lnTo>
              <a:lnTo>
                <a:pt x="0" y="205402"/>
              </a:lnTo>
              <a:lnTo>
                <a:pt x="0" y="410805"/>
              </a:lnTo>
            </a:path>
          </a:pathLst>
        </a:custGeom>
        <a:noFill/>
        <a:ln w="1905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FF82C7-198D-4082-8229-4CB8FE7626AB}">
      <dsp:nvSpPr>
        <dsp:cNvPr id="0" name=""/>
        <dsp:cNvSpPr/>
      </dsp:nvSpPr>
      <dsp:spPr>
        <a:xfrm>
          <a:off x="2584958" y="2448683"/>
          <a:ext cx="1540521" cy="102701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Nguy</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cơ</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thấp</a:t>
          </a:r>
          <a:r>
            <a:rPr lang="en-US" sz="1600" kern="1200" dirty="0">
              <a:latin typeface="Arial" panose="020B0604020202020204" pitchFamily="34" charset="0"/>
              <a:cs typeface="Arial" panose="020B0604020202020204" pitchFamily="34" charset="0"/>
            </a:rPr>
            <a:t>/</a:t>
          </a:r>
          <a:r>
            <a:rPr lang="en-US" sz="1600" kern="1200" dirty="0" err="1">
              <a:latin typeface="Arial" panose="020B0604020202020204" pitchFamily="34" charset="0"/>
              <a:cs typeface="Arial" panose="020B0604020202020204" pitchFamily="34" charset="0"/>
            </a:rPr>
            <a:t>không</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có</a:t>
          </a:r>
          <a:endParaRPr lang="en-US" sz="1600" kern="1200" dirty="0">
            <a:latin typeface="Arial" panose="020B0604020202020204" pitchFamily="34" charset="0"/>
            <a:cs typeface="Arial" panose="020B0604020202020204" pitchFamily="34" charset="0"/>
          </a:endParaRPr>
        </a:p>
      </dsp:txBody>
      <dsp:txXfrm>
        <a:off x="2615038" y="2478763"/>
        <a:ext cx="1480361" cy="966854"/>
      </dsp:txXfrm>
    </dsp:sp>
    <dsp:sp modelId="{FC0411A9-5264-469C-A67F-28CAB86C6724}">
      <dsp:nvSpPr>
        <dsp:cNvPr id="0" name=""/>
        <dsp:cNvSpPr/>
      </dsp:nvSpPr>
      <dsp:spPr>
        <a:xfrm>
          <a:off x="3309498" y="3475697"/>
          <a:ext cx="91440" cy="410805"/>
        </a:xfrm>
        <a:custGeom>
          <a:avLst/>
          <a:gdLst/>
          <a:ahLst/>
          <a:cxnLst/>
          <a:rect l="0" t="0" r="0" b="0"/>
          <a:pathLst>
            <a:path>
              <a:moveTo>
                <a:pt x="45720" y="0"/>
              </a:moveTo>
              <a:lnTo>
                <a:pt x="45720" y="410805"/>
              </a:lnTo>
            </a:path>
          </a:pathLst>
        </a:custGeom>
        <a:noFill/>
        <a:ln w="1905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688773-848D-4419-847A-8C9D45E6FF08}">
      <dsp:nvSpPr>
        <dsp:cNvPr id="0" name=""/>
        <dsp:cNvSpPr/>
      </dsp:nvSpPr>
      <dsp:spPr>
        <a:xfrm>
          <a:off x="2584958" y="3886503"/>
          <a:ext cx="1540521" cy="102701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Phản</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hồi</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và</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Thông</a:t>
          </a:r>
          <a:r>
            <a:rPr lang="en-US" sz="1600" kern="1200" dirty="0">
              <a:latin typeface="Arial" panose="020B0604020202020204" pitchFamily="34" charset="0"/>
              <a:cs typeface="Arial" panose="020B0604020202020204" pitchFamily="34" charset="0"/>
            </a:rPr>
            <a:t> tin</a:t>
          </a:r>
        </a:p>
      </dsp:txBody>
      <dsp:txXfrm>
        <a:off x="2615038" y="3916583"/>
        <a:ext cx="1480361" cy="966854"/>
      </dsp:txXfrm>
    </dsp:sp>
    <dsp:sp modelId="{6A74D76A-D410-4CC6-A481-491C76895CA9}">
      <dsp:nvSpPr>
        <dsp:cNvPr id="0" name=""/>
        <dsp:cNvSpPr/>
      </dsp:nvSpPr>
      <dsp:spPr>
        <a:xfrm>
          <a:off x="5357895" y="2037878"/>
          <a:ext cx="151494" cy="410805"/>
        </a:xfrm>
        <a:custGeom>
          <a:avLst/>
          <a:gdLst/>
          <a:ahLst/>
          <a:cxnLst/>
          <a:rect l="0" t="0" r="0" b="0"/>
          <a:pathLst>
            <a:path>
              <a:moveTo>
                <a:pt x="151494" y="0"/>
              </a:moveTo>
              <a:lnTo>
                <a:pt x="151494" y="205402"/>
              </a:lnTo>
              <a:lnTo>
                <a:pt x="0" y="205402"/>
              </a:lnTo>
              <a:lnTo>
                <a:pt x="0" y="410805"/>
              </a:lnTo>
            </a:path>
          </a:pathLst>
        </a:custGeom>
        <a:noFill/>
        <a:ln w="1905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3E6D7-F643-4D9F-A6C8-3F92C4A24FA1}">
      <dsp:nvSpPr>
        <dsp:cNvPr id="0" name=""/>
        <dsp:cNvSpPr/>
      </dsp:nvSpPr>
      <dsp:spPr>
        <a:xfrm>
          <a:off x="4587635" y="2448683"/>
          <a:ext cx="1540521" cy="102701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Nguy</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cơ</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trung</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bình</a:t>
          </a:r>
          <a:endParaRPr lang="en-US" sz="1600" kern="1200" dirty="0">
            <a:latin typeface="Arial" panose="020B0604020202020204" pitchFamily="34" charset="0"/>
            <a:cs typeface="Arial" panose="020B0604020202020204" pitchFamily="34" charset="0"/>
          </a:endParaRPr>
        </a:p>
      </dsp:txBody>
      <dsp:txXfrm>
        <a:off x="4617715" y="2478763"/>
        <a:ext cx="1480361" cy="966854"/>
      </dsp:txXfrm>
    </dsp:sp>
    <dsp:sp modelId="{E63A7F32-748D-4502-9135-50246378CCD1}">
      <dsp:nvSpPr>
        <dsp:cNvPr id="0" name=""/>
        <dsp:cNvSpPr/>
      </dsp:nvSpPr>
      <dsp:spPr>
        <a:xfrm>
          <a:off x="5312175" y="3475697"/>
          <a:ext cx="91440" cy="410805"/>
        </a:xfrm>
        <a:custGeom>
          <a:avLst/>
          <a:gdLst/>
          <a:ahLst/>
          <a:cxnLst/>
          <a:rect l="0" t="0" r="0" b="0"/>
          <a:pathLst>
            <a:path>
              <a:moveTo>
                <a:pt x="45720" y="0"/>
              </a:moveTo>
              <a:lnTo>
                <a:pt x="45720" y="410805"/>
              </a:lnTo>
            </a:path>
          </a:pathLst>
        </a:custGeom>
        <a:noFill/>
        <a:ln w="1905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81E514-CAFB-433B-B54E-493C3B9B34F9}">
      <dsp:nvSpPr>
        <dsp:cNvPr id="0" name=""/>
        <dsp:cNvSpPr/>
      </dsp:nvSpPr>
      <dsp:spPr>
        <a:xfrm>
          <a:off x="4587635" y="3886503"/>
          <a:ext cx="1540521" cy="102701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Phản</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hồi</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và</a:t>
          </a:r>
          <a:r>
            <a:rPr lang="en-US" sz="1600" kern="1200" dirty="0">
              <a:latin typeface="Arial" panose="020B0604020202020204" pitchFamily="34" charset="0"/>
              <a:cs typeface="Arial" panose="020B0604020202020204" pitchFamily="34" charset="0"/>
            </a:rPr>
            <a:t> Can </a:t>
          </a:r>
          <a:r>
            <a:rPr lang="en-US" sz="1600" kern="1200" dirty="0" err="1">
              <a:latin typeface="Arial" panose="020B0604020202020204" pitchFamily="34" charset="0"/>
              <a:cs typeface="Arial" panose="020B0604020202020204" pitchFamily="34" charset="0"/>
            </a:rPr>
            <a:t>thiệp</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ngắn</a:t>
          </a:r>
          <a:endParaRPr lang="en-US" sz="1600" kern="1200" dirty="0">
            <a:latin typeface="Arial" panose="020B0604020202020204" pitchFamily="34" charset="0"/>
            <a:cs typeface="Arial" panose="020B0604020202020204" pitchFamily="34" charset="0"/>
          </a:endParaRPr>
        </a:p>
      </dsp:txBody>
      <dsp:txXfrm>
        <a:off x="4617715" y="3916583"/>
        <a:ext cx="1480361" cy="966854"/>
      </dsp:txXfrm>
    </dsp:sp>
    <dsp:sp modelId="{B5651C4D-D1F5-4A00-875E-91B0BA6A9C16}">
      <dsp:nvSpPr>
        <dsp:cNvPr id="0" name=""/>
        <dsp:cNvSpPr/>
      </dsp:nvSpPr>
      <dsp:spPr>
        <a:xfrm>
          <a:off x="5509390" y="2037878"/>
          <a:ext cx="2002677" cy="410805"/>
        </a:xfrm>
        <a:custGeom>
          <a:avLst/>
          <a:gdLst/>
          <a:ahLst/>
          <a:cxnLst/>
          <a:rect l="0" t="0" r="0" b="0"/>
          <a:pathLst>
            <a:path>
              <a:moveTo>
                <a:pt x="0" y="0"/>
              </a:moveTo>
              <a:lnTo>
                <a:pt x="0" y="205402"/>
              </a:lnTo>
              <a:lnTo>
                <a:pt x="2002677" y="205402"/>
              </a:lnTo>
              <a:lnTo>
                <a:pt x="2002677" y="410805"/>
              </a:lnTo>
            </a:path>
          </a:pathLst>
        </a:custGeom>
        <a:noFill/>
        <a:ln w="1905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13381B-5CFF-4CD7-9570-E55978A8541B}">
      <dsp:nvSpPr>
        <dsp:cNvPr id="0" name=""/>
        <dsp:cNvSpPr/>
      </dsp:nvSpPr>
      <dsp:spPr>
        <a:xfrm>
          <a:off x="6590312" y="2448683"/>
          <a:ext cx="1843510" cy="102701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Nguy</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cơ</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nghiêm</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trọng</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hoặc</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có</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thể</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bị</a:t>
          </a:r>
          <a:r>
            <a:rPr lang="en-US" sz="1600" kern="1200" dirty="0">
              <a:latin typeface="Arial" panose="020B0604020202020204" pitchFamily="34" charset="0"/>
              <a:cs typeface="Arial" panose="020B0604020202020204" pitchFamily="34" charset="0"/>
            </a:rPr>
            <a:t> RL </a:t>
          </a:r>
          <a:r>
            <a:rPr lang="en-US" sz="1600" kern="1200" dirty="0" err="1">
              <a:latin typeface="Arial" panose="020B0604020202020204" pitchFamily="34" charset="0"/>
              <a:cs typeface="Arial" panose="020B0604020202020204" pitchFamily="34" charset="0"/>
            </a:rPr>
            <a:t>sd</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chất</a:t>
          </a:r>
          <a:endParaRPr lang="en-US" sz="1600" kern="1200" dirty="0">
            <a:latin typeface="Arial" panose="020B0604020202020204" pitchFamily="34" charset="0"/>
            <a:cs typeface="Arial" panose="020B0604020202020204" pitchFamily="34" charset="0"/>
          </a:endParaRPr>
        </a:p>
      </dsp:txBody>
      <dsp:txXfrm>
        <a:off x="6620392" y="2478763"/>
        <a:ext cx="1783350" cy="966854"/>
      </dsp:txXfrm>
    </dsp:sp>
    <dsp:sp modelId="{E612B5BE-B18F-4197-A817-CA05C0E61686}">
      <dsp:nvSpPr>
        <dsp:cNvPr id="0" name=""/>
        <dsp:cNvSpPr/>
      </dsp:nvSpPr>
      <dsp:spPr>
        <a:xfrm>
          <a:off x="7466348" y="3475697"/>
          <a:ext cx="91440" cy="410805"/>
        </a:xfrm>
        <a:custGeom>
          <a:avLst/>
          <a:gdLst/>
          <a:ahLst/>
          <a:cxnLst/>
          <a:rect l="0" t="0" r="0" b="0"/>
          <a:pathLst>
            <a:path>
              <a:moveTo>
                <a:pt x="45720" y="0"/>
              </a:moveTo>
              <a:lnTo>
                <a:pt x="45720" y="410805"/>
              </a:lnTo>
            </a:path>
          </a:pathLst>
        </a:custGeom>
        <a:noFill/>
        <a:ln w="1905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A01E8D-AA7A-4152-851C-8835A71B5AC2}">
      <dsp:nvSpPr>
        <dsp:cNvPr id="0" name=""/>
        <dsp:cNvSpPr/>
      </dsp:nvSpPr>
      <dsp:spPr>
        <a:xfrm>
          <a:off x="6637783" y="3886503"/>
          <a:ext cx="1748568" cy="102701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ts val="2500"/>
            </a:lnSpc>
            <a:spcBef>
              <a:spcPct val="0"/>
            </a:spcBef>
            <a:spcAft>
              <a:spcPct val="35000"/>
            </a:spcAft>
          </a:pPr>
          <a:r>
            <a:rPr lang="en-US" sz="1600" kern="1200" dirty="0" err="1">
              <a:latin typeface="Arial" panose="020B0604020202020204" pitchFamily="34" charset="0"/>
              <a:cs typeface="Arial" panose="020B0604020202020204" pitchFamily="34" charset="0"/>
            </a:rPr>
            <a:t>Phản</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hồi</a:t>
          </a:r>
          <a:r>
            <a:rPr lang="en-US" sz="1600" kern="1200" dirty="0">
              <a:latin typeface="Arial" panose="020B0604020202020204" pitchFamily="34" charset="0"/>
              <a:cs typeface="Arial" panose="020B0604020202020204" pitchFamily="34" charset="0"/>
            </a:rPr>
            <a:t>, Can </a:t>
          </a:r>
          <a:r>
            <a:rPr lang="en-US" sz="1600" kern="1200" dirty="0" err="1">
              <a:latin typeface="Arial" panose="020B0604020202020204" pitchFamily="34" charset="0"/>
              <a:cs typeface="Arial" panose="020B0604020202020204" pitchFamily="34" charset="0"/>
            </a:rPr>
            <a:t>thiệp</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ngắn</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và</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chuyển</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gửi</a:t>
          </a:r>
          <a:endParaRPr lang="en-US" sz="1600" kern="1200" dirty="0">
            <a:latin typeface="Arial" panose="020B0604020202020204" pitchFamily="34" charset="0"/>
            <a:cs typeface="Arial" panose="020B0604020202020204" pitchFamily="34" charset="0"/>
          </a:endParaRPr>
        </a:p>
      </dsp:txBody>
      <dsp:txXfrm>
        <a:off x="6667863" y="3916583"/>
        <a:ext cx="1688408" cy="9668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22F4115-65F0-4157-94E9-3CE09A96A108}" type="datetimeFigureOut">
              <a:rPr lang="en-US" smtClean="0"/>
              <a:t>6/30/2020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B59B7C1-B9D4-4660-AF76-3DF7DFB2C3DB}" type="slidenum">
              <a:rPr lang="en-US" smtClean="0"/>
              <a:t>‹#›</a:t>
            </a:fld>
            <a:endParaRPr lang="en-US"/>
          </a:p>
        </p:txBody>
      </p:sp>
    </p:spTree>
    <p:extLst>
      <p:ext uri="{BB962C8B-B14F-4D97-AF65-F5344CB8AC3E}">
        <p14:creationId xmlns:p14="http://schemas.microsoft.com/office/powerpoint/2010/main" val="3681936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FD81F0-7115-49C6-A88E-0DB5FE2B838E}" type="datetimeFigureOut">
              <a:rPr lang="en-US" smtClean="0"/>
              <a:t>6/30/2020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4AA601E-F65B-4C17-A386-651157AC3157}" type="slidenum">
              <a:rPr lang="en-US" smtClean="0"/>
              <a:t>‹#›</a:t>
            </a:fld>
            <a:endParaRPr lang="en-US"/>
          </a:p>
        </p:txBody>
      </p:sp>
    </p:spTree>
    <p:extLst>
      <p:ext uri="{BB962C8B-B14F-4D97-AF65-F5344CB8AC3E}">
        <p14:creationId xmlns:p14="http://schemas.microsoft.com/office/powerpoint/2010/main" val="542696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jflowershealth.com/substance-use-disorder-evaluation/#Resourc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Vai</a:t>
            </a:r>
            <a:r>
              <a:rPr lang="en-US" dirty="0" smtClean="0"/>
              <a:t> </a:t>
            </a:r>
            <a:r>
              <a:rPr lang="en-US" dirty="0" err="1" smtClean="0"/>
              <a:t>trò</a:t>
            </a:r>
            <a:r>
              <a:rPr lang="en-US" baseline="0" dirty="0" smtClean="0"/>
              <a:t> </a:t>
            </a:r>
            <a:r>
              <a:rPr lang="en-US" baseline="0" dirty="0" err="1" smtClean="0"/>
              <a:t>của</a:t>
            </a:r>
            <a:r>
              <a:rPr lang="en-US" baseline="0" dirty="0" smtClean="0"/>
              <a:t> sang </a:t>
            </a:r>
            <a:r>
              <a:rPr lang="en-US" baseline="0" dirty="0" err="1" smtClean="0"/>
              <a:t>lọc</a:t>
            </a:r>
            <a:endParaRPr lang="en-US" dirty="0"/>
          </a:p>
        </p:txBody>
      </p:sp>
      <p:sp>
        <p:nvSpPr>
          <p:cNvPr id="4" name="Slide Number Placeholder 3"/>
          <p:cNvSpPr>
            <a:spLocks noGrp="1"/>
          </p:cNvSpPr>
          <p:nvPr>
            <p:ph type="sldNum" sz="quarter" idx="10"/>
          </p:nvPr>
        </p:nvSpPr>
        <p:spPr/>
        <p:txBody>
          <a:bodyPr/>
          <a:lstStyle/>
          <a:p>
            <a:pPr defTabSz="465887">
              <a:defRPr/>
            </a:pPr>
            <a:fld id="{17799D4F-FC4A-4F11-A8ED-9A88D957105A}" type="slidenum">
              <a:rPr lang="en-US">
                <a:solidFill>
                  <a:prstClr val="black"/>
                </a:solidFill>
                <a:latin typeface="Calibri"/>
              </a:rPr>
              <a:pPr defTabSz="465887">
                <a:defRPr/>
              </a:pPr>
              <a:t>2</a:t>
            </a:fld>
            <a:endParaRPr lang="en-US">
              <a:solidFill>
                <a:prstClr val="black"/>
              </a:solidFill>
              <a:latin typeface="Calibri"/>
            </a:endParaRPr>
          </a:p>
        </p:txBody>
      </p:sp>
    </p:spTree>
    <p:extLst>
      <p:ext uri="{BB962C8B-B14F-4D97-AF65-F5344CB8AC3E}">
        <p14:creationId xmlns:p14="http://schemas.microsoft.com/office/powerpoint/2010/main" val="791291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Vd</a:t>
            </a:r>
            <a:r>
              <a:rPr lang="en-US" dirty="0" smtClean="0"/>
              <a:t> : </a:t>
            </a:r>
            <a:r>
              <a:rPr lang="en-US" dirty="0" err="1" smtClean="0"/>
              <a:t>Những</a:t>
            </a:r>
            <a:r>
              <a:rPr lang="en-US" baseline="0" dirty="0" smtClean="0"/>
              <a:t> </a:t>
            </a:r>
            <a:r>
              <a:rPr lang="en-US" baseline="0" dirty="0" err="1" smtClean="0"/>
              <a:t>bệnh</a:t>
            </a:r>
            <a:r>
              <a:rPr lang="en-US" baseline="0" dirty="0" smtClean="0"/>
              <a:t> </a:t>
            </a:r>
            <a:r>
              <a:rPr lang="en-US" baseline="0" dirty="0" err="1" smtClean="0"/>
              <a:t>như</a:t>
            </a:r>
            <a:r>
              <a:rPr lang="en-US" baseline="0" dirty="0" smtClean="0"/>
              <a:t> UTCTC, Ung </a:t>
            </a:r>
            <a:r>
              <a:rPr lang="en-US" baseline="0" dirty="0" err="1" smtClean="0"/>
              <a:t>thư</a:t>
            </a:r>
            <a:r>
              <a:rPr lang="en-US" baseline="0" dirty="0" smtClean="0"/>
              <a:t> </a:t>
            </a:r>
            <a:r>
              <a:rPr lang="en-US" baseline="0" dirty="0" err="1" smtClean="0"/>
              <a:t>đại</a:t>
            </a:r>
            <a:r>
              <a:rPr lang="en-US" baseline="0" dirty="0" smtClean="0"/>
              <a:t> </a:t>
            </a:r>
            <a:r>
              <a:rPr lang="en-US" baseline="0" dirty="0" err="1" smtClean="0"/>
              <a:t>tràng</a:t>
            </a:r>
            <a:r>
              <a:rPr lang="en-US" baseline="0" dirty="0" smtClean="0"/>
              <a:t>,….. =&gt; </a:t>
            </a:r>
            <a:r>
              <a:rPr lang="en-US" baseline="0" dirty="0" err="1" smtClean="0"/>
              <a:t>tầm</a:t>
            </a:r>
            <a:r>
              <a:rPr lang="en-US" baseline="0" dirty="0" smtClean="0"/>
              <a:t> </a:t>
            </a:r>
            <a:r>
              <a:rPr lang="en-US" baseline="0" dirty="0" err="1" smtClean="0"/>
              <a:t>soát</a:t>
            </a:r>
            <a:r>
              <a:rPr lang="en-US" baseline="0" dirty="0" smtClean="0"/>
              <a:t> </a:t>
            </a:r>
            <a:r>
              <a:rPr lang="en-US" baseline="0" dirty="0" err="1" smtClean="0"/>
              <a:t>phát</a:t>
            </a:r>
            <a:r>
              <a:rPr lang="en-US" baseline="0" dirty="0" smtClean="0"/>
              <a:t> </a:t>
            </a:r>
            <a:r>
              <a:rPr lang="en-US" baseline="0" dirty="0" err="1" smtClean="0"/>
              <a:t>hiện</a:t>
            </a:r>
            <a:r>
              <a:rPr lang="en-US" baseline="0" dirty="0" smtClean="0"/>
              <a:t> </a:t>
            </a:r>
            <a:r>
              <a:rPr lang="en-US" baseline="0" dirty="0" err="1" smtClean="0"/>
              <a:t>sớm</a:t>
            </a:r>
            <a:r>
              <a:rPr lang="en-US" baseline="0" dirty="0" smtClean="0"/>
              <a:t> </a:t>
            </a:r>
            <a:r>
              <a:rPr lang="en-US" baseline="0" dirty="0" err="1" smtClean="0"/>
              <a:t>khi</a:t>
            </a:r>
            <a:r>
              <a:rPr lang="en-US" baseline="0" dirty="0" smtClean="0"/>
              <a:t> </a:t>
            </a:r>
            <a:r>
              <a:rPr lang="en-US" baseline="0" dirty="0" err="1" smtClean="0"/>
              <a:t>người</a:t>
            </a:r>
            <a:r>
              <a:rPr lang="en-US" baseline="0" dirty="0" smtClean="0"/>
              <a:t> </a:t>
            </a:r>
            <a:r>
              <a:rPr lang="en-US" baseline="0" dirty="0" err="1" smtClean="0"/>
              <a:t>đó</a:t>
            </a:r>
            <a:r>
              <a:rPr lang="en-US" baseline="0" dirty="0" smtClean="0"/>
              <a:t> </a:t>
            </a:r>
            <a:r>
              <a:rPr lang="en-US" baseline="0" dirty="0" err="1" smtClean="0"/>
              <a:t>chưa</a:t>
            </a:r>
            <a:r>
              <a:rPr lang="en-US" baseline="0" dirty="0" smtClean="0"/>
              <a:t> </a:t>
            </a:r>
            <a:r>
              <a:rPr lang="en-US" baseline="0" dirty="0" err="1" smtClean="0"/>
              <a:t>có</a:t>
            </a:r>
            <a:r>
              <a:rPr lang="en-US" baseline="0" dirty="0" smtClean="0"/>
              <a:t> </a:t>
            </a:r>
            <a:r>
              <a:rPr lang="en-US" baseline="0" dirty="0" err="1" smtClean="0"/>
              <a:t>triệu</a:t>
            </a:r>
            <a:r>
              <a:rPr lang="en-US" baseline="0" dirty="0" smtClean="0"/>
              <a:t> </a:t>
            </a:r>
            <a:r>
              <a:rPr lang="en-US" baseline="0" dirty="0" err="1" smtClean="0"/>
              <a:t>chứng</a:t>
            </a:r>
            <a:endParaRPr lang="en-US" baseline="0" dirty="0" smtClean="0"/>
          </a:p>
          <a:p>
            <a:r>
              <a:rPr lang="en-US" baseline="0" dirty="0" err="1" smtClean="0"/>
              <a:t>Thực</a:t>
            </a:r>
            <a:r>
              <a:rPr lang="en-US" baseline="0" dirty="0" smtClean="0"/>
              <a:t> </a:t>
            </a:r>
            <a:r>
              <a:rPr lang="en-US" baseline="0" dirty="0" err="1" smtClean="0"/>
              <a:t>hiện</a:t>
            </a:r>
            <a:r>
              <a:rPr lang="en-US" baseline="0" dirty="0" smtClean="0"/>
              <a:t> </a:t>
            </a:r>
            <a:r>
              <a:rPr lang="en-US" baseline="0" dirty="0" err="1" smtClean="0"/>
              <a:t>trên</a:t>
            </a:r>
            <a:r>
              <a:rPr lang="en-US" baseline="0" dirty="0" smtClean="0"/>
              <a:t> </a:t>
            </a:r>
            <a:r>
              <a:rPr lang="en-US" baseline="0" dirty="0" err="1" smtClean="0"/>
              <a:t>diện</a:t>
            </a:r>
            <a:r>
              <a:rPr lang="en-US" baseline="0" dirty="0" smtClean="0"/>
              <a:t> </a:t>
            </a:r>
            <a:r>
              <a:rPr lang="en-US" baseline="0" dirty="0" err="1" smtClean="0"/>
              <a:t>rộng</a:t>
            </a:r>
            <a:endParaRPr lang="en-US" baseline="0" dirty="0" smtClean="0"/>
          </a:p>
          <a:p>
            <a:r>
              <a:rPr lang="en-US" baseline="0" dirty="0" err="1" smtClean="0"/>
              <a:t>Với</a:t>
            </a:r>
            <a:r>
              <a:rPr lang="en-US" baseline="0" dirty="0" smtClean="0"/>
              <a:t> </a:t>
            </a:r>
            <a:r>
              <a:rPr lang="en-US" baseline="0" dirty="0" err="1" smtClean="0"/>
              <a:t>tất</a:t>
            </a:r>
            <a:r>
              <a:rPr lang="en-US" baseline="0" dirty="0" smtClean="0"/>
              <a:t> </a:t>
            </a:r>
            <a:r>
              <a:rPr lang="en-US" baseline="0" dirty="0" err="1" smtClean="0"/>
              <a:t>cả</a:t>
            </a:r>
            <a:r>
              <a:rPr lang="en-US" baseline="0" dirty="0" smtClean="0"/>
              <a:t> </a:t>
            </a:r>
            <a:r>
              <a:rPr lang="en-US" baseline="0" dirty="0" err="1" smtClean="0"/>
              <a:t>những</a:t>
            </a:r>
            <a:r>
              <a:rPr lang="en-US" baseline="0" dirty="0" smtClean="0"/>
              <a:t> </a:t>
            </a:r>
            <a:r>
              <a:rPr lang="en-US" baseline="0" dirty="0" err="1" smtClean="0"/>
              <a:t>đối</a:t>
            </a:r>
            <a:r>
              <a:rPr lang="en-US" baseline="0" dirty="0" smtClean="0"/>
              <a:t> </a:t>
            </a:r>
            <a:r>
              <a:rPr lang="en-US" baseline="0" dirty="0" err="1" smtClean="0"/>
              <a:t>tượng</a:t>
            </a:r>
            <a:r>
              <a:rPr lang="en-US" baseline="0" dirty="0" smtClean="0"/>
              <a:t> </a:t>
            </a:r>
            <a:r>
              <a:rPr lang="en-US" baseline="0" dirty="0" err="1" smtClean="0"/>
              <a:t>có</a:t>
            </a:r>
            <a:r>
              <a:rPr lang="en-US" baseline="0" dirty="0" smtClean="0"/>
              <a:t> </a:t>
            </a:r>
            <a:r>
              <a:rPr lang="en-US" baseline="0" dirty="0" err="1" smtClean="0"/>
              <a:t>nguy</a:t>
            </a:r>
            <a:r>
              <a:rPr lang="en-US" baseline="0" dirty="0" smtClean="0"/>
              <a:t> </a:t>
            </a:r>
            <a:r>
              <a:rPr lang="en-US" baseline="0" dirty="0" err="1" smtClean="0"/>
              <a:t>cơ</a:t>
            </a:r>
            <a:r>
              <a:rPr lang="en-US" baseline="0" dirty="0" smtClean="0"/>
              <a:t> </a:t>
            </a:r>
            <a:r>
              <a:rPr lang="en-US" baseline="0" dirty="0" err="1" smtClean="0"/>
              <a:t>theo</a:t>
            </a:r>
            <a:r>
              <a:rPr lang="en-US" baseline="0" dirty="0" smtClean="0"/>
              <a:t> </a:t>
            </a:r>
            <a:r>
              <a:rPr lang="en-US" baseline="0" dirty="0" err="1" smtClean="0"/>
              <a:t>khuyến</a:t>
            </a:r>
            <a:r>
              <a:rPr lang="en-US" baseline="0" dirty="0" smtClean="0"/>
              <a:t> </a:t>
            </a:r>
            <a:r>
              <a:rPr lang="en-US" baseline="0" dirty="0" err="1" smtClean="0"/>
              <a:t>cáo</a:t>
            </a:r>
            <a:endParaRPr lang="en-US" dirty="0"/>
          </a:p>
        </p:txBody>
      </p:sp>
      <p:sp>
        <p:nvSpPr>
          <p:cNvPr id="4" name="Slide Number Placeholder 3"/>
          <p:cNvSpPr>
            <a:spLocks noGrp="1"/>
          </p:cNvSpPr>
          <p:nvPr>
            <p:ph type="sldNum" sz="quarter" idx="10"/>
          </p:nvPr>
        </p:nvSpPr>
        <p:spPr/>
        <p:txBody>
          <a:bodyPr/>
          <a:lstStyle/>
          <a:p>
            <a:fld id="{24AA601E-F65B-4C17-A386-651157AC3157}" type="slidenum">
              <a:rPr lang="en-US" smtClean="0"/>
              <a:t>3</a:t>
            </a:fld>
            <a:endParaRPr lang="en-US"/>
          </a:p>
        </p:txBody>
      </p:sp>
    </p:spTree>
    <p:extLst>
      <p:ext uri="{BB962C8B-B14F-4D97-AF65-F5344CB8AC3E}">
        <p14:creationId xmlns:p14="http://schemas.microsoft.com/office/powerpoint/2010/main" val="582335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Phổ</a:t>
            </a:r>
            <a:r>
              <a:rPr lang="en-US" baseline="0" dirty="0" smtClean="0"/>
              <a:t> </a:t>
            </a:r>
            <a:r>
              <a:rPr lang="en-US" baseline="0" dirty="0" err="1" smtClean="0"/>
              <a:t>biến</a:t>
            </a:r>
            <a:r>
              <a:rPr lang="en-US" baseline="0" dirty="0" smtClean="0"/>
              <a:t> </a:t>
            </a:r>
            <a:r>
              <a:rPr lang="en-US" baseline="0" dirty="0" err="1" smtClean="0"/>
              <a:t>và</a:t>
            </a:r>
            <a:r>
              <a:rPr lang="en-US" baseline="0" dirty="0" smtClean="0"/>
              <a:t> </a:t>
            </a:r>
            <a:r>
              <a:rPr lang="en-US" baseline="0" dirty="0" err="1" smtClean="0"/>
              <a:t>tỷ</a:t>
            </a:r>
            <a:r>
              <a:rPr lang="en-US" baseline="0" dirty="0" smtClean="0"/>
              <a:t> </a:t>
            </a:r>
            <a:r>
              <a:rPr lang="en-US" baseline="0" dirty="0" err="1" smtClean="0"/>
              <a:t>lệ</a:t>
            </a:r>
            <a:r>
              <a:rPr lang="en-US" baseline="0" dirty="0" smtClean="0"/>
              <a:t> </a:t>
            </a:r>
            <a:r>
              <a:rPr lang="en-US" baseline="0" dirty="0" err="1" smtClean="0"/>
              <a:t>tử</a:t>
            </a:r>
            <a:r>
              <a:rPr lang="en-US" baseline="0" dirty="0" smtClean="0"/>
              <a:t> </a:t>
            </a:r>
            <a:r>
              <a:rPr lang="en-US" baseline="0" dirty="0" err="1" smtClean="0"/>
              <a:t>vọng</a:t>
            </a:r>
            <a:r>
              <a:rPr lang="en-US" baseline="0" dirty="0" smtClean="0"/>
              <a:t>( </a:t>
            </a:r>
            <a:r>
              <a:rPr lang="en-US" baseline="0" dirty="0" err="1" smtClean="0"/>
              <a:t>gây</a:t>
            </a:r>
            <a:r>
              <a:rPr lang="en-US" baseline="0" dirty="0" smtClean="0"/>
              <a:t> </a:t>
            </a:r>
            <a:r>
              <a:rPr lang="en-US" baseline="0" dirty="0" err="1" smtClean="0"/>
              <a:t>hại</a:t>
            </a:r>
            <a:r>
              <a:rPr lang="en-US" baseline="0" dirty="0" smtClean="0"/>
              <a:t> )</a:t>
            </a:r>
            <a:r>
              <a:rPr lang="en-US" baseline="0" dirty="0" err="1" smtClean="0"/>
              <a:t>cao</a:t>
            </a:r>
            <a:endParaRPr lang="en-US" dirty="0"/>
          </a:p>
        </p:txBody>
      </p:sp>
      <p:sp>
        <p:nvSpPr>
          <p:cNvPr id="4" name="Slide Number Placeholder 3"/>
          <p:cNvSpPr>
            <a:spLocks noGrp="1"/>
          </p:cNvSpPr>
          <p:nvPr>
            <p:ph type="sldNum" sz="quarter" idx="10"/>
          </p:nvPr>
        </p:nvSpPr>
        <p:spPr/>
        <p:txBody>
          <a:bodyPr/>
          <a:lstStyle/>
          <a:p>
            <a:pPr defTabSz="465887">
              <a:defRPr/>
            </a:pPr>
            <a:fld id="{17799D4F-FC4A-4F11-A8ED-9A88D957105A}" type="slidenum">
              <a:rPr lang="en-US">
                <a:solidFill>
                  <a:prstClr val="black"/>
                </a:solidFill>
                <a:latin typeface="Calibri"/>
              </a:rPr>
              <a:pPr defTabSz="465887">
                <a:defRPr/>
              </a:pPr>
              <a:t>4</a:t>
            </a:fld>
            <a:endParaRPr lang="en-US">
              <a:solidFill>
                <a:prstClr val="black"/>
              </a:solidFill>
              <a:latin typeface="Calibri"/>
            </a:endParaRPr>
          </a:p>
        </p:txBody>
      </p:sp>
    </p:spTree>
    <p:extLst>
      <p:ext uri="{BB962C8B-B14F-4D97-AF65-F5344CB8AC3E}">
        <p14:creationId xmlns:p14="http://schemas.microsoft.com/office/powerpoint/2010/main" val="552061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Tính</a:t>
            </a:r>
            <a:r>
              <a:rPr lang="en-US" baseline="0" dirty="0" smtClean="0"/>
              <a:t> tin </a:t>
            </a:r>
            <a:r>
              <a:rPr lang="en-US" baseline="0" dirty="0" err="1" smtClean="0"/>
              <a:t>cậy</a:t>
            </a:r>
            <a:r>
              <a:rPr lang="en-US" baseline="0" dirty="0" smtClean="0"/>
              <a:t>: </a:t>
            </a:r>
            <a:r>
              <a:rPr lang="en-US" baseline="0" dirty="0" err="1" smtClean="0"/>
              <a:t>kết</a:t>
            </a:r>
            <a:r>
              <a:rPr lang="en-US" baseline="0" dirty="0" smtClean="0"/>
              <a:t> </a:t>
            </a:r>
            <a:r>
              <a:rPr lang="en-US" baseline="0" dirty="0" err="1" smtClean="0"/>
              <a:t>quả</a:t>
            </a:r>
            <a:r>
              <a:rPr lang="en-US" baseline="0" dirty="0" smtClean="0"/>
              <a:t> </a:t>
            </a:r>
            <a:r>
              <a:rPr lang="en-US" baseline="0" dirty="0" err="1" smtClean="0"/>
              <a:t>các</a:t>
            </a:r>
            <a:r>
              <a:rPr lang="en-US" baseline="0" dirty="0" smtClean="0"/>
              <a:t> </a:t>
            </a:r>
            <a:r>
              <a:rPr lang="en-US" baseline="0" dirty="0" err="1" smtClean="0"/>
              <a:t>lần</a:t>
            </a:r>
            <a:r>
              <a:rPr lang="en-US" baseline="0" dirty="0" smtClean="0"/>
              <a:t> </a:t>
            </a:r>
            <a:r>
              <a:rPr lang="en-US" baseline="0" dirty="0" err="1" smtClean="0"/>
              <a:t>như</a:t>
            </a:r>
            <a:r>
              <a:rPr lang="en-US" baseline="0" dirty="0" smtClean="0"/>
              <a:t> </a:t>
            </a:r>
            <a:r>
              <a:rPr lang="en-US" baseline="0" dirty="0" err="1" smtClean="0"/>
              <a:t>nhau</a:t>
            </a:r>
            <a:r>
              <a:rPr lang="en-US" baseline="0" dirty="0" smtClean="0"/>
              <a:t> </a:t>
            </a:r>
            <a:r>
              <a:rPr lang="en-US" baseline="0" dirty="0" err="1" smtClean="0"/>
              <a:t>nếu</a:t>
            </a:r>
            <a:r>
              <a:rPr lang="en-US" baseline="0" dirty="0" smtClean="0"/>
              <a:t> </a:t>
            </a:r>
            <a:r>
              <a:rPr lang="en-US" baseline="0" dirty="0" err="1" smtClean="0"/>
              <a:t>thực</a:t>
            </a:r>
            <a:r>
              <a:rPr lang="en-US" baseline="0" dirty="0" smtClean="0"/>
              <a:t> </a:t>
            </a:r>
            <a:r>
              <a:rPr lang="en-US" baseline="0" dirty="0" err="1" smtClean="0"/>
              <a:t>hiện</a:t>
            </a:r>
            <a:r>
              <a:rPr lang="en-US" baseline="0" dirty="0" smtClean="0"/>
              <a:t> </a:t>
            </a:r>
            <a:r>
              <a:rPr lang="en-US" baseline="0" dirty="0" err="1" smtClean="0"/>
              <a:t>trên</a:t>
            </a:r>
            <a:r>
              <a:rPr lang="en-US" baseline="0" dirty="0" smtClean="0"/>
              <a:t> </a:t>
            </a:r>
            <a:r>
              <a:rPr lang="en-US" baseline="0" dirty="0" err="1" smtClean="0"/>
              <a:t>cùng</a:t>
            </a:r>
            <a:r>
              <a:rPr lang="en-US" baseline="0" dirty="0" smtClean="0"/>
              <a:t> 1 </a:t>
            </a:r>
            <a:r>
              <a:rPr lang="en-US" baseline="0" dirty="0" err="1" smtClean="0"/>
              <a:t>người</a:t>
            </a:r>
            <a:r>
              <a:rPr lang="en-US" baseline="0" dirty="0" smtClean="0"/>
              <a:t>, </a:t>
            </a:r>
            <a:r>
              <a:rPr lang="en-US" baseline="0" dirty="0" err="1" smtClean="0"/>
              <a:t>cùng</a:t>
            </a:r>
            <a:r>
              <a:rPr lang="en-US" baseline="0" dirty="0" smtClean="0"/>
              <a:t> 1 </a:t>
            </a:r>
            <a:r>
              <a:rPr lang="en-US" baseline="0" dirty="0" err="1" smtClean="0"/>
              <a:t>điều</a:t>
            </a:r>
            <a:r>
              <a:rPr lang="en-US" baseline="0" dirty="0" smtClean="0"/>
              <a:t> </a:t>
            </a:r>
            <a:r>
              <a:rPr lang="en-US" baseline="0" dirty="0" err="1" smtClean="0"/>
              <a:t>kiện</a:t>
            </a:r>
            <a:r>
              <a:rPr lang="en-US" baseline="0" dirty="0" smtClean="0"/>
              <a:t> </a:t>
            </a:r>
            <a:r>
              <a:rPr lang="en-US" baseline="0" dirty="0" err="1" smtClean="0"/>
              <a:t>như</a:t>
            </a:r>
            <a:r>
              <a:rPr lang="en-US" baseline="0" dirty="0" smtClean="0"/>
              <a:t> =&gt;</a:t>
            </a:r>
            <a:r>
              <a:rPr lang="en-US" baseline="0" dirty="0" err="1" smtClean="0"/>
              <a:t>cùng</a:t>
            </a:r>
            <a:r>
              <a:rPr lang="en-US" baseline="0" dirty="0" smtClean="0"/>
              <a:t> </a:t>
            </a:r>
            <a:r>
              <a:rPr lang="en-US" baseline="0" dirty="0" err="1" smtClean="0"/>
              <a:t>một</a:t>
            </a:r>
            <a:r>
              <a:rPr lang="en-US" baseline="0" dirty="0" smtClean="0"/>
              <a:t> </a:t>
            </a:r>
            <a:r>
              <a:rPr lang="en-US" baseline="0" dirty="0" err="1" smtClean="0"/>
              <a:t>kết</a:t>
            </a:r>
            <a:r>
              <a:rPr lang="en-US" baseline="0" dirty="0" smtClean="0"/>
              <a:t> </a:t>
            </a:r>
            <a:r>
              <a:rPr lang="en-US" baseline="0" dirty="0" err="1" smtClean="0"/>
              <a:t>quả</a:t>
            </a:r>
            <a:endParaRPr lang="en-US" baseline="0" dirty="0" smtClean="0"/>
          </a:p>
          <a:p>
            <a:r>
              <a:rPr lang="en-US" baseline="0" dirty="0" err="1" smtClean="0"/>
              <a:t>Tính</a:t>
            </a:r>
            <a:r>
              <a:rPr lang="en-US" baseline="0" dirty="0" smtClean="0"/>
              <a:t> </a:t>
            </a:r>
            <a:r>
              <a:rPr lang="en-US" baseline="0" dirty="0" err="1" smtClean="0"/>
              <a:t>giá</a:t>
            </a:r>
            <a:r>
              <a:rPr lang="en-US" baseline="0" dirty="0" smtClean="0"/>
              <a:t> </a:t>
            </a:r>
            <a:r>
              <a:rPr lang="en-US" baseline="0" dirty="0" err="1" smtClean="0"/>
              <a:t>trị</a:t>
            </a:r>
            <a:r>
              <a:rPr lang="en-US" baseline="0" dirty="0" smtClean="0"/>
              <a:t>: </a:t>
            </a:r>
            <a:r>
              <a:rPr lang="en-US" baseline="0" dirty="0" err="1" smtClean="0"/>
              <a:t>đo</a:t>
            </a:r>
            <a:r>
              <a:rPr lang="en-US" baseline="0" dirty="0" smtClean="0"/>
              <a:t> </a:t>
            </a:r>
            <a:r>
              <a:rPr lang="en-US" baseline="0" dirty="0" err="1" smtClean="0"/>
              <a:t>lường</a:t>
            </a:r>
            <a:r>
              <a:rPr lang="en-US" baseline="0" dirty="0" smtClean="0"/>
              <a:t> </a:t>
            </a:r>
            <a:r>
              <a:rPr lang="en-US" baseline="0" dirty="0" err="1" smtClean="0"/>
              <a:t>đúng</a:t>
            </a:r>
            <a:r>
              <a:rPr lang="en-US" baseline="0" dirty="0" smtClean="0"/>
              <a:t> </a:t>
            </a:r>
            <a:r>
              <a:rPr lang="en-US" baseline="0" dirty="0" err="1" smtClean="0"/>
              <a:t>đặc</a:t>
            </a:r>
            <a:r>
              <a:rPr lang="en-US" baseline="0" dirty="0" smtClean="0"/>
              <a:t> </a:t>
            </a:r>
            <a:r>
              <a:rPr lang="en-US" baseline="0" dirty="0" err="1" smtClean="0"/>
              <a:t>tính</a:t>
            </a:r>
            <a:r>
              <a:rPr lang="en-US" baseline="0" dirty="0" smtClean="0"/>
              <a:t> </a:t>
            </a:r>
            <a:r>
              <a:rPr lang="en-US" baseline="0" dirty="0" err="1" smtClean="0"/>
              <a:t>cần</a:t>
            </a:r>
            <a:r>
              <a:rPr lang="en-US" baseline="0" dirty="0" smtClean="0"/>
              <a:t> </a:t>
            </a:r>
            <a:r>
              <a:rPr lang="en-US" baseline="0" dirty="0" err="1" smtClean="0"/>
              <a:t>đo</a:t>
            </a:r>
            <a:endParaRPr lang="en-US" baseline="0" dirty="0" smtClean="0"/>
          </a:p>
          <a:p>
            <a:r>
              <a:rPr lang="en-US" baseline="0" dirty="0" err="1" smtClean="0"/>
              <a:t>Rẻ</a:t>
            </a:r>
            <a:r>
              <a:rPr lang="en-US" baseline="0" dirty="0" smtClean="0"/>
              <a:t> </a:t>
            </a:r>
            <a:r>
              <a:rPr lang="en-US" baseline="0" dirty="0" err="1" smtClean="0"/>
              <a:t>tiền</a:t>
            </a:r>
            <a:r>
              <a:rPr lang="en-US" baseline="0" dirty="0" smtClean="0"/>
              <a:t> </a:t>
            </a:r>
            <a:r>
              <a:rPr lang="en-US" baseline="0" dirty="0" err="1" smtClean="0"/>
              <a:t>đo</a:t>
            </a:r>
            <a:r>
              <a:rPr lang="en-US" baseline="0" dirty="0" smtClean="0"/>
              <a:t> </a:t>
            </a:r>
            <a:r>
              <a:rPr lang="en-US" baseline="0" dirty="0" err="1" smtClean="0"/>
              <a:t>lường</a:t>
            </a:r>
            <a:r>
              <a:rPr lang="en-US" baseline="0" dirty="0" smtClean="0"/>
              <a:t> </a:t>
            </a:r>
            <a:r>
              <a:rPr lang="en-US" baseline="0" dirty="0" err="1" smtClean="0"/>
              <a:t>bằng</a:t>
            </a:r>
            <a:r>
              <a:rPr lang="en-US" baseline="0" dirty="0" smtClean="0"/>
              <a:t> (</a:t>
            </a:r>
            <a:r>
              <a:rPr lang="en-US" baseline="0" dirty="0" err="1" smtClean="0"/>
              <a:t>thời</a:t>
            </a:r>
            <a:r>
              <a:rPr lang="en-US" baseline="0" dirty="0" smtClean="0"/>
              <a:t> </a:t>
            </a:r>
            <a:r>
              <a:rPr lang="en-US" baseline="0" dirty="0" err="1" smtClean="0"/>
              <a:t>gian</a:t>
            </a:r>
            <a:r>
              <a:rPr lang="en-US" baseline="0" dirty="0" smtClean="0"/>
              <a:t> </a:t>
            </a:r>
            <a:r>
              <a:rPr lang="en-US" baseline="0" dirty="0" err="1" smtClean="0"/>
              <a:t>thực</a:t>
            </a:r>
            <a:r>
              <a:rPr lang="en-US" baseline="0" dirty="0" smtClean="0"/>
              <a:t> </a:t>
            </a:r>
            <a:r>
              <a:rPr lang="en-US" baseline="0" dirty="0" err="1" smtClean="0"/>
              <a:t>hiện</a:t>
            </a:r>
            <a:r>
              <a:rPr lang="en-US" baseline="0" dirty="0" smtClean="0"/>
              <a:t>, </a:t>
            </a:r>
            <a:r>
              <a:rPr lang="en-US" baseline="0" dirty="0" err="1" smtClean="0"/>
              <a:t>có</a:t>
            </a:r>
            <a:r>
              <a:rPr lang="en-US" baseline="0" dirty="0" smtClean="0"/>
              <a:t> </a:t>
            </a:r>
            <a:r>
              <a:rPr lang="en-US" baseline="0" dirty="0" err="1" smtClean="0"/>
              <a:t>cần</a:t>
            </a:r>
            <a:r>
              <a:rPr lang="en-US" baseline="0" dirty="0" smtClean="0"/>
              <a:t> </a:t>
            </a:r>
            <a:r>
              <a:rPr lang="en-US" baseline="0" dirty="0" err="1" smtClean="0"/>
              <a:t>phải</a:t>
            </a:r>
            <a:r>
              <a:rPr lang="en-US" baseline="0" dirty="0" smtClean="0"/>
              <a:t> </a:t>
            </a:r>
            <a:r>
              <a:rPr lang="en-US" baseline="0" dirty="0" err="1" smtClean="0"/>
              <a:t>tập</a:t>
            </a:r>
            <a:r>
              <a:rPr lang="en-US" baseline="0" dirty="0" smtClean="0"/>
              <a:t> </a:t>
            </a:r>
            <a:r>
              <a:rPr lang="en-US" baseline="0" dirty="0" err="1" smtClean="0"/>
              <a:t>huấn</a:t>
            </a:r>
            <a:r>
              <a:rPr lang="en-US" baseline="0" dirty="0" smtClean="0"/>
              <a:t> </a:t>
            </a:r>
            <a:r>
              <a:rPr lang="en-US" baseline="0" dirty="0" err="1" smtClean="0"/>
              <a:t>chuyên</a:t>
            </a:r>
            <a:r>
              <a:rPr lang="en-US" baseline="0" dirty="0" smtClean="0"/>
              <a:t> </a:t>
            </a:r>
            <a:r>
              <a:rPr lang="en-US" baseline="0" dirty="0" err="1" smtClean="0"/>
              <a:t>sâu</a:t>
            </a:r>
            <a:r>
              <a:rPr lang="en-US" baseline="0" dirty="0" smtClean="0"/>
              <a:t>, </a:t>
            </a:r>
            <a:r>
              <a:rPr lang="en-US" baseline="0" dirty="0" err="1" smtClean="0"/>
              <a:t>đặc</a:t>
            </a:r>
            <a:r>
              <a:rPr lang="en-US" baseline="0" dirty="0" smtClean="0"/>
              <a:t> </a:t>
            </a:r>
            <a:r>
              <a:rPr lang="en-US" baseline="0" dirty="0" err="1" smtClean="0"/>
              <a:t>biệt</a:t>
            </a:r>
            <a:r>
              <a:rPr lang="en-US" baseline="0" dirty="0" smtClean="0"/>
              <a:t> </a:t>
            </a:r>
            <a:r>
              <a:rPr lang="en-US" baseline="0" dirty="0" err="1" smtClean="0"/>
              <a:t>không</a:t>
            </a:r>
            <a:r>
              <a:rPr lang="en-US" baseline="0" dirty="0" smtClean="0"/>
              <a:t>; </a:t>
            </a:r>
            <a:r>
              <a:rPr lang="en-US" baseline="0" dirty="0" err="1" smtClean="0"/>
              <a:t>hành</a:t>
            </a:r>
            <a:r>
              <a:rPr lang="en-US" baseline="0" dirty="0" smtClean="0"/>
              <a:t> </a:t>
            </a:r>
            <a:r>
              <a:rPr lang="en-US" baseline="0" dirty="0" err="1" smtClean="0"/>
              <a:t>chính-quản</a:t>
            </a:r>
            <a:r>
              <a:rPr lang="en-US" baseline="0" dirty="0" smtClean="0"/>
              <a:t> </a:t>
            </a:r>
            <a:r>
              <a:rPr lang="en-US" baseline="0" dirty="0" err="1" smtClean="0"/>
              <a:t>lý</a:t>
            </a:r>
            <a:r>
              <a:rPr lang="en-US" baseline="0" dirty="0" smtClean="0"/>
              <a:t> </a:t>
            </a:r>
            <a:r>
              <a:rPr lang="en-US" baseline="0" dirty="0" err="1" smtClean="0"/>
              <a:t>cồng</a:t>
            </a:r>
            <a:r>
              <a:rPr lang="en-US" baseline="0" dirty="0" smtClean="0"/>
              <a:t> </a:t>
            </a:r>
            <a:r>
              <a:rPr lang="en-US" baseline="0" dirty="0" err="1" smtClean="0"/>
              <a:t>kềnh</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pPr defTabSz="465887">
              <a:defRPr/>
            </a:pPr>
            <a:fld id="{17799D4F-FC4A-4F11-A8ED-9A88D957105A}" type="slidenum">
              <a:rPr lang="en-US">
                <a:solidFill>
                  <a:prstClr val="black"/>
                </a:solidFill>
                <a:latin typeface="Calibri"/>
              </a:rPr>
              <a:pPr defTabSz="465887">
                <a:defRPr/>
              </a:pPr>
              <a:t>5</a:t>
            </a:fld>
            <a:endParaRPr lang="en-US">
              <a:solidFill>
                <a:prstClr val="black"/>
              </a:solidFill>
              <a:latin typeface="Calibri"/>
            </a:endParaRPr>
          </a:p>
        </p:txBody>
      </p:sp>
    </p:spTree>
    <p:extLst>
      <p:ext uri="{BB962C8B-B14F-4D97-AF65-F5344CB8AC3E}">
        <p14:creationId xmlns:p14="http://schemas.microsoft.com/office/powerpoint/2010/main" val="317569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err="1" smtClean="0"/>
              <a:t>Và</a:t>
            </a:r>
            <a:r>
              <a:rPr lang="en-US" baseline="0" dirty="0" smtClean="0"/>
              <a:t> </a:t>
            </a:r>
            <a:r>
              <a:rPr lang="en-US" baseline="0" dirty="0" err="1" smtClean="0"/>
              <a:t>những</a:t>
            </a:r>
            <a:r>
              <a:rPr lang="en-US" baseline="0" dirty="0" smtClean="0"/>
              <a:t> can </a:t>
            </a:r>
            <a:r>
              <a:rPr lang="en-US" baseline="0" dirty="0" err="1" smtClean="0"/>
              <a:t>thiệp</a:t>
            </a:r>
            <a:r>
              <a:rPr lang="en-US" baseline="0" dirty="0" smtClean="0"/>
              <a:t> </a:t>
            </a:r>
            <a:r>
              <a:rPr lang="en-US" baseline="0" dirty="0" err="1" smtClean="0"/>
              <a:t>này</a:t>
            </a:r>
            <a:r>
              <a:rPr lang="en-US" baseline="0" dirty="0" smtClean="0"/>
              <a:t> </a:t>
            </a:r>
            <a:r>
              <a:rPr lang="en-US" baseline="0" dirty="0" err="1" smtClean="0"/>
              <a:t>đã</a:t>
            </a:r>
            <a:r>
              <a:rPr lang="en-US" baseline="0" dirty="0" smtClean="0"/>
              <a:t> </a:t>
            </a:r>
            <a:r>
              <a:rPr lang="en-US" baseline="0" dirty="0" err="1" smtClean="0"/>
              <a:t>được</a:t>
            </a:r>
            <a:r>
              <a:rPr lang="en-US" baseline="0" dirty="0" smtClean="0"/>
              <a:t> </a:t>
            </a:r>
            <a:r>
              <a:rPr lang="en-US" baseline="0" dirty="0" err="1" smtClean="0"/>
              <a:t>chứng</a:t>
            </a:r>
            <a:r>
              <a:rPr lang="en-US" baseline="0" dirty="0" smtClean="0"/>
              <a:t> minh </a:t>
            </a:r>
            <a:r>
              <a:rPr lang="en-US" baseline="0" dirty="0" err="1" smtClean="0"/>
              <a:t>là</a:t>
            </a:r>
            <a:r>
              <a:rPr lang="en-US" baseline="0" dirty="0" smtClean="0"/>
              <a:t> </a:t>
            </a:r>
            <a:r>
              <a:rPr lang="en-US" baseline="0" dirty="0" err="1" smtClean="0"/>
              <a:t>có</a:t>
            </a:r>
            <a:r>
              <a:rPr lang="en-US" baseline="0" dirty="0" smtClean="0"/>
              <a:t> </a:t>
            </a:r>
            <a:r>
              <a:rPr lang="en-US" baseline="0" dirty="0" err="1" smtClean="0"/>
              <a:t>hiệu</a:t>
            </a:r>
            <a:r>
              <a:rPr lang="en-US" baseline="0" dirty="0" smtClean="0"/>
              <a:t> </a:t>
            </a:r>
            <a:r>
              <a:rPr lang="en-US" baseline="0" dirty="0" err="1" smtClean="0"/>
              <a:t>quả</a:t>
            </a:r>
            <a:r>
              <a:rPr lang="en-US" baseline="0" dirty="0" smtClean="0"/>
              <a:t> </a:t>
            </a:r>
          </a:p>
          <a:p>
            <a:pPr defTabSz="931774">
              <a:defRPr/>
            </a:pPr>
            <a:endParaRPr lang="en-US" baseline="0" dirty="0" smtClean="0"/>
          </a:p>
          <a:p>
            <a:pPr defTabSz="931774">
              <a:defRPr/>
            </a:pPr>
            <a:r>
              <a:rPr lang="vi-VN" dirty="0" smtClean="0"/>
              <a:t>Nguy cơ liên quan tới việc sử dụng chất có thể chia làm</a:t>
            </a:r>
            <a:r>
              <a:rPr lang="en-US" dirty="0" smtClean="0"/>
              <a:t> </a:t>
            </a:r>
            <a:r>
              <a:rPr lang="vi-VN" dirty="0" smtClean="0"/>
              <a:t>nhiều giai đoạn liên tục, từ nguy cơ thấp, nguy cơ trung bình tới nguy cơ cao. Mức độ nguy cơ có liên quan chặt chẽ và tỉ lệ thuận với những hậu quả mà sử dụng </a:t>
            </a:r>
            <a:r>
              <a:rPr lang="en-US" dirty="0" err="1" smtClean="0"/>
              <a:t>chất</a:t>
            </a:r>
            <a:r>
              <a:rPr lang="vi-VN" dirty="0" smtClean="0"/>
              <a:t> có thể mang lại.</a:t>
            </a:r>
            <a:endParaRPr lang="en-US"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defTabSz="465887">
              <a:defRPr/>
            </a:pPr>
            <a:fld id="{17799D4F-FC4A-4F11-A8ED-9A88D957105A}" type="slidenum">
              <a:rPr lang="en-US">
                <a:solidFill>
                  <a:prstClr val="black"/>
                </a:solidFill>
                <a:latin typeface="Calibri"/>
              </a:rPr>
              <a:pPr defTabSz="465887">
                <a:defRPr/>
              </a:pPr>
              <a:t>6</a:t>
            </a:fld>
            <a:endParaRPr lang="en-US">
              <a:solidFill>
                <a:prstClr val="black"/>
              </a:solidFill>
              <a:latin typeface="Calibri"/>
            </a:endParaRPr>
          </a:p>
        </p:txBody>
      </p:sp>
    </p:spTree>
    <p:extLst>
      <p:ext uri="{BB962C8B-B14F-4D97-AF65-F5344CB8AC3E}">
        <p14:creationId xmlns:p14="http://schemas.microsoft.com/office/powerpoint/2010/main" val="2876468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Công</a:t>
            </a:r>
            <a:r>
              <a:rPr lang="en-US" baseline="0" dirty="0" smtClean="0"/>
              <a:t> </a:t>
            </a:r>
            <a:r>
              <a:rPr lang="en-US" baseline="0" dirty="0" err="1" smtClean="0"/>
              <a:t>cụ</a:t>
            </a:r>
            <a:r>
              <a:rPr lang="en-US" baseline="0" dirty="0" smtClean="0"/>
              <a:t> ASSIT do </a:t>
            </a:r>
            <a:r>
              <a:rPr lang="en-US" baseline="0" dirty="0" err="1" smtClean="0"/>
              <a:t>tổ</a:t>
            </a:r>
            <a:r>
              <a:rPr lang="en-US" baseline="0" dirty="0" smtClean="0"/>
              <a:t> </a:t>
            </a:r>
            <a:r>
              <a:rPr lang="en-US" baseline="0" dirty="0" err="1" smtClean="0"/>
              <a:t>chức</a:t>
            </a:r>
            <a:r>
              <a:rPr lang="en-US" baseline="0" dirty="0" smtClean="0"/>
              <a:t> y </a:t>
            </a:r>
            <a:r>
              <a:rPr lang="en-US" baseline="0" dirty="0" err="1" smtClean="0"/>
              <a:t>tế</a:t>
            </a:r>
            <a:r>
              <a:rPr lang="en-US" baseline="0" dirty="0" smtClean="0"/>
              <a:t> </a:t>
            </a:r>
            <a:r>
              <a:rPr lang="en-US" baseline="0" dirty="0" err="1" smtClean="0"/>
              <a:t>thế</a:t>
            </a:r>
            <a:r>
              <a:rPr lang="en-US" baseline="0" dirty="0" smtClean="0"/>
              <a:t> </a:t>
            </a:r>
            <a:r>
              <a:rPr lang="en-US" baseline="0" dirty="0" err="1" smtClean="0"/>
              <a:t>giới</a:t>
            </a:r>
            <a:r>
              <a:rPr lang="en-US" baseline="0" dirty="0" smtClean="0"/>
              <a:t> </a:t>
            </a:r>
            <a:r>
              <a:rPr lang="en-US" baseline="0" dirty="0" err="1" smtClean="0"/>
              <a:t>phát</a:t>
            </a:r>
            <a:r>
              <a:rPr lang="en-US" baseline="0" dirty="0" smtClean="0"/>
              <a:t> </a:t>
            </a:r>
            <a:r>
              <a:rPr lang="en-US" baseline="0" dirty="0" err="1" smtClean="0"/>
              <a:t>xây</a:t>
            </a:r>
            <a:r>
              <a:rPr lang="en-US" baseline="0" dirty="0" smtClean="0"/>
              <a:t> </a:t>
            </a:r>
            <a:r>
              <a:rPr lang="en-US" baseline="0" dirty="0" err="1" smtClean="0"/>
              <a:t>dựng</a:t>
            </a:r>
            <a:r>
              <a:rPr lang="en-US" baseline="0" dirty="0" smtClean="0"/>
              <a:t> </a:t>
            </a:r>
            <a:r>
              <a:rPr lang="en-US" baseline="0" dirty="0" err="1" smtClean="0"/>
              <a:t>và</a:t>
            </a:r>
            <a:r>
              <a:rPr lang="en-US" baseline="0" dirty="0" smtClean="0"/>
              <a:t> </a:t>
            </a:r>
            <a:r>
              <a:rPr lang="en-US" baseline="0" dirty="0" err="1" smtClean="0"/>
              <a:t>phát</a:t>
            </a:r>
            <a:r>
              <a:rPr lang="en-US" baseline="0" dirty="0" smtClean="0"/>
              <a:t> </a:t>
            </a:r>
            <a:r>
              <a:rPr lang="en-US" baseline="0" dirty="0" err="1" smtClean="0"/>
              <a:t>triển</a:t>
            </a:r>
            <a:r>
              <a:rPr lang="en-US" baseline="0" dirty="0" smtClean="0"/>
              <a:t> </a:t>
            </a:r>
            <a:r>
              <a:rPr lang="en-US" baseline="0" dirty="0" err="1" smtClean="0"/>
              <a:t>là</a:t>
            </a:r>
            <a:r>
              <a:rPr lang="en-US" baseline="0" dirty="0" smtClean="0"/>
              <a:t> </a:t>
            </a:r>
            <a:r>
              <a:rPr lang="en-US" baseline="0" dirty="0" err="1" smtClean="0"/>
              <a:t>công</a:t>
            </a:r>
            <a:r>
              <a:rPr lang="en-US" baseline="0" dirty="0" smtClean="0"/>
              <a:t> </a:t>
            </a:r>
            <a:r>
              <a:rPr lang="en-US" baseline="0" dirty="0" err="1" smtClean="0"/>
              <a:t>cụ</a:t>
            </a:r>
            <a:r>
              <a:rPr lang="en-US" baseline="0" dirty="0" smtClean="0"/>
              <a:t> </a:t>
            </a:r>
            <a:r>
              <a:rPr lang="en-US" baseline="0" dirty="0" err="1" smtClean="0"/>
              <a:t>để</a:t>
            </a:r>
            <a:r>
              <a:rPr lang="en-US" baseline="0" dirty="0" smtClean="0"/>
              <a:t> </a:t>
            </a:r>
            <a:r>
              <a:rPr lang="en-US" baseline="0" dirty="0" err="1" smtClean="0"/>
              <a:t>hỗ</a:t>
            </a:r>
            <a:r>
              <a:rPr lang="en-US" baseline="0" dirty="0" smtClean="0"/>
              <a:t> </a:t>
            </a:r>
            <a:r>
              <a:rPr lang="en-US" baseline="0" dirty="0" err="1" smtClean="0"/>
              <a:t>trợ</a:t>
            </a:r>
            <a:r>
              <a:rPr lang="en-US" baseline="0" dirty="0" smtClean="0"/>
              <a:t> </a:t>
            </a:r>
            <a:r>
              <a:rPr lang="en-US" baseline="0" dirty="0" err="1" smtClean="0"/>
              <a:t>phát</a:t>
            </a:r>
            <a:r>
              <a:rPr lang="en-US" baseline="0" dirty="0" smtClean="0"/>
              <a:t> </a:t>
            </a:r>
            <a:r>
              <a:rPr lang="en-US" baseline="0" dirty="0" err="1" smtClean="0"/>
              <a:t>hiện</a:t>
            </a:r>
            <a:r>
              <a:rPr lang="en-US" baseline="0" dirty="0" smtClean="0"/>
              <a:t>, </a:t>
            </a:r>
            <a:r>
              <a:rPr lang="en-US" baseline="0" dirty="0" err="1" smtClean="0"/>
              <a:t>xác</a:t>
            </a:r>
            <a:r>
              <a:rPr lang="en-US" baseline="0" dirty="0" smtClean="0"/>
              <a:t> </a:t>
            </a:r>
            <a:r>
              <a:rPr lang="en-US" baseline="0" dirty="0" err="1" smtClean="0"/>
              <a:t>định</a:t>
            </a:r>
            <a:r>
              <a:rPr lang="en-US" baseline="0" dirty="0" smtClean="0"/>
              <a:t> </a:t>
            </a:r>
            <a:r>
              <a:rPr lang="en-US" baseline="0" dirty="0" err="1" smtClean="0"/>
              <a:t>sớm</a:t>
            </a:r>
            <a:r>
              <a:rPr lang="en-US" baseline="0" dirty="0" smtClean="0"/>
              <a:t> </a:t>
            </a:r>
            <a:r>
              <a:rPr lang="en-US" baseline="0" dirty="0" err="1" smtClean="0"/>
              <a:t>nguy</a:t>
            </a:r>
            <a:r>
              <a:rPr lang="en-US" baseline="0" dirty="0" smtClean="0"/>
              <a:t> </a:t>
            </a:r>
            <a:r>
              <a:rPr lang="en-US" baseline="0" dirty="0" err="1" smtClean="0"/>
              <a:t>cơ</a:t>
            </a:r>
            <a:r>
              <a:rPr lang="en-US" baseline="0" dirty="0" smtClean="0"/>
              <a:t> </a:t>
            </a:r>
            <a:r>
              <a:rPr lang="en-US" baseline="0" dirty="0" err="1" smtClean="0"/>
              <a:t>sức</a:t>
            </a:r>
            <a:r>
              <a:rPr lang="en-US" baseline="0" dirty="0" smtClean="0"/>
              <a:t> </a:t>
            </a:r>
            <a:r>
              <a:rPr lang="en-US" baseline="0" dirty="0" err="1" smtClean="0"/>
              <a:t>khỏe</a:t>
            </a:r>
            <a:r>
              <a:rPr lang="en-US" baseline="0" dirty="0" smtClean="0"/>
              <a:t> </a:t>
            </a:r>
            <a:r>
              <a:rPr lang="en-US" baseline="0" dirty="0" err="1" smtClean="0"/>
              <a:t>liên</a:t>
            </a:r>
            <a:r>
              <a:rPr lang="en-US" baseline="0" dirty="0" smtClean="0"/>
              <a:t> </a:t>
            </a:r>
            <a:r>
              <a:rPr lang="en-US" baseline="0" dirty="0" err="1" smtClean="0"/>
              <a:t>quan</a:t>
            </a:r>
            <a:r>
              <a:rPr lang="en-US" baseline="0" dirty="0" smtClean="0"/>
              <a:t> </a:t>
            </a:r>
            <a:r>
              <a:rPr lang="en-US" baseline="0" dirty="0" err="1" smtClean="0"/>
              <a:t>đến</a:t>
            </a:r>
            <a:r>
              <a:rPr lang="en-US" baseline="0" dirty="0" smtClean="0"/>
              <a:t> </a:t>
            </a:r>
            <a:r>
              <a:rPr lang="en-US" baseline="0" dirty="0" err="1" smtClean="0"/>
              <a:t>sử</a:t>
            </a:r>
            <a:r>
              <a:rPr lang="en-US" baseline="0" dirty="0" smtClean="0"/>
              <a:t> </a:t>
            </a:r>
            <a:r>
              <a:rPr lang="en-US" baseline="0" dirty="0" err="1" smtClean="0"/>
              <a:t>dụng</a:t>
            </a:r>
            <a:r>
              <a:rPr lang="en-US" baseline="0" dirty="0" smtClean="0"/>
              <a:t> </a:t>
            </a:r>
            <a:r>
              <a:rPr lang="en-US" baseline="0" dirty="0" err="1" smtClean="0"/>
              <a:t>chất</a:t>
            </a:r>
            <a:r>
              <a:rPr lang="en-US" baseline="0" dirty="0" smtClean="0"/>
              <a:t> </a:t>
            </a:r>
            <a:r>
              <a:rPr lang="en-US" baseline="0" dirty="0" err="1" smtClean="0"/>
              <a:t>và</a:t>
            </a:r>
            <a:r>
              <a:rPr lang="en-US" baseline="0" dirty="0" smtClean="0"/>
              <a:t> </a:t>
            </a:r>
            <a:r>
              <a:rPr lang="en-US" baseline="0" dirty="0" err="1" smtClean="0"/>
              <a:t>rối</a:t>
            </a:r>
            <a:r>
              <a:rPr lang="en-US" baseline="0" dirty="0" smtClean="0"/>
              <a:t> </a:t>
            </a:r>
            <a:r>
              <a:rPr lang="en-US" baseline="0" dirty="0" err="1" smtClean="0"/>
              <a:t>loạn</a:t>
            </a:r>
            <a:r>
              <a:rPr lang="en-US" baseline="0" dirty="0" smtClean="0"/>
              <a:t> </a:t>
            </a:r>
            <a:r>
              <a:rPr lang="en-US" baseline="0" dirty="0" err="1" smtClean="0"/>
              <a:t>sử</a:t>
            </a:r>
            <a:r>
              <a:rPr lang="en-US" baseline="0" dirty="0" smtClean="0"/>
              <a:t> </a:t>
            </a:r>
            <a:r>
              <a:rPr lang="en-US" baseline="0" dirty="0" err="1" smtClean="0"/>
              <a:t>dụng</a:t>
            </a:r>
            <a:r>
              <a:rPr lang="en-US" baseline="0" dirty="0" smtClean="0"/>
              <a:t> </a:t>
            </a:r>
            <a:r>
              <a:rPr lang="en-US" baseline="0" dirty="0" err="1" smtClean="0"/>
              <a:t>chất</a:t>
            </a:r>
            <a:r>
              <a:rPr lang="en-US" baseline="0" dirty="0" smtClean="0"/>
              <a:t>. </a:t>
            </a:r>
            <a:r>
              <a:rPr lang="en-US" sz="1200" b="0" i="0" kern="1200" dirty="0" smtClean="0">
                <a:solidFill>
                  <a:schemeClr val="tx1"/>
                </a:solidFill>
                <a:effectLst/>
                <a:latin typeface="+mn-lt"/>
                <a:ea typeface="+mn-ea"/>
                <a:cs typeface="+mn-cs"/>
              </a:rPr>
              <a:t>Question 8 is not included in the evaluation of substance use but is an indicator of risk as injecting drugs is a high-risk activity.</a:t>
            </a:r>
          </a:p>
          <a:p>
            <a:endParaRPr lang="en-US" sz="1200" b="0" i="0" kern="1200" baseline="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AUDIT substance use disorder evaluation stands for the Alcohol Use Disorders Identification Test, which is a simple test that screens for alcohol abuse.</a:t>
            </a:r>
            <a:r>
              <a:rPr lang="en-US" sz="1200" b="0" i="0" u="none" strike="noStrike" kern="1200" baseline="30000" dirty="0" smtClean="0">
                <a:solidFill>
                  <a:schemeClr val="tx1"/>
                </a:solidFill>
                <a:effectLst/>
                <a:latin typeface="+mn-lt"/>
                <a:ea typeface="+mn-ea"/>
                <a:cs typeface="+mn-cs"/>
                <a:hlinkClick r:id="rId3"/>
              </a:rPr>
              <a:t>3</a:t>
            </a:r>
            <a:r>
              <a:rPr lang="en-US" sz="1200" b="0" i="0" kern="1200" dirty="0" smtClean="0">
                <a:solidFill>
                  <a:schemeClr val="tx1"/>
                </a:solidFill>
                <a:effectLst/>
                <a:latin typeface="+mn-lt"/>
                <a:ea typeface="+mn-ea"/>
                <a:cs typeface="+mn-cs"/>
              </a:rPr>
              <a:t> Since its publication in 1989, AUDIT has become the world’s most widely used alcohol screening tool and is available in over 40 language</a:t>
            </a:r>
          </a:p>
          <a:p>
            <a:endParaRPr lang="en-US" sz="1200" b="0" i="0" kern="1200" baseline="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AUDIT-C Evaluation</a:t>
            </a:r>
          </a:p>
          <a:p>
            <a:r>
              <a:rPr lang="en-US" sz="1200" b="0" i="0" kern="1200" dirty="0" smtClean="0">
                <a:solidFill>
                  <a:schemeClr val="tx1"/>
                </a:solidFill>
                <a:effectLst/>
                <a:latin typeface="+mn-lt"/>
                <a:ea typeface="+mn-ea"/>
                <a:cs typeface="+mn-cs"/>
              </a:rPr>
              <a:t>AUDIT-C is a modified, shorter version of AUDIT.</a:t>
            </a:r>
            <a:r>
              <a:rPr lang="en-US" sz="1200" b="0" i="0" u="none" strike="noStrike" kern="1200" baseline="30000" dirty="0" smtClean="0">
                <a:solidFill>
                  <a:schemeClr val="tx1"/>
                </a:solidFill>
                <a:effectLst/>
                <a:latin typeface="+mn-lt"/>
                <a:ea typeface="+mn-ea"/>
                <a:cs typeface="+mn-cs"/>
                <a:hlinkClick r:id="rId3"/>
              </a:rPr>
              <a:t>4</a:t>
            </a:r>
            <a:r>
              <a:rPr lang="en-US" sz="1200" b="0" i="0" kern="1200" dirty="0" smtClean="0">
                <a:solidFill>
                  <a:schemeClr val="tx1"/>
                </a:solidFill>
                <a:effectLst/>
                <a:latin typeface="+mn-lt"/>
                <a:ea typeface="+mn-ea"/>
                <a:cs typeface="+mn-cs"/>
              </a:rPr>
              <a:t> It involves only 3 questions that help to quickly identify patients with current alcohol use disorders. The three questions </a:t>
            </a:r>
          </a:p>
          <a:p>
            <a:endParaRPr lang="en-US" baseline="0" dirty="0" smtClean="0"/>
          </a:p>
          <a:p>
            <a:r>
              <a:rPr lang="en-US" baseline="0" dirty="0" smtClean="0"/>
              <a:t>ASI: </a:t>
            </a:r>
            <a:r>
              <a:rPr lang="en-US" baseline="0" dirty="0" err="1" smtClean="0"/>
              <a:t>Chỉ</a:t>
            </a:r>
            <a:r>
              <a:rPr lang="en-US" baseline="0" dirty="0" smtClean="0"/>
              <a:t> </a:t>
            </a:r>
            <a:r>
              <a:rPr lang="en-US" baseline="0" dirty="0" err="1" smtClean="0"/>
              <a:t>số</a:t>
            </a:r>
            <a:r>
              <a:rPr lang="en-US" baseline="0" dirty="0" smtClean="0"/>
              <a:t> </a:t>
            </a:r>
            <a:r>
              <a:rPr lang="en-US" baseline="0" dirty="0" err="1" smtClean="0"/>
              <a:t>đánh</a:t>
            </a:r>
            <a:r>
              <a:rPr lang="en-US" baseline="0" dirty="0" smtClean="0"/>
              <a:t> </a:t>
            </a:r>
            <a:r>
              <a:rPr lang="en-US" baseline="0" dirty="0" err="1" smtClean="0"/>
              <a:t>giá</a:t>
            </a:r>
            <a:r>
              <a:rPr lang="en-US" baseline="0" dirty="0" smtClean="0"/>
              <a:t> </a:t>
            </a:r>
            <a:r>
              <a:rPr lang="en-US" baseline="0" dirty="0" err="1" smtClean="0"/>
              <a:t>mức</a:t>
            </a:r>
            <a:r>
              <a:rPr lang="en-US" baseline="0" dirty="0" smtClean="0"/>
              <a:t> </a:t>
            </a:r>
            <a:r>
              <a:rPr lang="en-US" baseline="0" dirty="0" err="1" smtClean="0"/>
              <a:t>độ</a:t>
            </a:r>
            <a:r>
              <a:rPr lang="en-US" baseline="0" dirty="0" smtClean="0"/>
              <a:t> </a:t>
            </a:r>
            <a:r>
              <a:rPr lang="en-US" baseline="0" dirty="0" err="1" smtClean="0"/>
              <a:t>nghiện</a:t>
            </a:r>
            <a:endParaRPr lang="en-US" baseline="0" dirty="0" smtClean="0"/>
          </a:p>
          <a:p>
            <a:r>
              <a:rPr lang="en-US" sz="1200" b="0" i="0" kern="1200" dirty="0" smtClean="0">
                <a:solidFill>
                  <a:schemeClr val="tx1"/>
                </a:solidFill>
                <a:effectLst/>
                <a:latin typeface="+mn-lt"/>
                <a:ea typeface="+mn-ea"/>
                <a:cs typeface="+mn-cs"/>
              </a:rPr>
              <a:t>CAGE is a substance use disorder evaluation that asks about lifetime alcohol or substance consumption. There are four questions to the CAGE questionnaire</a:t>
            </a:r>
            <a:endParaRPr lang="en-US" dirty="0"/>
          </a:p>
        </p:txBody>
      </p:sp>
      <p:sp>
        <p:nvSpPr>
          <p:cNvPr id="4" name="Slide Number Placeholder 3"/>
          <p:cNvSpPr>
            <a:spLocks noGrp="1"/>
          </p:cNvSpPr>
          <p:nvPr>
            <p:ph type="sldNum" sz="quarter" idx="10"/>
          </p:nvPr>
        </p:nvSpPr>
        <p:spPr/>
        <p:txBody>
          <a:bodyPr/>
          <a:lstStyle/>
          <a:p>
            <a:fld id="{24AA601E-F65B-4C17-A386-651157AC3157}" type="slidenum">
              <a:rPr lang="en-US" smtClean="0"/>
              <a:t>7</a:t>
            </a:fld>
            <a:endParaRPr lang="en-US"/>
          </a:p>
        </p:txBody>
      </p:sp>
    </p:spTree>
    <p:extLst>
      <p:ext uri="{BB962C8B-B14F-4D97-AF65-F5344CB8AC3E}">
        <p14:creationId xmlns:p14="http://schemas.microsoft.com/office/powerpoint/2010/main" val="733535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Gồm</a:t>
            </a:r>
            <a:r>
              <a:rPr lang="en-US" baseline="0" dirty="0" smtClean="0"/>
              <a:t> 8 </a:t>
            </a:r>
            <a:r>
              <a:rPr lang="en-US" baseline="0" dirty="0" err="1" smtClean="0"/>
              <a:t>câu</a:t>
            </a:r>
            <a:r>
              <a:rPr lang="en-US" baseline="0" dirty="0" smtClean="0"/>
              <a:t> </a:t>
            </a:r>
            <a:r>
              <a:rPr lang="en-US" baseline="0" dirty="0" err="1" smtClean="0"/>
              <a:t>hỏi</a:t>
            </a:r>
            <a:r>
              <a:rPr lang="en-US" baseline="0" dirty="0" smtClean="0"/>
              <a:t> </a:t>
            </a:r>
            <a:r>
              <a:rPr lang="en-US" baseline="0" dirty="0" err="1" smtClean="0"/>
              <a:t>mà</a:t>
            </a:r>
            <a:r>
              <a:rPr lang="en-US" baseline="0" dirty="0" smtClean="0"/>
              <a:t> </a:t>
            </a:r>
            <a:r>
              <a:rPr lang="en-US" baseline="0" dirty="0" err="1" smtClean="0"/>
              <a:t>hầu</a:t>
            </a:r>
            <a:r>
              <a:rPr lang="en-US" baseline="0" dirty="0" smtClean="0"/>
              <a:t> </a:t>
            </a:r>
            <a:r>
              <a:rPr lang="en-US" baseline="0" dirty="0" err="1" smtClean="0"/>
              <a:t>hết</a:t>
            </a:r>
            <a:r>
              <a:rPr lang="en-US" baseline="0" dirty="0" smtClean="0"/>
              <a:t> </a:t>
            </a:r>
            <a:r>
              <a:rPr lang="en-US" baseline="0" dirty="0" err="1" smtClean="0"/>
              <a:t>những</a:t>
            </a:r>
            <a:r>
              <a:rPr lang="en-US" baseline="0" dirty="0" smtClean="0"/>
              <a:t> </a:t>
            </a:r>
            <a:r>
              <a:rPr lang="en-US" baseline="0" dirty="0" err="1" smtClean="0"/>
              <a:t>người</a:t>
            </a:r>
            <a:r>
              <a:rPr lang="en-US" baseline="0" dirty="0" smtClean="0"/>
              <a:t> </a:t>
            </a:r>
            <a:r>
              <a:rPr lang="en-US" baseline="0" dirty="0" err="1" smtClean="0"/>
              <a:t>khảo</a:t>
            </a:r>
            <a:r>
              <a:rPr lang="en-US" baseline="0" dirty="0" smtClean="0"/>
              <a:t> </a:t>
            </a:r>
            <a:r>
              <a:rPr lang="en-US" baseline="0" dirty="0" err="1" smtClean="0"/>
              <a:t>sát</a:t>
            </a:r>
            <a:r>
              <a:rPr lang="en-US" baseline="0" dirty="0" smtClean="0"/>
              <a:t> </a:t>
            </a:r>
            <a:r>
              <a:rPr lang="en-US" baseline="0" dirty="0" err="1" smtClean="0"/>
              <a:t>đều</a:t>
            </a:r>
            <a:r>
              <a:rPr lang="en-US" baseline="0" dirty="0" smtClean="0"/>
              <a:t> </a:t>
            </a:r>
            <a:r>
              <a:rPr lang="en-US" baseline="0" dirty="0" err="1" smtClean="0"/>
              <a:t>trả</a:t>
            </a:r>
            <a:r>
              <a:rPr lang="en-US" baseline="0" dirty="0" smtClean="0"/>
              <a:t> </a:t>
            </a:r>
            <a:r>
              <a:rPr lang="en-US" baseline="0" dirty="0" err="1" smtClean="0"/>
              <a:t>lời</a:t>
            </a:r>
            <a:r>
              <a:rPr lang="en-US" baseline="0" dirty="0" smtClean="0"/>
              <a:t> </a:t>
            </a:r>
            <a:r>
              <a:rPr lang="en-US" baseline="0" dirty="0" err="1" smtClean="0"/>
              <a:t>trong</a:t>
            </a:r>
            <a:r>
              <a:rPr lang="en-US" baseline="0" dirty="0" smtClean="0"/>
              <a:t> </a:t>
            </a:r>
            <a:r>
              <a:rPr lang="en-US" baseline="0" dirty="0" err="1" smtClean="0"/>
              <a:t>khoảng</a:t>
            </a:r>
            <a:r>
              <a:rPr lang="en-US" baseline="0" dirty="0" smtClean="0"/>
              <a:t> </a:t>
            </a:r>
            <a:r>
              <a:rPr lang="en-US" baseline="0" dirty="0" err="1" smtClean="0"/>
              <a:t>thời</a:t>
            </a:r>
            <a:r>
              <a:rPr lang="en-US" baseline="0" dirty="0" smtClean="0"/>
              <a:t> </a:t>
            </a:r>
            <a:r>
              <a:rPr lang="en-US" baseline="0" dirty="0" err="1" smtClean="0"/>
              <a:t>gian</a:t>
            </a:r>
            <a:r>
              <a:rPr lang="en-US" baseline="0" dirty="0" smtClean="0"/>
              <a:t> </a:t>
            </a:r>
            <a:r>
              <a:rPr lang="en-US" baseline="0" dirty="0" err="1" smtClean="0"/>
              <a:t>tầm</a:t>
            </a:r>
            <a:r>
              <a:rPr lang="en-US" baseline="0" dirty="0" smtClean="0"/>
              <a:t> 10p </a:t>
            </a:r>
            <a:r>
              <a:rPr lang="en-US" baseline="0" dirty="0" err="1" smtClean="0"/>
              <a:t>và</a:t>
            </a:r>
            <a:r>
              <a:rPr lang="en-US" baseline="0" dirty="0" smtClean="0"/>
              <a:t> </a:t>
            </a:r>
            <a:r>
              <a:rPr lang="en-US" baseline="0" dirty="0" err="1" smtClean="0"/>
              <a:t>còn</a:t>
            </a:r>
            <a:r>
              <a:rPr lang="en-US" baseline="0" dirty="0" smtClean="0"/>
              <a:t> </a:t>
            </a:r>
            <a:r>
              <a:rPr lang="en-US" baseline="0" dirty="0" err="1" smtClean="0"/>
              <a:t>tùy</a:t>
            </a:r>
            <a:r>
              <a:rPr lang="en-US" baseline="0" dirty="0" smtClean="0"/>
              <a:t> </a:t>
            </a:r>
            <a:r>
              <a:rPr lang="en-US" baseline="0" dirty="0" err="1" smtClean="0"/>
              <a:t>thuộc</a:t>
            </a:r>
            <a:r>
              <a:rPr lang="en-US" baseline="0" dirty="0" smtClean="0"/>
              <a:t> </a:t>
            </a:r>
            <a:r>
              <a:rPr lang="en-US" baseline="0" dirty="0" err="1" smtClean="0"/>
              <a:t>vào</a:t>
            </a:r>
            <a:r>
              <a:rPr lang="en-US" baseline="0" dirty="0" smtClean="0"/>
              <a:t> </a:t>
            </a:r>
            <a:r>
              <a:rPr lang="en-US" baseline="0" dirty="0" err="1" smtClean="0"/>
              <a:t>số</a:t>
            </a:r>
            <a:r>
              <a:rPr lang="en-US" baseline="0" dirty="0" smtClean="0"/>
              <a:t> </a:t>
            </a:r>
            <a:r>
              <a:rPr lang="en-US" baseline="0" dirty="0" err="1" smtClean="0"/>
              <a:t>lượng</a:t>
            </a:r>
            <a:r>
              <a:rPr lang="en-US" baseline="0" dirty="0" smtClean="0"/>
              <a:t> </a:t>
            </a:r>
            <a:r>
              <a:rPr lang="en-US" baseline="0" dirty="0" err="1" smtClean="0"/>
              <a:t>chất</a:t>
            </a:r>
            <a:r>
              <a:rPr lang="en-US" baseline="0" dirty="0" smtClean="0"/>
              <a:t> </a:t>
            </a:r>
            <a:r>
              <a:rPr lang="en-US" baseline="0" dirty="0" err="1" smtClean="0"/>
              <a:t>một</a:t>
            </a:r>
            <a:r>
              <a:rPr lang="en-US" baseline="0" dirty="0" smtClean="0"/>
              <a:t> </a:t>
            </a:r>
            <a:r>
              <a:rPr lang="en-US" baseline="0" dirty="0" err="1" smtClean="0"/>
              <a:t>người</a:t>
            </a:r>
            <a:r>
              <a:rPr lang="en-US" baseline="0" dirty="0" smtClean="0"/>
              <a:t> </a:t>
            </a:r>
            <a:r>
              <a:rPr lang="en-US" baseline="0" dirty="0" err="1" smtClean="0"/>
              <a:t>sử</a:t>
            </a:r>
            <a:r>
              <a:rPr lang="en-US" baseline="0" dirty="0" smtClean="0"/>
              <a:t> </a:t>
            </a:r>
            <a:r>
              <a:rPr lang="en-US" baseline="0" dirty="0" err="1" smtClean="0"/>
              <a:t>dụng</a:t>
            </a:r>
            <a:r>
              <a:rPr lang="en-US" baseline="0" dirty="0" smtClean="0"/>
              <a:t>,</a:t>
            </a:r>
          </a:p>
          <a:p>
            <a:r>
              <a:rPr lang="en-US" baseline="0" dirty="0" err="1" smtClean="0"/>
              <a:t>Điểm</a:t>
            </a:r>
            <a:r>
              <a:rPr lang="en-US" baseline="0" dirty="0" smtClean="0"/>
              <a:t> </a:t>
            </a:r>
            <a:r>
              <a:rPr lang="en-US" baseline="0" dirty="0" err="1" smtClean="0"/>
              <a:t>số</a:t>
            </a:r>
            <a:r>
              <a:rPr lang="en-US" baseline="0" dirty="0" smtClean="0"/>
              <a:t> </a:t>
            </a:r>
            <a:r>
              <a:rPr lang="en-US" baseline="0" dirty="0" err="1" smtClean="0"/>
              <a:t>này</a:t>
            </a:r>
            <a:r>
              <a:rPr lang="en-US" baseline="0" dirty="0" smtClean="0"/>
              <a:t> </a:t>
            </a:r>
            <a:r>
              <a:rPr lang="en-US" baseline="0" dirty="0" err="1" smtClean="0"/>
              <a:t>được</a:t>
            </a:r>
            <a:r>
              <a:rPr lang="en-US" baseline="0" dirty="0" smtClean="0"/>
              <a:t> </a:t>
            </a:r>
            <a:r>
              <a:rPr lang="en-US" baseline="0" dirty="0" err="1" smtClean="0"/>
              <a:t>ghi</a:t>
            </a:r>
            <a:r>
              <a:rPr lang="en-US" baseline="0" dirty="0" smtClean="0"/>
              <a:t> </a:t>
            </a:r>
            <a:r>
              <a:rPr lang="en-US" baseline="0" dirty="0" err="1" smtClean="0"/>
              <a:t>lại</a:t>
            </a:r>
            <a:r>
              <a:rPr lang="en-US" baseline="0" dirty="0" smtClean="0"/>
              <a:t> </a:t>
            </a:r>
            <a:r>
              <a:rPr lang="en-US" baseline="0" dirty="0" err="1" smtClean="0"/>
              <a:t>trên</a:t>
            </a:r>
            <a:r>
              <a:rPr lang="en-US" baseline="0" dirty="0" smtClean="0"/>
              <a:t> 1 form </a:t>
            </a:r>
            <a:r>
              <a:rPr lang="en-US" baseline="0" dirty="0" err="1" smtClean="0"/>
              <a:t>với</a:t>
            </a:r>
            <a:r>
              <a:rPr lang="en-US" baseline="0" dirty="0" smtClean="0"/>
              <a:t> </a:t>
            </a:r>
            <a:r>
              <a:rPr lang="en-US" baseline="0" dirty="0" err="1" smtClean="0"/>
              <a:t>mục</a:t>
            </a:r>
            <a:r>
              <a:rPr lang="en-US" baseline="0" dirty="0" smtClean="0"/>
              <a:t> </a:t>
            </a:r>
            <a:r>
              <a:rPr lang="en-US" baseline="0" dirty="0" err="1" smtClean="0"/>
              <a:t>đích</a:t>
            </a:r>
            <a:r>
              <a:rPr lang="en-US" baseline="0" dirty="0" smtClean="0"/>
              <a:t> </a:t>
            </a:r>
            <a:r>
              <a:rPr lang="en-US" baseline="0" dirty="0" err="1" smtClean="0"/>
              <a:t>sử</a:t>
            </a:r>
            <a:r>
              <a:rPr lang="en-US" baseline="0" dirty="0" smtClean="0"/>
              <a:t> </a:t>
            </a:r>
            <a:r>
              <a:rPr lang="en-US" baseline="0" dirty="0" err="1" smtClean="0"/>
              <a:t>dụng</a:t>
            </a:r>
            <a:r>
              <a:rPr lang="en-US" baseline="0" dirty="0" smtClean="0"/>
              <a:t> </a:t>
            </a:r>
            <a:r>
              <a:rPr lang="en-US" baseline="0" dirty="0" err="1" smtClean="0"/>
              <a:t>để</a:t>
            </a:r>
            <a:r>
              <a:rPr lang="en-US" baseline="0" dirty="0" smtClean="0"/>
              <a:t> </a:t>
            </a:r>
            <a:r>
              <a:rPr lang="en-US" baseline="0" dirty="0" err="1" smtClean="0"/>
              <a:t>phản</a:t>
            </a:r>
            <a:r>
              <a:rPr lang="en-US" baseline="0" dirty="0" smtClean="0"/>
              <a:t> </a:t>
            </a:r>
            <a:r>
              <a:rPr lang="en-US" baseline="0" dirty="0" err="1" smtClean="0"/>
              <a:t>hồi</a:t>
            </a:r>
            <a:r>
              <a:rPr lang="en-US" baseline="0" dirty="0" smtClean="0"/>
              <a:t> </a:t>
            </a:r>
            <a:r>
              <a:rPr lang="en-US" baseline="0" dirty="0" err="1" smtClean="0"/>
              <a:t>lại</a:t>
            </a:r>
            <a:r>
              <a:rPr lang="en-US" baseline="0" dirty="0" smtClean="0"/>
              <a:t> </a:t>
            </a:r>
            <a:r>
              <a:rPr lang="en-US" baseline="0" dirty="0" err="1" smtClean="0"/>
              <a:t>khách</a:t>
            </a:r>
            <a:r>
              <a:rPr lang="en-US" baseline="0" dirty="0" smtClean="0"/>
              <a:t> </a:t>
            </a:r>
            <a:r>
              <a:rPr lang="en-US" baseline="0" dirty="0" err="1" smtClean="0"/>
              <a:t>hàng</a:t>
            </a:r>
            <a:r>
              <a:rPr lang="en-US" baseline="0" dirty="0" smtClean="0"/>
              <a:t> </a:t>
            </a:r>
            <a:r>
              <a:rPr lang="en-US" baseline="0" dirty="0" err="1" smtClean="0"/>
              <a:t>và</a:t>
            </a:r>
            <a:r>
              <a:rPr lang="en-US" baseline="0" dirty="0" smtClean="0"/>
              <a:t> </a:t>
            </a:r>
            <a:r>
              <a:rPr lang="en-US" baseline="0" dirty="0" err="1" smtClean="0"/>
              <a:t>có</a:t>
            </a:r>
            <a:r>
              <a:rPr lang="en-US" baseline="0" dirty="0" smtClean="0"/>
              <a:t> </a:t>
            </a:r>
            <a:r>
              <a:rPr lang="en-US" baseline="0" dirty="0" err="1" smtClean="0"/>
              <a:t>thể</a:t>
            </a:r>
            <a:r>
              <a:rPr lang="en-US" baseline="0" dirty="0" smtClean="0"/>
              <a:t> </a:t>
            </a:r>
            <a:r>
              <a:rPr lang="en-US" baseline="0" dirty="0" err="1" smtClean="0"/>
              <a:t>đưa</a:t>
            </a:r>
            <a:r>
              <a:rPr lang="en-US" baseline="0" dirty="0" smtClean="0"/>
              <a:t> </a:t>
            </a:r>
            <a:r>
              <a:rPr lang="en-US" baseline="0" dirty="0" err="1" smtClean="0"/>
              <a:t>cho</a:t>
            </a:r>
            <a:r>
              <a:rPr lang="en-US" baseline="0" dirty="0" smtClean="0"/>
              <a:t> </a:t>
            </a:r>
            <a:r>
              <a:rPr lang="en-US" baseline="0" dirty="0" err="1" smtClean="0"/>
              <a:t>khách</a:t>
            </a:r>
            <a:r>
              <a:rPr lang="en-US" baseline="0" dirty="0" smtClean="0"/>
              <a:t> </a:t>
            </a:r>
            <a:r>
              <a:rPr lang="en-US" baseline="0" dirty="0" err="1" smtClean="0"/>
              <a:t>hàng</a:t>
            </a:r>
            <a:r>
              <a:rPr lang="en-US" baseline="0" dirty="0" smtClean="0"/>
              <a:t> </a:t>
            </a:r>
            <a:r>
              <a:rPr lang="en-US" baseline="0" dirty="0" err="1" smtClean="0"/>
              <a:t>đem</a:t>
            </a:r>
            <a:r>
              <a:rPr lang="en-US" baseline="0" dirty="0" smtClean="0"/>
              <a:t> </a:t>
            </a:r>
            <a:r>
              <a:rPr lang="en-US" baseline="0" dirty="0" err="1" smtClean="0"/>
              <a:t>về</a:t>
            </a:r>
            <a:r>
              <a:rPr lang="en-US" baseline="0" dirty="0" smtClean="0"/>
              <a:t> </a:t>
            </a:r>
            <a:r>
              <a:rPr lang="en-US" baseline="0" dirty="0" err="1" smtClean="0"/>
              <a:t>tham</a:t>
            </a:r>
            <a:r>
              <a:rPr lang="en-US" baseline="0" dirty="0" smtClean="0"/>
              <a:t> </a:t>
            </a:r>
            <a:r>
              <a:rPr lang="en-US" baseline="0" dirty="0" err="1" smtClean="0"/>
              <a:t>khảo</a:t>
            </a:r>
            <a:endParaRPr lang="en-US" baseline="0" dirty="0" smtClean="0"/>
          </a:p>
          <a:p>
            <a:r>
              <a:rPr lang="en-US" baseline="0" dirty="0" err="1" smtClean="0"/>
              <a:t>Công</a:t>
            </a:r>
            <a:r>
              <a:rPr lang="en-US" baseline="0" dirty="0" smtClean="0"/>
              <a:t> </a:t>
            </a:r>
            <a:r>
              <a:rPr lang="en-US" baseline="0" dirty="0" err="1" smtClean="0"/>
              <a:t>cụ</a:t>
            </a:r>
            <a:r>
              <a:rPr lang="en-US" baseline="0" dirty="0" smtClean="0"/>
              <a:t> </a:t>
            </a:r>
            <a:r>
              <a:rPr lang="en-US" baseline="0" dirty="0" err="1" smtClean="0"/>
              <a:t>này</a:t>
            </a:r>
            <a:r>
              <a:rPr lang="en-US" baseline="0" dirty="0" smtClean="0"/>
              <a:t> </a:t>
            </a:r>
            <a:r>
              <a:rPr lang="en-US" baseline="0" dirty="0" err="1" smtClean="0"/>
              <a:t>được</a:t>
            </a:r>
            <a:r>
              <a:rPr lang="en-US" baseline="0" dirty="0" smtClean="0"/>
              <a:t> </a:t>
            </a:r>
            <a:r>
              <a:rPr lang="en-US" baseline="0" dirty="0" err="1" smtClean="0"/>
              <a:t>chứng</a:t>
            </a:r>
            <a:r>
              <a:rPr lang="en-US" baseline="0" dirty="0" smtClean="0"/>
              <a:t> </a:t>
            </a:r>
            <a:r>
              <a:rPr lang="en-US" baseline="0" dirty="0" err="1" smtClean="0"/>
              <a:t>mnh</a:t>
            </a:r>
            <a:r>
              <a:rPr lang="en-US" baseline="0" dirty="0" smtClean="0"/>
              <a:t> </a:t>
            </a:r>
            <a:r>
              <a:rPr lang="en-US" baseline="0" dirty="0" err="1" smtClean="0"/>
              <a:t>có</a:t>
            </a:r>
            <a:r>
              <a:rPr lang="en-US" baseline="0" dirty="0" smtClean="0"/>
              <a:t> </a:t>
            </a:r>
            <a:r>
              <a:rPr lang="en-US" baseline="0" dirty="0" err="1" smtClean="0"/>
              <a:t>tính</a:t>
            </a:r>
            <a:r>
              <a:rPr lang="en-US" baseline="0" dirty="0" smtClean="0"/>
              <a:t> </a:t>
            </a:r>
            <a:r>
              <a:rPr lang="en-US" baseline="0" dirty="0" err="1" smtClean="0"/>
              <a:t>giastrij</a:t>
            </a:r>
            <a:r>
              <a:rPr lang="en-US" baseline="0" dirty="0" smtClean="0"/>
              <a:t> </a:t>
            </a:r>
            <a:r>
              <a:rPr lang="en-US" baseline="0" dirty="0" err="1" smtClean="0"/>
              <a:t>trên</a:t>
            </a:r>
            <a:r>
              <a:rPr lang="en-US" baseline="0" dirty="0" smtClean="0"/>
              <a:t> </a:t>
            </a:r>
            <a:r>
              <a:rPr lang="en-US" baseline="0" dirty="0" err="1" smtClean="0"/>
              <a:t>nhiều</a:t>
            </a:r>
            <a:r>
              <a:rPr lang="en-US" baseline="0" dirty="0" smtClean="0"/>
              <a:t> </a:t>
            </a:r>
            <a:r>
              <a:rPr lang="en-US" baseline="0" dirty="0" err="1" smtClean="0"/>
              <a:t>nền</a:t>
            </a:r>
            <a:r>
              <a:rPr lang="en-US" baseline="0" dirty="0" smtClean="0"/>
              <a:t> </a:t>
            </a:r>
            <a:r>
              <a:rPr lang="en-US" baseline="0" dirty="0" err="1" smtClean="0"/>
              <a:t>văn</a:t>
            </a:r>
            <a:r>
              <a:rPr lang="en-US" baseline="0" dirty="0" smtClean="0"/>
              <a:t> </a:t>
            </a:r>
            <a:r>
              <a:rPr lang="en-US" baseline="0" dirty="0" err="1" smtClean="0"/>
              <a:t>hóa</a:t>
            </a:r>
            <a:r>
              <a:rPr lang="en-US" baseline="0" dirty="0" smtClean="0"/>
              <a:t> </a:t>
            </a:r>
            <a:r>
              <a:rPr lang="en-US" baseline="0" dirty="0" err="1" smtClean="0"/>
              <a:t>và</a:t>
            </a:r>
            <a:r>
              <a:rPr lang="en-US" baseline="0" dirty="0" smtClean="0"/>
              <a:t> </a:t>
            </a:r>
            <a:r>
              <a:rPr lang="en-US" baseline="0" dirty="0" err="1" smtClean="0"/>
              <a:t>nhiều</a:t>
            </a:r>
            <a:r>
              <a:rPr lang="en-US" baseline="0" dirty="0" smtClean="0"/>
              <a:t> </a:t>
            </a:r>
            <a:r>
              <a:rPr lang="en-US" baseline="0" dirty="0" err="1" smtClean="0"/>
              <a:t>quốc</a:t>
            </a:r>
            <a:r>
              <a:rPr lang="en-US" baseline="0" dirty="0" smtClean="0"/>
              <a:t> </a:t>
            </a:r>
            <a:r>
              <a:rPr lang="en-US" baseline="0" dirty="0" err="1" smtClean="0"/>
              <a:t>gia</a:t>
            </a:r>
            <a:r>
              <a:rPr lang="en-US" baseline="0" dirty="0" smtClean="0"/>
              <a:t> </a:t>
            </a:r>
            <a:r>
              <a:rPr lang="en-US" baseline="0" dirty="0" err="1" smtClean="0"/>
              <a:t>khác</a:t>
            </a:r>
            <a:r>
              <a:rPr lang="en-US" baseline="0" dirty="0" smtClean="0"/>
              <a:t> </a:t>
            </a:r>
            <a:r>
              <a:rPr lang="en-US" baseline="0" dirty="0" err="1" smtClean="0"/>
              <a:t>nhau</a:t>
            </a:r>
            <a:endParaRPr lang="en-US" dirty="0"/>
          </a:p>
        </p:txBody>
      </p:sp>
      <p:sp>
        <p:nvSpPr>
          <p:cNvPr id="4" name="Slide Number Placeholder 3"/>
          <p:cNvSpPr>
            <a:spLocks noGrp="1"/>
          </p:cNvSpPr>
          <p:nvPr>
            <p:ph type="sldNum" sz="quarter" idx="10"/>
          </p:nvPr>
        </p:nvSpPr>
        <p:spPr/>
        <p:txBody>
          <a:bodyPr/>
          <a:lstStyle/>
          <a:p>
            <a:pPr defTabSz="465887">
              <a:defRPr/>
            </a:pPr>
            <a:fld id="{17799D4F-FC4A-4F11-A8ED-9A88D957105A}" type="slidenum">
              <a:rPr lang="en-US">
                <a:solidFill>
                  <a:prstClr val="black"/>
                </a:solidFill>
                <a:latin typeface="Calibri"/>
              </a:rPr>
              <a:pPr defTabSz="465887">
                <a:defRPr/>
              </a:pPr>
              <a:t>9</a:t>
            </a:fld>
            <a:endParaRPr lang="en-US">
              <a:solidFill>
                <a:prstClr val="black"/>
              </a:solidFill>
              <a:latin typeface="Calibri"/>
            </a:endParaRPr>
          </a:p>
        </p:txBody>
      </p:sp>
    </p:spTree>
    <p:extLst>
      <p:ext uri="{BB962C8B-B14F-4D97-AF65-F5344CB8AC3E}">
        <p14:creationId xmlns:p14="http://schemas.microsoft.com/office/powerpoint/2010/main" val="3429428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Sau</a:t>
            </a:r>
            <a:r>
              <a:rPr lang="en-US" dirty="0" smtClean="0"/>
              <a:t> </a:t>
            </a:r>
            <a:r>
              <a:rPr lang="en-US" dirty="0" err="1" smtClean="0"/>
              <a:t>khi</a:t>
            </a:r>
            <a:r>
              <a:rPr lang="en-US" baseline="0" dirty="0" smtClean="0"/>
              <a:t> </a:t>
            </a:r>
            <a:r>
              <a:rPr lang="en-US" baseline="0" dirty="0" err="1" smtClean="0"/>
              <a:t>hoàn</a:t>
            </a:r>
            <a:r>
              <a:rPr lang="en-US" baseline="0" dirty="0" smtClean="0"/>
              <a:t> </a:t>
            </a:r>
            <a:r>
              <a:rPr lang="en-US" baseline="0" dirty="0" err="1" smtClean="0"/>
              <a:t>tất</a:t>
            </a:r>
            <a:r>
              <a:rPr lang="en-US" baseline="0" dirty="0" smtClean="0"/>
              <a:t> 8 </a:t>
            </a:r>
            <a:r>
              <a:rPr lang="en-US" baseline="0" dirty="0" err="1" smtClean="0"/>
              <a:t>câu</a:t>
            </a:r>
            <a:r>
              <a:rPr lang="en-US" baseline="0" dirty="0" smtClean="0"/>
              <a:t> </a:t>
            </a:r>
            <a:r>
              <a:rPr lang="en-US" baseline="0" dirty="0" err="1" smtClean="0"/>
              <a:t>hỏi</a:t>
            </a:r>
            <a:r>
              <a:rPr lang="en-US" baseline="0" dirty="0" smtClean="0"/>
              <a:t> </a:t>
            </a:r>
            <a:r>
              <a:rPr lang="en-US" baseline="0" dirty="0" smtClean="0"/>
              <a:t>ASSIST</a:t>
            </a:r>
          </a:p>
          <a:p>
            <a:r>
              <a:rPr lang="en-US" sz="1200" b="0" i="0" kern="1200" dirty="0" err="1" smtClean="0">
                <a:solidFill>
                  <a:schemeClr val="tx1"/>
                </a:solidFill>
                <a:effectLst/>
                <a:latin typeface="+mn-lt"/>
                <a:ea typeface="+mn-ea"/>
                <a:cs typeface="+mn-cs"/>
              </a:rPr>
              <a:t>Thuốc</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lắc</a:t>
            </a:r>
            <a:r>
              <a:rPr lang="en-US" sz="1200" b="0" i="0" kern="1200" dirty="0" smtClean="0">
                <a:solidFill>
                  <a:schemeClr val="tx1"/>
                </a:solidFill>
                <a:effectLst/>
                <a:latin typeface="+mn-lt"/>
                <a:ea typeface="+mn-ea"/>
                <a:cs typeface="+mn-cs"/>
              </a:rPr>
              <a:t> hay ecstasy, </a:t>
            </a:r>
            <a:r>
              <a:rPr lang="en-US" sz="1200" b="0" i="0" kern="1200" dirty="0" err="1" smtClean="0">
                <a:solidFill>
                  <a:schemeClr val="tx1"/>
                </a:solidFill>
                <a:effectLst/>
                <a:latin typeface="+mn-lt"/>
                <a:ea typeface="+mn-ea"/>
                <a:cs typeface="+mn-cs"/>
              </a:rPr>
              <a:t>tên</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khoa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học</a:t>
            </a:r>
            <a:r>
              <a:rPr lang="en-US" sz="1200" b="0" i="0" kern="1200" dirty="0" smtClean="0">
                <a:solidFill>
                  <a:schemeClr val="tx1"/>
                </a:solidFill>
                <a:effectLst/>
                <a:latin typeface="+mn-lt"/>
                <a:ea typeface="+mn-ea"/>
                <a:cs typeface="+mn-cs"/>
              </a:rPr>
              <a:t> </a:t>
            </a:r>
            <a:r>
              <a:rPr lang="en-US" sz="1200" b="1" i="0" kern="1200" dirty="0" err="1" smtClean="0">
                <a:solidFill>
                  <a:schemeClr val="tx1"/>
                </a:solidFill>
                <a:effectLst/>
                <a:latin typeface="+mn-lt"/>
                <a:ea typeface="+mn-ea"/>
                <a:cs typeface="+mn-cs"/>
              </a:rPr>
              <a:t>là</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MethyleneDioxyl-MethamphetAmine</a:t>
            </a:r>
            <a:r>
              <a:rPr lang="en-US" sz="1200" b="0" i="0" kern="1200" dirty="0" smtClean="0">
                <a:solidFill>
                  <a:schemeClr val="tx1"/>
                </a:solidFill>
                <a:effectLst/>
                <a:latin typeface="+mn-lt"/>
                <a:ea typeface="+mn-ea"/>
                <a:cs typeface="+mn-cs"/>
              </a:rPr>
              <a:t>.</a:t>
            </a:r>
          </a:p>
          <a:p>
            <a:r>
              <a:rPr lang="vi-VN" sz="1200" b="0" i="0" kern="1200" dirty="0" smtClean="0">
                <a:solidFill>
                  <a:schemeClr val="tx1"/>
                </a:solidFill>
                <a:effectLst/>
                <a:latin typeface="+mn-lt"/>
                <a:ea typeface="+mn-ea"/>
                <a:cs typeface="+mn-cs"/>
              </a:rPr>
              <a:t>Cần sa thường được lăn bằng tay thành thuốc cuốn để hút, hoặc được hút bằng ống điếu</a:t>
            </a:r>
            <a:endParaRPr lang="en-US" sz="1200" b="0" i="0" kern="1200" dirty="0" smtClean="0">
              <a:solidFill>
                <a:schemeClr val="tx1"/>
              </a:solidFill>
              <a:effectLst/>
              <a:latin typeface="+mn-lt"/>
              <a:ea typeface="+mn-ea"/>
              <a:cs typeface="+mn-cs"/>
            </a:endParaRPr>
          </a:p>
          <a:p>
            <a:r>
              <a:rPr lang="en-US" sz="1200" b="0" i="0" kern="1200" dirty="0" err="1" smtClean="0">
                <a:solidFill>
                  <a:schemeClr val="tx1"/>
                </a:solidFill>
                <a:effectLst/>
                <a:latin typeface="+mn-lt"/>
                <a:ea typeface="+mn-ea"/>
                <a:cs typeface="+mn-cs"/>
              </a:rPr>
              <a:t>Nàng</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tiên</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nâu</a:t>
            </a:r>
            <a:r>
              <a:rPr lang="en-US" sz="1200" b="0" i="0" kern="1200" baseline="0" dirty="0" smtClean="0">
                <a:solidFill>
                  <a:schemeClr val="tx1"/>
                </a:solidFill>
                <a:effectLst/>
                <a:latin typeface="+mn-lt"/>
                <a:ea typeface="+mn-ea"/>
                <a:cs typeface="+mn-cs"/>
              </a:rPr>
              <a:t>: Afghanistan (heroin); Morphine  -</a:t>
            </a:r>
            <a:r>
              <a:rPr lang="en-US" sz="1200" b="0" i="0" kern="1200" baseline="0" dirty="0" smtClean="0">
                <a:solidFill>
                  <a:schemeClr val="tx1"/>
                </a:solidFill>
                <a:effectLst/>
                <a:latin typeface="+mn-lt"/>
                <a:ea typeface="+mn-ea"/>
                <a:cs typeface="+mn-cs"/>
                <a:sym typeface="Wingdings" panose="05000000000000000000" pitchFamily="2" charset="2"/>
              </a:rPr>
              <a:t> Heroin (Fentanyl: </a:t>
            </a:r>
            <a:r>
              <a:rPr lang="en-US" sz="1200" b="0" i="0" kern="1200" baseline="0" dirty="0" err="1" smtClean="0">
                <a:solidFill>
                  <a:schemeClr val="tx1"/>
                </a:solidFill>
                <a:effectLst/>
                <a:latin typeface="+mn-lt"/>
                <a:ea typeface="+mn-ea"/>
                <a:cs typeface="+mn-cs"/>
                <a:sym typeface="Wingdings" panose="05000000000000000000" pitchFamily="2" charset="2"/>
              </a:rPr>
              <a:t>gây</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mê</a:t>
            </a:r>
            <a:r>
              <a:rPr lang="en-US" sz="1200" b="0" i="0" kern="1200" baseline="0" dirty="0" smtClean="0">
                <a:solidFill>
                  <a:schemeClr val="tx1"/>
                </a:solidFill>
                <a:effectLst/>
                <a:latin typeface="+mn-lt"/>
                <a:ea typeface="+mn-ea"/>
                <a:cs typeface="+mn-cs"/>
                <a:sym typeface="Wingdings" panose="05000000000000000000" pitchFamily="2" charset="2"/>
              </a:rPr>
              <a:t>), tramadol, buprenorphine, methadone</a:t>
            </a:r>
          </a:p>
          <a:p>
            <a:endParaRPr lang="en-US" sz="1200" b="0" i="0" kern="1200" baseline="0" dirty="0" smtClean="0">
              <a:solidFill>
                <a:schemeClr val="tx1"/>
              </a:solidFill>
              <a:effectLst/>
              <a:latin typeface="+mn-lt"/>
              <a:ea typeface="+mn-ea"/>
              <a:cs typeface="+mn-cs"/>
              <a:sym typeface="Wingdings" panose="05000000000000000000" pitchFamily="2" charset="2"/>
            </a:endParaRPr>
          </a:p>
          <a:p>
            <a:r>
              <a:rPr lang="en-US" sz="1200" b="0" i="0" kern="1200" baseline="0" dirty="0" err="1" smtClean="0">
                <a:solidFill>
                  <a:schemeClr val="tx1"/>
                </a:solidFill>
                <a:effectLst/>
                <a:latin typeface="+mn-lt"/>
                <a:ea typeface="+mn-ea"/>
                <a:cs typeface="+mn-cs"/>
                <a:sym typeface="Wingdings" panose="05000000000000000000" pitchFamily="2" charset="2"/>
              </a:rPr>
              <a:t>Bồ</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đà</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tự</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nhiên</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Cỏ</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Mỹ</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cần</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sa</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tổng</a:t>
            </a:r>
            <a:r>
              <a:rPr lang="en-US" sz="1200" b="0" i="0" kern="1200" baseline="0" dirty="0" smtClean="0">
                <a:solidFill>
                  <a:schemeClr val="tx1"/>
                </a:solidFill>
                <a:effectLst/>
                <a:latin typeface="+mn-lt"/>
                <a:ea typeface="+mn-ea"/>
                <a:cs typeface="+mn-cs"/>
                <a:sym typeface="Wingdings" panose="05000000000000000000" pitchFamily="2" charset="2"/>
              </a:rPr>
              <a:t> </a:t>
            </a:r>
            <a:r>
              <a:rPr lang="en-US" sz="1200" b="0" i="0" kern="1200" baseline="0" dirty="0" err="1" smtClean="0">
                <a:solidFill>
                  <a:schemeClr val="tx1"/>
                </a:solidFill>
                <a:effectLst/>
                <a:latin typeface="+mn-lt"/>
                <a:ea typeface="+mn-ea"/>
                <a:cs typeface="+mn-cs"/>
                <a:sym typeface="Wingdings" panose="05000000000000000000" pitchFamily="2" charset="2"/>
              </a:rPr>
              <a:t>hợp</a:t>
            </a:r>
            <a:r>
              <a:rPr lang="en-US" sz="1200" b="0" i="0" kern="1200" baseline="0" dirty="0" smtClean="0">
                <a:solidFill>
                  <a:schemeClr val="tx1"/>
                </a:solidFill>
                <a:effectLst/>
                <a:latin typeface="+mn-lt"/>
                <a:ea typeface="+mn-ea"/>
                <a:cs typeface="+mn-cs"/>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pPr defTabSz="465887">
              <a:defRPr/>
            </a:pPr>
            <a:fld id="{17799D4F-FC4A-4F11-A8ED-9A88D957105A}" type="slidenum">
              <a:rPr lang="en-US">
                <a:solidFill>
                  <a:prstClr val="black"/>
                </a:solidFill>
                <a:latin typeface="Calibri"/>
              </a:rPr>
              <a:pPr defTabSz="465887">
                <a:defRPr/>
              </a:pPr>
              <a:t>10</a:t>
            </a:fld>
            <a:endParaRPr lang="en-US">
              <a:solidFill>
                <a:prstClr val="black"/>
              </a:solidFill>
              <a:latin typeface="Calibri"/>
            </a:endParaRPr>
          </a:p>
        </p:txBody>
      </p:sp>
    </p:spTree>
    <p:extLst>
      <p:ext uri="{BB962C8B-B14F-4D97-AF65-F5344CB8AC3E}">
        <p14:creationId xmlns:p14="http://schemas.microsoft.com/office/powerpoint/2010/main" val="933564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Sau</a:t>
            </a:r>
            <a:r>
              <a:rPr lang="en-US" dirty="0" smtClean="0"/>
              <a:t> </a:t>
            </a:r>
            <a:r>
              <a:rPr lang="en-US" dirty="0" err="1" smtClean="0"/>
              <a:t>khi</a:t>
            </a:r>
            <a:r>
              <a:rPr lang="en-US" baseline="0" dirty="0" smtClean="0"/>
              <a:t> </a:t>
            </a:r>
            <a:r>
              <a:rPr lang="en-US" baseline="0" dirty="0" err="1" smtClean="0"/>
              <a:t>hoàn</a:t>
            </a:r>
            <a:r>
              <a:rPr lang="en-US" baseline="0" dirty="0" smtClean="0"/>
              <a:t> </a:t>
            </a:r>
            <a:r>
              <a:rPr lang="en-US" baseline="0" dirty="0" err="1" smtClean="0"/>
              <a:t>tất</a:t>
            </a:r>
            <a:r>
              <a:rPr lang="en-US" baseline="0" dirty="0" smtClean="0"/>
              <a:t> 8 </a:t>
            </a:r>
            <a:r>
              <a:rPr lang="en-US" baseline="0" dirty="0" err="1" smtClean="0"/>
              <a:t>câu</a:t>
            </a:r>
            <a:r>
              <a:rPr lang="en-US" baseline="0" dirty="0" smtClean="0"/>
              <a:t> </a:t>
            </a:r>
            <a:r>
              <a:rPr lang="en-US" baseline="0" dirty="0" err="1" smtClean="0"/>
              <a:t>hỏi</a:t>
            </a:r>
            <a:r>
              <a:rPr lang="en-US" baseline="0" dirty="0" smtClean="0"/>
              <a:t> ASSIST</a:t>
            </a:r>
            <a:endParaRPr lang="en-US" dirty="0"/>
          </a:p>
        </p:txBody>
      </p:sp>
      <p:sp>
        <p:nvSpPr>
          <p:cNvPr id="4" name="Slide Number Placeholder 3"/>
          <p:cNvSpPr>
            <a:spLocks noGrp="1"/>
          </p:cNvSpPr>
          <p:nvPr>
            <p:ph type="sldNum" sz="quarter" idx="10"/>
          </p:nvPr>
        </p:nvSpPr>
        <p:spPr/>
        <p:txBody>
          <a:bodyPr/>
          <a:lstStyle/>
          <a:p>
            <a:pPr defTabSz="465887">
              <a:defRPr/>
            </a:pPr>
            <a:fld id="{17799D4F-FC4A-4F11-A8ED-9A88D957105A}" type="slidenum">
              <a:rPr lang="en-US">
                <a:solidFill>
                  <a:prstClr val="black"/>
                </a:solidFill>
                <a:latin typeface="Calibri"/>
              </a:rPr>
              <a:pPr defTabSz="465887">
                <a:defRPr/>
              </a:pPr>
              <a:t>11</a:t>
            </a:fld>
            <a:endParaRPr lang="en-US">
              <a:solidFill>
                <a:prstClr val="black"/>
              </a:solidFill>
              <a:latin typeface="Calibri"/>
            </a:endParaRPr>
          </a:p>
        </p:txBody>
      </p:sp>
    </p:spTree>
    <p:extLst>
      <p:ext uri="{BB962C8B-B14F-4D97-AF65-F5344CB8AC3E}">
        <p14:creationId xmlns:p14="http://schemas.microsoft.com/office/powerpoint/2010/main" val="2323420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Đã</a:t>
            </a:r>
            <a:r>
              <a:rPr lang="en-US" baseline="0" dirty="0" smtClean="0"/>
              <a:t> </a:t>
            </a:r>
            <a:r>
              <a:rPr lang="en-US" baseline="0" dirty="0" err="1" smtClean="0"/>
              <a:t>từng</a:t>
            </a:r>
            <a:r>
              <a:rPr lang="en-US" baseline="0" dirty="0" smtClean="0"/>
              <a:t> </a:t>
            </a:r>
            <a:r>
              <a:rPr lang="en-US" baseline="0" dirty="0" err="1" smtClean="0"/>
              <a:t>sử</a:t>
            </a:r>
            <a:r>
              <a:rPr lang="en-US" baseline="0" dirty="0" smtClean="0"/>
              <a:t> </a:t>
            </a:r>
            <a:r>
              <a:rPr lang="en-US" baseline="0" dirty="0" err="1" smtClean="0"/>
              <a:t>dụng</a:t>
            </a:r>
            <a:r>
              <a:rPr lang="en-US" baseline="0" dirty="0" smtClean="0"/>
              <a:t> </a:t>
            </a:r>
            <a:r>
              <a:rPr lang="en-US" baseline="0" dirty="0" err="1" smtClean="0"/>
              <a:t>các</a:t>
            </a:r>
            <a:r>
              <a:rPr lang="en-US" baseline="0" dirty="0" smtClean="0"/>
              <a:t> </a:t>
            </a:r>
            <a:r>
              <a:rPr lang="en-US" baseline="0" dirty="0" err="1" smtClean="0"/>
              <a:t>chất</a:t>
            </a:r>
            <a:r>
              <a:rPr lang="en-US" baseline="0" dirty="0" smtClean="0"/>
              <a:t> </a:t>
            </a:r>
            <a:r>
              <a:rPr lang="en-US" baseline="0" dirty="0" err="1" smtClean="0"/>
              <a:t>này</a:t>
            </a:r>
            <a:r>
              <a:rPr lang="en-US" baseline="0" dirty="0" smtClean="0"/>
              <a:t> hay </a:t>
            </a:r>
            <a:r>
              <a:rPr lang="en-US" baseline="0" dirty="0" err="1" smtClean="0"/>
              <a:t>chưa</a:t>
            </a:r>
            <a:endParaRPr lang="en-US" dirty="0"/>
          </a:p>
        </p:txBody>
      </p:sp>
      <p:sp>
        <p:nvSpPr>
          <p:cNvPr id="4" name="Slide Number Placeholder 3"/>
          <p:cNvSpPr>
            <a:spLocks noGrp="1"/>
          </p:cNvSpPr>
          <p:nvPr>
            <p:ph type="sldNum" sz="quarter" idx="10"/>
          </p:nvPr>
        </p:nvSpPr>
        <p:spPr/>
        <p:txBody>
          <a:bodyPr/>
          <a:lstStyle/>
          <a:p>
            <a:pPr defTabSz="465887">
              <a:defRPr/>
            </a:pPr>
            <a:fld id="{17799D4F-FC4A-4F11-A8ED-9A88D957105A}" type="slidenum">
              <a:rPr lang="en-US">
                <a:solidFill>
                  <a:prstClr val="black"/>
                </a:solidFill>
                <a:latin typeface="Calibri"/>
              </a:rPr>
              <a:pPr defTabSz="465887">
                <a:defRPr/>
              </a:pPr>
              <a:t>18</a:t>
            </a:fld>
            <a:endParaRPr lang="en-US">
              <a:solidFill>
                <a:prstClr val="black"/>
              </a:solidFill>
              <a:latin typeface="Calibri"/>
            </a:endParaRPr>
          </a:p>
        </p:txBody>
      </p:sp>
    </p:spTree>
    <p:extLst>
      <p:ext uri="{BB962C8B-B14F-4D97-AF65-F5344CB8AC3E}">
        <p14:creationId xmlns:p14="http://schemas.microsoft.com/office/powerpoint/2010/main" val="3269425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Theo </a:t>
            </a:r>
            <a:r>
              <a:rPr lang="en-US" dirty="0" err="1" smtClean="0">
                <a:latin typeface="Calibri" panose="020F0502020204030204" pitchFamily="34" charset="0"/>
                <a:ea typeface="Calibri" panose="020F0502020204030204" pitchFamily="34" charset="0"/>
                <a:cs typeface="Times New Roman" panose="02020603050405020304" pitchFamily="18" charset="0"/>
              </a:rPr>
              <a:t>khuyến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nghị</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công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cụ</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này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dành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lứa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tuổi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trên</a:t>
            </a:r>
            <a:r>
              <a:rPr lang="en-US" dirty="0" smtClean="0">
                <a:latin typeface="Calibri" panose="020F0502020204030204" pitchFamily="34" charset="0"/>
                <a:ea typeface="Calibri" panose="020F0502020204030204" pitchFamily="34" charset="0"/>
                <a:cs typeface="Times New Roman" panose="02020603050405020304" pitchFamily="18" charset="0"/>
              </a:rPr>
              <a:t> 12. </a:t>
            </a:r>
            <a:r>
              <a:rPr lang="en-US" dirty="0" err="1" smtClean="0">
                <a:latin typeface="Calibri" panose="020F0502020204030204" pitchFamily="34" charset="0"/>
                <a:ea typeface="Calibri" panose="020F0502020204030204" pitchFamily="34" charset="0"/>
                <a:cs typeface="Times New Roman" panose="02020603050405020304" pitchFamily="18" charset="0"/>
              </a:rPr>
              <a:t>Lý</a:t>
            </a:r>
            <a:r>
              <a:rPr lang="en-US" dirty="0" smtClean="0">
                <a:latin typeface="Calibri" panose="020F0502020204030204" pitchFamily="34" charset="0"/>
                <a:ea typeface="Calibri" panose="020F0502020204030204" pitchFamily="34" charset="0"/>
                <a:cs typeface="Times New Roman" panose="02020603050405020304" pitchFamily="18" charset="0"/>
              </a:rPr>
              <a:t> do </a:t>
            </a:r>
            <a:r>
              <a:rPr lang="en-US" dirty="0" err="1" smtClean="0">
                <a:latin typeface="Calibri" panose="020F0502020204030204" pitchFamily="34" charset="0"/>
                <a:ea typeface="Calibri" panose="020F0502020204030204" pitchFamily="34" charset="0"/>
                <a:cs typeface="Times New Roman" panose="02020603050405020304" pitchFamily="18" charset="0"/>
              </a:rPr>
              <a:t>là</a:t>
            </a:r>
            <a:r>
              <a:rPr lang="en-US" dirty="0" smtClean="0">
                <a:latin typeface="Calibri" panose="020F0502020204030204" pitchFamily="34" charset="0"/>
                <a:ea typeface="Calibri" panose="020F0502020204030204" pitchFamily="34" charset="0"/>
                <a:cs typeface="Times New Roman" panose="02020603050405020304" pitchFamily="18" charset="0"/>
              </a:rPr>
              <a:t> do </a:t>
            </a:r>
            <a:r>
              <a:rPr lang="en-US" dirty="0" err="1" smtClean="0">
                <a:latin typeface="Calibri" panose="020F0502020204030204" pitchFamily="34" charset="0"/>
                <a:ea typeface="Calibri" panose="020F0502020204030204" pitchFamily="34" charset="0"/>
                <a:cs typeface="Times New Roman" panose="02020603050405020304" pitchFamily="18" charset="0"/>
              </a:rPr>
              <a:t>khi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giả</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thực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hiện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đánh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giá</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tính</a:t>
            </a:r>
            <a:r>
              <a:rPr lang="en-US" dirty="0" smtClean="0">
                <a:latin typeface="Calibri" panose="020F0502020204030204" pitchFamily="34" charset="0"/>
                <a:ea typeface="Calibri" panose="020F0502020204030204" pitchFamily="34" charset="0"/>
                <a:cs typeface="Times New Roman" panose="02020603050405020304" pitchFamily="18" charset="0"/>
              </a:rPr>
              <a:t> tin </a:t>
            </a:r>
            <a:r>
              <a:rPr lang="en-US" dirty="0" err="1" smtClean="0">
                <a:latin typeface="Calibri" panose="020F0502020204030204" pitchFamily="34" charset="0"/>
                <a:ea typeface="Calibri" panose="020F0502020204030204" pitchFamily="34" charset="0"/>
                <a:cs typeface="Times New Roman" panose="02020603050405020304" pitchFamily="18" charset="0"/>
              </a:rPr>
              <a:t>cây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và</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giá</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trị</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của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công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cụ</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này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giả</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thấy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rằng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bộ</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công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cụ</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đánh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giá</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mức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độ</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nguy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cơ</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dựa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tần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suất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và</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số</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lượng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chất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tiêu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thụ</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đối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với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đối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tượng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trẻ</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em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thì</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việc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sử</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dụng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chất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biệt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và</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câu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hỏi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không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phù</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hợp</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trẻ</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nhỏ</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giả</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quyết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định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khuyến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cáo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trên</a:t>
            </a:r>
            <a:r>
              <a:rPr lang="en-US" dirty="0" smtClean="0">
                <a:latin typeface="Calibri" panose="020F0502020204030204" pitchFamily="34" charset="0"/>
                <a:ea typeface="Calibri" panose="020F0502020204030204" pitchFamily="34" charset="0"/>
                <a:cs typeface="Times New Roman" panose="02020603050405020304" pitchFamily="18" charset="0"/>
              </a:rPr>
              <a:t> 12 </a:t>
            </a:r>
            <a:r>
              <a:rPr lang="en-US" dirty="0" err="1" smtClean="0">
                <a:latin typeface="Calibri" panose="020F0502020204030204" pitchFamily="34" charset="0"/>
                <a:ea typeface="Calibri" panose="020F0502020204030204" pitchFamily="34" charset="0"/>
                <a:cs typeface="Times New Roman" panose="02020603050405020304" pitchFamily="18" charset="0"/>
              </a:rPr>
              <a:t>tuổi</a:t>
            </a:r>
            <a:r>
              <a:rPr lang="en-US"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dirty="0" err="1" smtClean="0">
                <a:latin typeface="Calibri" panose="020F0502020204030204" pitchFamily="34" charset="0"/>
                <a:ea typeface="Calibri" panose="020F0502020204030204" pitchFamily="34" charset="0"/>
                <a:cs typeface="Times New Roman" panose="02020603050405020304" pitchFamily="18" charset="0"/>
              </a:rPr>
              <a:t>Mình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không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quy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định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cụ</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nào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liên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quan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đến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thời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gian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mà</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tùy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thuộc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vào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khả</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năng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của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phòng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khám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hoặc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nhóm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cộng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đồng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làm</a:t>
            </a:r>
            <a:r>
              <a:rPr lang="en-US" dirty="0" smtClean="0">
                <a:latin typeface="Calibri" panose="020F0502020204030204" pitchFamily="34" charset="0"/>
                <a:ea typeface="Calibri" panose="020F0502020204030204" pitchFamily="34" charset="0"/>
                <a:cs typeface="Times New Roman" panose="02020603050405020304" pitchFamily="18" charset="0"/>
              </a:rPr>
              <a:t> ở </a:t>
            </a:r>
            <a:r>
              <a:rPr lang="en-US" dirty="0" err="1" smtClean="0">
                <a:latin typeface="Calibri" panose="020F0502020204030204" pitchFamily="34" charset="0"/>
                <a:ea typeface="Calibri" panose="020F0502020204030204" pitchFamily="34" charset="0"/>
                <a:cs typeface="Times New Roman" panose="02020603050405020304" pitchFamily="18" charset="0"/>
              </a:rPr>
              <a:t>mức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độ</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nào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Tuy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nhiên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bộ</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câu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hỏi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sẽ</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hỏi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khoảng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thời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gian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là</a:t>
            </a:r>
            <a:r>
              <a:rPr lang="en-US" dirty="0" smtClean="0">
                <a:latin typeface="Calibri" panose="020F0502020204030204" pitchFamily="34" charset="0"/>
                <a:ea typeface="Calibri" panose="020F0502020204030204" pitchFamily="34" charset="0"/>
                <a:cs typeface="Times New Roman" panose="02020603050405020304" pitchFamily="18" charset="0"/>
              </a:rPr>
              <a:t> 3 </a:t>
            </a:r>
            <a:r>
              <a:rPr lang="en-US" dirty="0" err="1" smtClean="0">
                <a:latin typeface="Calibri" panose="020F0502020204030204" pitchFamily="34" charset="0"/>
                <a:ea typeface="Calibri" panose="020F0502020204030204" pitchFamily="34" charset="0"/>
                <a:cs typeface="Times New Roman" panose="02020603050405020304" pitchFamily="18" charset="0"/>
              </a:rPr>
              <a:t>tháng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sau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đó</a:t>
            </a:r>
            <a:r>
              <a:rPr lang="en-US" dirty="0" smtClean="0">
                <a:latin typeface="Calibri" panose="020F0502020204030204" pitchFamily="34" charset="0"/>
                <a:ea typeface="Calibri" panose="020F0502020204030204" pitchFamily="34" charset="0"/>
                <a:cs typeface="Times New Roman" panose="02020603050405020304" pitchFamily="18" charset="0"/>
              </a:rPr>
              <a:t> 3 </a:t>
            </a:r>
            <a:r>
              <a:rPr lang="en-US" dirty="0" err="1" smtClean="0">
                <a:latin typeface="Calibri" panose="020F0502020204030204" pitchFamily="34" charset="0"/>
                <a:ea typeface="Calibri" panose="020F0502020204030204" pitchFamily="34" charset="0"/>
                <a:cs typeface="Times New Roman" panose="02020603050405020304" pitchFamily="18" charset="0"/>
              </a:rPr>
              <a:t>tháng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nếu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chúng</a:t>
            </a:r>
            <a:r>
              <a:rPr lang="en-US" dirty="0" smtClean="0">
                <a:latin typeface="Calibri" panose="020F0502020204030204" pitchFamily="34" charset="0"/>
                <a:ea typeface="Calibri" panose="020F0502020204030204" pitchFamily="34" charset="0"/>
                <a:cs typeface="Times New Roman" panose="02020603050405020304" pitchFamily="18" charset="0"/>
              </a:rPr>
              <a:t> ta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quay </a:t>
            </a:r>
            <a:r>
              <a:rPr lang="en-US" dirty="0" err="1" smtClean="0">
                <a:latin typeface="Calibri" panose="020F0502020204030204" pitchFamily="34" charset="0"/>
                <a:ea typeface="Calibri" panose="020F0502020204030204" pitchFamily="34" charset="0"/>
                <a:cs typeface="Times New Roman" panose="02020603050405020304" pitchFamily="18" charset="0"/>
              </a:rPr>
              <a:t>lại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sàng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lọc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Mình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làm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mỗi</a:t>
            </a:r>
            <a:r>
              <a:rPr lang="en-US" dirty="0" smtClean="0">
                <a:latin typeface="Calibri" panose="020F0502020204030204" pitchFamily="34" charset="0"/>
                <a:ea typeface="Calibri" panose="020F0502020204030204" pitchFamily="34" charset="0"/>
                <a:cs typeface="Times New Roman" panose="02020603050405020304" pitchFamily="18" charset="0"/>
              </a:rPr>
              <a:t> 6 </a:t>
            </a:r>
            <a:r>
              <a:rPr lang="en-US" dirty="0" err="1" smtClean="0">
                <a:latin typeface="Calibri" panose="020F0502020204030204" pitchFamily="34" charset="0"/>
                <a:ea typeface="Calibri" panose="020F0502020204030204" pitchFamily="34" charset="0"/>
                <a:cs typeface="Times New Roman" panose="02020603050405020304" pitchFamily="18" charset="0"/>
              </a:rPr>
              <a:t>tháng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hoặc</a:t>
            </a:r>
            <a:r>
              <a:rPr lang="en-US" dirty="0" smtClean="0">
                <a:latin typeface="Calibri" panose="020F0502020204030204" pitchFamily="34" charset="0"/>
                <a:ea typeface="Calibri" panose="020F0502020204030204" pitchFamily="34" charset="0"/>
                <a:cs typeface="Times New Roman" panose="02020603050405020304" pitchFamily="18" charset="0"/>
              </a:rPr>
              <a:t> 1 </a:t>
            </a:r>
            <a:r>
              <a:rPr lang="en-US" dirty="0" err="1" smtClean="0">
                <a:latin typeface="Calibri" panose="020F0502020204030204" pitchFamily="34" charset="0"/>
                <a:ea typeface="Calibri" panose="020F0502020204030204" pitchFamily="34" charset="0"/>
                <a:cs typeface="Times New Roman" panose="02020603050405020304" pitchFamily="18" charset="0"/>
              </a:rPr>
              <a:t>năm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Như</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kết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quả</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nghiên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cứu</a:t>
            </a:r>
            <a:r>
              <a:rPr lang="en-US" dirty="0" smtClean="0">
                <a:latin typeface="Calibri" panose="020F0502020204030204" pitchFamily="34" charset="0"/>
                <a:ea typeface="Calibri" panose="020F0502020204030204" pitchFamily="34" charset="0"/>
                <a:cs typeface="Times New Roman" panose="02020603050405020304" pitchFamily="18" charset="0"/>
              </a:rPr>
              <a:t> ở </a:t>
            </a:r>
            <a:r>
              <a:rPr lang="en-US" dirty="0" err="1" smtClean="0">
                <a:latin typeface="Calibri" panose="020F0502020204030204" pitchFamily="34" charset="0"/>
                <a:ea typeface="Calibri" panose="020F0502020204030204" pitchFamily="34" charset="0"/>
                <a:cs typeface="Times New Roman" panose="02020603050405020304" pitchFamily="18" charset="0"/>
              </a:rPr>
              <a:t>Anh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mình</a:t>
            </a:r>
            <a:r>
              <a:rPr lang="en-US" dirty="0" smtClean="0">
                <a:latin typeface="Calibri" panose="020F0502020204030204" pitchFamily="34" charset="0"/>
                <a:ea typeface="Calibri" panose="020F0502020204030204" pitchFamily="34" charset="0"/>
                <a:cs typeface="Times New Roman" panose="02020603050405020304" pitchFamily="18" charset="0"/>
              </a:rPr>
              <a:t> chia </a:t>
            </a:r>
            <a:r>
              <a:rPr lang="en-US" dirty="0" err="1" smtClean="0">
                <a:latin typeface="Calibri" panose="020F0502020204030204" pitchFamily="34" charset="0"/>
                <a:ea typeface="Calibri" panose="020F0502020204030204" pitchFamily="34" charset="0"/>
                <a:cs typeface="Times New Roman" panose="02020603050405020304" pitchFamily="18" charset="0"/>
              </a:rPr>
              <a:t>sẻ</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họ</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lập</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lại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mỗi</a:t>
            </a:r>
            <a:r>
              <a:rPr lang="en-US" dirty="0" smtClean="0">
                <a:latin typeface="Calibri" panose="020F0502020204030204" pitchFamily="34" charset="0"/>
                <a:ea typeface="Calibri" panose="020F0502020204030204" pitchFamily="34" charset="0"/>
                <a:cs typeface="Times New Roman" panose="02020603050405020304" pitchFamily="18" charset="0"/>
              </a:rPr>
              <a:t> 4 </a:t>
            </a:r>
            <a:r>
              <a:rPr lang="en-US" dirty="0" err="1" smtClean="0">
                <a:latin typeface="Calibri" panose="020F0502020204030204" pitchFamily="34" charset="0"/>
                <a:ea typeface="Calibri" panose="020F0502020204030204" pitchFamily="34" charset="0"/>
                <a:cs typeface="Times New Roman" panose="02020603050405020304" pitchFamily="18" charset="0"/>
              </a:rPr>
              <a:t>tháng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và</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thấy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kết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quả</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thay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đổi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rõ</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sau</a:t>
            </a:r>
            <a:r>
              <a:rPr lang="en-US" dirty="0" smtClean="0">
                <a:latin typeface="Calibri" panose="020F0502020204030204" pitchFamily="34" charset="0"/>
                <a:ea typeface="Calibri" panose="020F0502020204030204" pitchFamily="34" charset="0"/>
                <a:cs typeface="Times New Roman" panose="02020603050405020304" pitchFamily="18" charset="0"/>
              </a:rPr>
              <a:t> 3 </a:t>
            </a:r>
            <a:r>
              <a:rPr lang="en-US" dirty="0" err="1" smtClean="0">
                <a:latin typeface="Calibri" panose="020F0502020204030204" pitchFamily="34" charset="0"/>
                <a:ea typeface="Calibri" panose="020F0502020204030204" pitchFamily="34" charset="0"/>
                <a:cs typeface="Times New Roman" panose="02020603050405020304" pitchFamily="18" charset="0"/>
              </a:rPr>
              <a:t>năm</a:t>
            </a:r>
            <a:r>
              <a:rPr lang="en-US"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Ý </a:t>
            </a:r>
            <a:r>
              <a:rPr lang="en-US" dirty="0" err="1" smtClean="0">
                <a:latin typeface="Calibri" panose="020F0502020204030204" pitchFamily="34" charset="0"/>
                <a:ea typeface="Calibri" panose="020F0502020204030204" pitchFamily="34" charset="0"/>
                <a:cs typeface="Times New Roman" panose="02020603050405020304" pitchFamily="18" charset="0"/>
              </a:rPr>
              <a:t>này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xuất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hiện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kết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quả</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đánh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giá</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của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bạn</a:t>
            </a:r>
            <a:r>
              <a:rPr lang="en-US" dirty="0" smtClean="0">
                <a:latin typeface="Calibri" panose="020F0502020204030204" pitchFamily="34" charset="0"/>
                <a:ea typeface="Calibri" panose="020F0502020204030204" pitchFamily="34" charset="0"/>
                <a:cs typeface="Times New Roman" panose="02020603050405020304" pitchFamily="18" charset="0"/>
              </a:rPr>
              <a:t> ở </a:t>
            </a:r>
            <a:r>
              <a:rPr lang="en-US" dirty="0" err="1" smtClean="0">
                <a:latin typeface="Calibri" panose="020F0502020204030204" pitchFamily="34" charset="0"/>
                <a:ea typeface="Calibri" panose="020F0502020204030204" pitchFamily="34" charset="0"/>
                <a:cs typeface="Times New Roman" panose="02020603050405020304" pitchFamily="18" charset="0"/>
              </a:rPr>
              <a:t>mức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độ</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nguy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cơ</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cao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Đối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với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khách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hàng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kết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quả</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đánh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giá</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này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thường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đang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gặp</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phải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vấn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đề</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về</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sức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khỏe</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tâm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thần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hoặc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kinh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tế</a:t>
            </a:r>
            <a:r>
              <a:rPr lang="en-US" dirty="0" smtClean="0">
                <a:latin typeface="Calibri" panose="020F0502020204030204" pitchFamily="34" charset="0"/>
                <a:ea typeface="Calibri" panose="020F0502020204030204" pitchFamily="34" charset="0"/>
                <a:cs typeface="Times New Roman" panose="02020603050405020304" pitchFamily="18" charset="0"/>
              </a:rPr>
              <a:t>..</a:t>
            </a:r>
            <a:r>
              <a:rPr lang="en-US" dirty="0" err="1" smtClean="0">
                <a:latin typeface="Calibri" panose="020F0502020204030204" pitchFamily="34" charset="0"/>
                <a:ea typeface="Calibri" panose="020F0502020204030204" pitchFamily="34" charset="0"/>
                <a:cs typeface="Times New Roman" panose="02020603050405020304" pitchFamily="18" charset="0"/>
              </a:rPr>
              <a:t>Bạn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sẽ</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tùy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vấn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đề</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cụ</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khách</a:t>
            </a:r>
            <a:r>
              <a:rPr lang="en-US" dirty="0" smtClean="0">
                <a:latin typeface="Calibri" panose="020F0502020204030204" pitchFamily="34" charset="0"/>
                <a:ea typeface="Calibri" panose="020F0502020204030204" pitchFamily="34" charset="0"/>
                <a:cs typeface="Times New Roman" panose="02020603050405020304" pitchFamily="18" charset="0"/>
              </a:rPr>
              <a:t> hang </a:t>
            </a:r>
            <a:r>
              <a:rPr lang="en-US" dirty="0" err="1" smtClean="0">
                <a:latin typeface="Calibri" panose="020F0502020204030204" pitchFamily="34" charset="0"/>
                <a:ea typeface="Calibri" panose="020F0502020204030204" pitchFamily="34" charset="0"/>
                <a:cs typeface="Times New Roman" panose="02020603050405020304" pitchFamily="18" charset="0"/>
              </a:rPr>
              <a:t>mà</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mà</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tư</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vấn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điều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trị</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Ví</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dụ</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khách</a:t>
            </a:r>
            <a:r>
              <a:rPr lang="en-US" dirty="0" smtClean="0">
                <a:latin typeface="Calibri" panose="020F0502020204030204" pitchFamily="34" charset="0"/>
                <a:ea typeface="Calibri" panose="020F0502020204030204" pitchFamily="34" charset="0"/>
                <a:cs typeface="Times New Roman" panose="02020603050405020304" pitchFamily="18" charset="0"/>
              </a:rPr>
              <a:t> hang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vấn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đề</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mất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ngủ</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thì</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mình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chuyển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gửi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điều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trị</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vấn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đề</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này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Bạn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nhấn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chuột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vào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chữ</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điều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trị</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chuyên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sâu</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sẽ</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hiện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ra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các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hướng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dẫn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và</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những</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gợi</a:t>
            </a:r>
            <a:r>
              <a:rPr lang="en-US" dirty="0" smtClean="0">
                <a:latin typeface="Calibri" panose="020F0502020204030204" pitchFamily="34" charset="0"/>
                <a:ea typeface="Calibri" panose="020F0502020204030204" pitchFamily="34" charset="0"/>
                <a:cs typeface="Times New Roman" panose="02020603050405020304" pitchFamily="18" charset="0"/>
              </a:rPr>
              <a:t> ý </a:t>
            </a:r>
            <a:r>
              <a:rPr lang="en-US" dirty="0" err="1" smtClean="0">
                <a:latin typeface="Calibri" panose="020F0502020204030204" pitchFamily="34" charset="0"/>
                <a:ea typeface="Calibri" panose="020F0502020204030204" pitchFamily="34" charset="0"/>
                <a:cs typeface="Times New Roman" panose="02020603050405020304" pitchFamily="18" charset="0"/>
              </a:rPr>
              <a:t>có</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thể</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trao</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đổi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với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khách</a:t>
            </a:r>
            <a:r>
              <a:rPr lang="en-US" dirty="0" smtClean="0">
                <a:latin typeface="Calibri" panose="020F0502020204030204" pitchFamily="34" charset="0"/>
                <a:ea typeface="Calibri" panose="020F0502020204030204" pitchFamily="34" charset="0"/>
                <a:cs typeface="Times New Roman" panose="02020603050405020304" pitchFamily="18" charset="0"/>
              </a:rPr>
              <a:t> hang.</a:t>
            </a:r>
          </a:p>
          <a:p>
            <a:endParaRPr lang="en-US" dirty="0"/>
          </a:p>
        </p:txBody>
      </p:sp>
      <p:sp>
        <p:nvSpPr>
          <p:cNvPr id="4" name="Slide Number Placeholder 3"/>
          <p:cNvSpPr>
            <a:spLocks noGrp="1"/>
          </p:cNvSpPr>
          <p:nvPr>
            <p:ph type="sldNum" sz="quarter" idx="10"/>
          </p:nvPr>
        </p:nvSpPr>
        <p:spPr/>
        <p:txBody>
          <a:bodyPr/>
          <a:lstStyle/>
          <a:p>
            <a:fld id="{24AA601E-F65B-4C17-A386-651157AC3157}" type="slidenum">
              <a:rPr lang="en-US" smtClean="0"/>
              <a:t>30</a:t>
            </a:fld>
            <a:endParaRPr lang="en-US"/>
          </a:p>
        </p:txBody>
      </p:sp>
    </p:spTree>
    <p:extLst>
      <p:ext uri="{BB962C8B-B14F-4D97-AF65-F5344CB8AC3E}">
        <p14:creationId xmlns:p14="http://schemas.microsoft.com/office/powerpoint/2010/main" val="899079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524000" y="2299299"/>
            <a:ext cx="9144000" cy="1489694"/>
          </a:xfrm>
        </p:spPr>
        <p:txBody>
          <a:bodyPr anchor="t" anchorCtr="0"/>
          <a:lstStyle>
            <a:lvl1pPr algn="r">
              <a:defRPr sz="3200">
                <a:solidFill>
                  <a:schemeClr val="tx1"/>
                </a:solidFill>
                <a:latin typeface="Arial" pitchFamily="34" charset="0"/>
                <a:cs typeface="Arial" pitchFamily="34" charset="0"/>
              </a:defRPr>
            </a:lvl1pPr>
          </a:lstStyle>
          <a:p>
            <a:r>
              <a:rPr kumimoji="0" lang="en-US" dirty="0"/>
              <a:t>Click to edit Master title style</a:t>
            </a:r>
          </a:p>
        </p:txBody>
      </p:sp>
      <p:sp>
        <p:nvSpPr>
          <p:cNvPr id="9" name="Subtitle 8"/>
          <p:cNvSpPr>
            <a:spLocks noGrp="1"/>
          </p:cNvSpPr>
          <p:nvPr>
            <p:ph type="subTitle" idx="1"/>
          </p:nvPr>
        </p:nvSpPr>
        <p:spPr>
          <a:xfrm>
            <a:off x="1612900" y="4780128"/>
            <a:ext cx="9144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Date Placeholder 27"/>
          <p:cNvSpPr>
            <a:spLocks noGrp="1"/>
          </p:cNvSpPr>
          <p:nvPr>
            <p:ph type="dt" sz="half" idx="10"/>
          </p:nvPr>
        </p:nvSpPr>
        <p:spPr>
          <a:xfrm>
            <a:off x="8534400" y="6355080"/>
            <a:ext cx="3048000" cy="365760"/>
          </a:xfrm>
        </p:spPr>
        <p:txBody>
          <a:bodyPr/>
          <a:lstStyle>
            <a:lvl1pPr>
              <a:defRPr sz="1400"/>
            </a:lvl1pPr>
          </a:lstStyle>
          <a:p>
            <a:pPr defTabSz="457200"/>
            <a:fld id="{C32934EC-34A4-42DD-9FE5-1AEF75094D9E}" type="datetime1">
              <a:rPr lang="en-US" smtClean="0">
                <a:solidFill>
                  <a:srgbClr val="464653"/>
                </a:solidFill>
              </a:rPr>
              <a:pPr defTabSz="457200"/>
              <a:t>6/30/2020</a:t>
            </a:fld>
            <a:endParaRPr lang="en-US">
              <a:solidFill>
                <a:srgbClr val="464653"/>
              </a:solidFill>
            </a:endParaRPr>
          </a:p>
        </p:txBody>
      </p:sp>
      <p:sp>
        <p:nvSpPr>
          <p:cNvPr id="17" name="Footer Placeholder 16"/>
          <p:cNvSpPr>
            <a:spLocks noGrp="1"/>
          </p:cNvSpPr>
          <p:nvPr>
            <p:ph type="ftr" sz="quarter" idx="11"/>
          </p:nvPr>
        </p:nvSpPr>
        <p:spPr>
          <a:xfrm>
            <a:off x="3864864" y="6355080"/>
            <a:ext cx="4632960" cy="365760"/>
          </a:xfrm>
        </p:spPr>
        <p:txBody>
          <a:bodyPr/>
          <a:lstStyle/>
          <a:p>
            <a:pPr defTabSz="457200"/>
            <a:endParaRPr lang="en-US">
              <a:solidFill>
                <a:srgbClr val="464653"/>
              </a:solidFill>
            </a:endParaRPr>
          </a:p>
        </p:txBody>
      </p:sp>
      <p:sp>
        <p:nvSpPr>
          <p:cNvPr id="29" name="Slide Number Placeholder 28"/>
          <p:cNvSpPr>
            <a:spLocks noGrp="1"/>
          </p:cNvSpPr>
          <p:nvPr>
            <p:ph type="sldNum" sz="quarter" idx="12"/>
          </p:nvPr>
        </p:nvSpPr>
        <p:spPr>
          <a:xfrm>
            <a:off x="1621536" y="6355080"/>
            <a:ext cx="1625600" cy="365760"/>
          </a:xfrm>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21" name="Rectangle 20"/>
          <p:cNvSpPr/>
          <p:nvPr/>
        </p:nvSpPr>
        <p:spPr>
          <a:xfrm>
            <a:off x="1206500" y="1842448"/>
            <a:ext cx="9753600" cy="2403399"/>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3" name="Rectangle 32"/>
          <p:cNvSpPr/>
          <p:nvPr/>
        </p:nvSpPr>
        <p:spPr>
          <a:xfrm>
            <a:off x="1206500" y="4703928"/>
            <a:ext cx="97536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Rectangle 21"/>
          <p:cNvSpPr/>
          <p:nvPr/>
        </p:nvSpPr>
        <p:spPr>
          <a:xfrm>
            <a:off x="1219200" y="1842447"/>
            <a:ext cx="304800" cy="2403399"/>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2" name="Rectangle 31"/>
          <p:cNvSpPr/>
          <p:nvPr/>
        </p:nvSpPr>
        <p:spPr>
          <a:xfrm>
            <a:off x="10655300" y="1842446"/>
            <a:ext cx="304800" cy="2403399"/>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703337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kumimoji="0" lang="en-US" dirty="0"/>
              <a:t>Click to edit Master title style</a:t>
            </a:r>
          </a:p>
        </p:txBody>
      </p:sp>
      <p:sp>
        <p:nvSpPr>
          <p:cNvPr id="4" name="Date Placeholder 3"/>
          <p:cNvSpPr>
            <a:spLocks noGrp="1"/>
          </p:cNvSpPr>
          <p:nvPr>
            <p:ph type="dt" sz="half" idx="10"/>
          </p:nvPr>
        </p:nvSpPr>
        <p:spPr/>
        <p:txBody>
          <a:bodyPr/>
          <a:lstStyle/>
          <a:p>
            <a:pPr defTabSz="457200"/>
            <a:fld id="{8D9EC0AB-FE1E-4E4D-AA2A-00C5D49769BB}" type="datetime1">
              <a:rPr lang="en-US" smtClean="0">
                <a:solidFill>
                  <a:srgbClr val="464653"/>
                </a:solidFill>
              </a:rPr>
              <a:pPr defTabSz="457200"/>
              <a:t>6/30/2020</a:t>
            </a:fld>
            <a:endParaRPr lang="en-US">
              <a:solidFill>
                <a:srgbClr val="464653"/>
              </a:solidFill>
            </a:endParaRPr>
          </a:p>
        </p:txBody>
      </p:sp>
      <p:sp>
        <p:nvSpPr>
          <p:cNvPr id="5" name="Footer Placeholder 4"/>
          <p:cNvSpPr>
            <a:spLocks noGrp="1"/>
          </p:cNvSpPr>
          <p:nvPr>
            <p:ph type="ftr" sz="quarter" idx="11"/>
          </p:nvPr>
        </p:nvSpPr>
        <p:spPr/>
        <p:txBody>
          <a:bodyPr/>
          <a:lstStyle/>
          <a:p>
            <a:pPr defTabSz="457200"/>
            <a:endParaRPr lang="en-US">
              <a:solidFill>
                <a:srgbClr val="464653"/>
              </a:solidFill>
            </a:endParaRPr>
          </a:p>
        </p:txBody>
      </p:sp>
      <p:sp>
        <p:nvSpPr>
          <p:cNvPr id="6" name="Slide Number Placeholder 5"/>
          <p:cNvSpPr>
            <a:spLocks noGrp="1"/>
          </p:cNvSpPr>
          <p:nvPr>
            <p:ph type="sldNum" sz="quarter" idx="12"/>
          </p:nvPr>
        </p:nvSpPr>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8" name="Content Placeholder 7"/>
          <p:cNvSpPr>
            <a:spLocks noGrp="1"/>
          </p:cNvSpPr>
          <p:nvPr>
            <p:ph sz="quarter" idx="1"/>
          </p:nvPr>
        </p:nvSpPr>
        <p:spPr>
          <a:xfrm>
            <a:off x="609600" y="1219200"/>
            <a:ext cx="109728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078232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25600" y="2971800"/>
            <a:ext cx="9144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727200" y="4267200"/>
            <a:ext cx="90424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8534400" y="6355080"/>
            <a:ext cx="3048000" cy="365760"/>
          </a:xfrm>
        </p:spPr>
        <p:txBody>
          <a:bodyPr/>
          <a:lstStyle/>
          <a:p>
            <a:pPr defTabSz="457200"/>
            <a:fld id="{3AABE41D-28E6-4861-9893-32F65A2E14F0}" type="datetime1">
              <a:rPr lang="en-US" smtClean="0">
                <a:solidFill>
                  <a:srgbClr val="DDE9EC"/>
                </a:solidFill>
              </a:rPr>
              <a:pPr defTabSz="457200"/>
              <a:t>6/30/2020</a:t>
            </a:fld>
            <a:endParaRPr lang="en-US">
              <a:solidFill>
                <a:srgbClr val="DDE9EC"/>
              </a:solidFill>
            </a:endParaRPr>
          </a:p>
        </p:txBody>
      </p:sp>
      <p:sp>
        <p:nvSpPr>
          <p:cNvPr id="5" name="Footer Placeholder 4"/>
          <p:cNvSpPr>
            <a:spLocks noGrp="1"/>
          </p:cNvSpPr>
          <p:nvPr>
            <p:ph type="ftr" sz="quarter" idx="11"/>
          </p:nvPr>
        </p:nvSpPr>
        <p:spPr>
          <a:xfrm>
            <a:off x="3864864" y="6355080"/>
            <a:ext cx="4632960" cy="365760"/>
          </a:xfrm>
        </p:spPr>
        <p:txBody>
          <a:bodyPr/>
          <a:lstStyle/>
          <a:p>
            <a:pPr defTabSz="457200"/>
            <a:endParaRPr lang="en-US">
              <a:solidFill>
                <a:srgbClr val="DDE9EC"/>
              </a:solidFill>
            </a:endParaRPr>
          </a:p>
        </p:txBody>
      </p:sp>
      <p:sp>
        <p:nvSpPr>
          <p:cNvPr id="6" name="Slide Number Placeholder 5"/>
          <p:cNvSpPr>
            <a:spLocks noGrp="1"/>
          </p:cNvSpPr>
          <p:nvPr>
            <p:ph type="sldNum" sz="quarter" idx="12"/>
          </p:nvPr>
        </p:nvSpPr>
        <p:spPr>
          <a:xfrm>
            <a:off x="1426464" y="6355080"/>
            <a:ext cx="2027936" cy="365760"/>
          </a:xfrm>
        </p:spPr>
        <p:txBody>
          <a:bodyPr/>
          <a:lstStyle/>
          <a:p>
            <a:pPr defTabSz="457200"/>
            <a:fld id="{6756D634-E75E-4CB0-8324-DCF6E0E7710F}" type="slidenum">
              <a:rPr lang="en-US" smtClean="0">
                <a:solidFill>
                  <a:srgbClr val="DDE9EC"/>
                </a:solidFill>
              </a:rPr>
              <a:pPr defTabSz="457200"/>
              <a:t>‹#›</a:t>
            </a:fld>
            <a:endParaRPr lang="en-US">
              <a:solidFill>
                <a:srgbClr val="DDE9EC"/>
              </a:solidFill>
            </a:endParaRPr>
          </a:p>
        </p:txBody>
      </p:sp>
      <p:sp>
        <p:nvSpPr>
          <p:cNvPr id="7" name="Rectangle 6"/>
          <p:cNvSpPr/>
          <p:nvPr/>
        </p:nvSpPr>
        <p:spPr>
          <a:xfrm>
            <a:off x="1219200" y="2819400"/>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8" name="Rectangle 7"/>
          <p:cNvSpPr/>
          <p:nvPr/>
        </p:nvSpPr>
        <p:spPr>
          <a:xfrm>
            <a:off x="1219200" y="2819400"/>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60787444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pPr defTabSz="457200"/>
            <a:fld id="{2F5C8469-8D16-4E9F-A592-A4507D211840}" type="datetime1">
              <a:rPr lang="en-US" smtClean="0">
                <a:solidFill>
                  <a:srgbClr val="464653"/>
                </a:solidFill>
              </a:rPr>
              <a:pPr defTabSz="457200"/>
              <a:t>6/30/2020</a:t>
            </a:fld>
            <a:endParaRPr lang="en-US">
              <a:solidFill>
                <a:srgbClr val="464653"/>
              </a:solidFill>
            </a:endParaRPr>
          </a:p>
        </p:txBody>
      </p:sp>
      <p:sp>
        <p:nvSpPr>
          <p:cNvPr id="6" name="Footer Placeholder 5"/>
          <p:cNvSpPr>
            <a:spLocks noGrp="1"/>
          </p:cNvSpPr>
          <p:nvPr>
            <p:ph type="ftr" sz="quarter" idx="11"/>
          </p:nvPr>
        </p:nvSpPr>
        <p:spPr/>
        <p:txBody>
          <a:bodyPr/>
          <a:lstStyle/>
          <a:p>
            <a:pPr defTabSz="457200"/>
            <a:endParaRPr lang="en-US">
              <a:solidFill>
                <a:srgbClr val="464653"/>
              </a:solidFill>
            </a:endParaRPr>
          </a:p>
        </p:txBody>
      </p:sp>
      <p:sp>
        <p:nvSpPr>
          <p:cNvPr id="7" name="Slide Number Placeholder 6"/>
          <p:cNvSpPr>
            <a:spLocks noGrp="1"/>
          </p:cNvSpPr>
          <p:nvPr>
            <p:ph type="sldNum" sz="quarter" idx="12"/>
          </p:nvPr>
        </p:nvSpPr>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9" name="Content Placeholder 8"/>
          <p:cNvSpPr>
            <a:spLocks noGrp="1"/>
          </p:cNvSpPr>
          <p:nvPr>
            <p:ph sz="quarter" idx="1"/>
          </p:nvPr>
        </p:nvSpPr>
        <p:spPr>
          <a:xfrm>
            <a:off x="609600" y="1219200"/>
            <a:ext cx="5388864"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176264" y="1216152"/>
            <a:ext cx="5388864"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8682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285875"/>
            <a:ext cx="5386917"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7601" y="1295400"/>
            <a:ext cx="5389033"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defTabSz="457200"/>
            <a:fld id="{3AC2358A-25F9-453A-A059-77FD0D8C9613}" type="datetime1">
              <a:rPr lang="en-US" smtClean="0">
                <a:solidFill>
                  <a:srgbClr val="464653"/>
                </a:solidFill>
              </a:rPr>
              <a:pPr defTabSz="457200"/>
              <a:t>6/30/2020</a:t>
            </a:fld>
            <a:endParaRPr lang="en-US">
              <a:solidFill>
                <a:srgbClr val="464653"/>
              </a:solidFill>
            </a:endParaRPr>
          </a:p>
        </p:txBody>
      </p:sp>
      <p:sp>
        <p:nvSpPr>
          <p:cNvPr id="8" name="Footer Placeholder 7"/>
          <p:cNvSpPr>
            <a:spLocks noGrp="1"/>
          </p:cNvSpPr>
          <p:nvPr>
            <p:ph type="ftr" sz="quarter" idx="11"/>
          </p:nvPr>
        </p:nvSpPr>
        <p:spPr/>
        <p:txBody>
          <a:bodyPr/>
          <a:lstStyle/>
          <a:p>
            <a:pPr defTabSz="457200"/>
            <a:endParaRPr lang="en-US">
              <a:solidFill>
                <a:srgbClr val="464653"/>
              </a:solidFill>
            </a:endParaRPr>
          </a:p>
        </p:txBody>
      </p:sp>
      <p:sp>
        <p:nvSpPr>
          <p:cNvPr id="9" name="Slide Number Placeholder 8"/>
          <p:cNvSpPr>
            <a:spLocks noGrp="1"/>
          </p:cNvSpPr>
          <p:nvPr>
            <p:ph type="sldNum" sz="quarter" idx="12"/>
          </p:nvPr>
        </p:nvSpPr>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11" name="Content Placeholder 10"/>
          <p:cNvSpPr>
            <a:spLocks noGrp="1"/>
          </p:cNvSpPr>
          <p:nvPr>
            <p:ph sz="quarter" idx="2"/>
          </p:nvPr>
        </p:nvSpPr>
        <p:spPr>
          <a:xfrm>
            <a:off x="609600" y="2133600"/>
            <a:ext cx="53848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197600" y="2133600"/>
            <a:ext cx="53848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60657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defTabSz="457200"/>
            <a:fld id="{2AE4D9A1-96F3-43D1-80F4-C47E89F1081C}" type="datetime1">
              <a:rPr lang="en-US" smtClean="0">
                <a:solidFill>
                  <a:srgbClr val="464653"/>
                </a:solidFill>
              </a:rPr>
              <a:pPr defTabSz="457200"/>
              <a:t>6/30/2020</a:t>
            </a:fld>
            <a:endParaRPr lang="en-US">
              <a:solidFill>
                <a:srgbClr val="464653"/>
              </a:solidFill>
            </a:endParaRPr>
          </a:p>
        </p:txBody>
      </p:sp>
      <p:sp>
        <p:nvSpPr>
          <p:cNvPr id="4" name="Footer Placeholder 3"/>
          <p:cNvSpPr>
            <a:spLocks noGrp="1"/>
          </p:cNvSpPr>
          <p:nvPr>
            <p:ph type="ftr" sz="quarter" idx="11"/>
          </p:nvPr>
        </p:nvSpPr>
        <p:spPr/>
        <p:txBody>
          <a:bodyPr/>
          <a:lstStyle/>
          <a:p>
            <a:pPr defTabSz="457200"/>
            <a:endParaRPr lang="en-US">
              <a:solidFill>
                <a:srgbClr val="464653"/>
              </a:solidFill>
            </a:endParaRPr>
          </a:p>
        </p:txBody>
      </p:sp>
      <p:sp>
        <p:nvSpPr>
          <p:cNvPr id="5" name="Slide Number Placeholder 4"/>
          <p:cNvSpPr>
            <a:spLocks noGrp="1"/>
          </p:cNvSpPr>
          <p:nvPr>
            <p:ph type="sldNum" sz="quarter" idx="12"/>
          </p:nvPr>
        </p:nvSpPr>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6" name="Isosceles Triang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193616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457200"/>
            <a:fld id="{D68CE501-F4C1-49A5-B07C-15062EB8983E}" type="datetime1">
              <a:rPr lang="en-US" smtClean="0">
                <a:solidFill>
                  <a:srgbClr val="464653"/>
                </a:solidFill>
              </a:rPr>
              <a:pPr defTabSz="457200"/>
              <a:t>6/30/2020</a:t>
            </a:fld>
            <a:endParaRPr lang="en-US">
              <a:solidFill>
                <a:srgbClr val="464653"/>
              </a:solidFill>
            </a:endParaRPr>
          </a:p>
        </p:txBody>
      </p:sp>
      <p:sp>
        <p:nvSpPr>
          <p:cNvPr id="3" name="Footer Placeholder 2"/>
          <p:cNvSpPr>
            <a:spLocks noGrp="1"/>
          </p:cNvSpPr>
          <p:nvPr>
            <p:ph type="ftr" sz="quarter" idx="11"/>
          </p:nvPr>
        </p:nvSpPr>
        <p:spPr/>
        <p:txBody>
          <a:bodyPr/>
          <a:lstStyle/>
          <a:p>
            <a:pPr defTabSz="457200"/>
            <a:endParaRPr lang="en-US">
              <a:solidFill>
                <a:srgbClr val="464653"/>
              </a:solidFill>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5" name="Straight Connector 4"/>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6" name="Isosceles Triang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626412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32800" y="304800"/>
            <a:ext cx="33528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8432800" y="1219201"/>
            <a:ext cx="33528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defTabSz="457200"/>
            <a:fld id="{5DDDED58-F1BD-4CB3-B5EF-68AC3E4A0C00}" type="datetime1">
              <a:rPr lang="en-US" smtClean="0">
                <a:solidFill>
                  <a:srgbClr val="464653"/>
                </a:solidFill>
              </a:rPr>
              <a:pPr defTabSz="457200"/>
              <a:t>6/30/2020</a:t>
            </a:fld>
            <a:endParaRPr lang="en-US">
              <a:solidFill>
                <a:srgbClr val="464653"/>
              </a:solidFill>
            </a:endParaRPr>
          </a:p>
        </p:txBody>
      </p:sp>
      <p:sp>
        <p:nvSpPr>
          <p:cNvPr id="6" name="Footer Placeholder 5"/>
          <p:cNvSpPr>
            <a:spLocks noGrp="1"/>
          </p:cNvSpPr>
          <p:nvPr>
            <p:ph type="ftr" sz="quarter" idx="11"/>
          </p:nvPr>
        </p:nvSpPr>
        <p:spPr/>
        <p:txBody>
          <a:bodyPr/>
          <a:lstStyle/>
          <a:p>
            <a:pPr defTabSz="457200"/>
            <a:endParaRPr lang="en-US">
              <a:solidFill>
                <a:srgbClr val="464653"/>
              </a:solidFill>
            </a:endParaRPr>
          </a:p>
        </p:txBody>
      </p:sp>
      <p:sp>
        <p:nvSpPr>
          <p:cNvPr id="7" name="Slide Number Placeholder 6"/>
          <p:cNvSpPr>
            <a:spLocks noGrp="1"/>
          </p:cNvSpPr>
          <p:nvPr>
            <p:ph type="sldNum" sz="quarter" idx="12"/>
          </p:nvPr>
        </p:nvSpPr>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8" name="Straight Connector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10" name="Straight Connector 9"/>
          <p:cNvSpPr>
            <a:spLocks noChangeShapeType="1"/>
          </p:cNvSpPr>
          <p:nvPr/>
        </p:nvSpPr>
        <p:spPr bwMode="auto">
          <a:xfrm rot="5400000">
            <a:off x="5220033"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Isosceles Triangle 8"/>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2" name="Content Placeholder 11"/>
          <p:cNvSpPr>
            <a:spLocks noGrp="1"/>
          </p:cNvSpPr>
          <p:nvPr>
            <p:ph sz="quarter" idx="1"/>
          </p:nvPr>
        </p:nvSpPr>
        <p:spPr>
          <a:xfrm>
            <a:off x="406400" y="304800"/>
            <a:ext cx="7620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738866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500856"/>
            <a:ext cx="109728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609600" y="1905000"/>
            <a:ext cx="109728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9600" y="1219200"/>
            <a:ext cx="109728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defTabSz="457200"/>
            <a:fld id="{3AD4DFB1-4EBF-4E5F-9A96-F337C034CE53}" type="datetime1">
              <a:rPr lang="en-US" smtClean="0">
                <a:solidFill>
                  <a:srgbClr val="DDE9EC"/>
                </a:solidFill>
              </a:rPr>
              <a:pPr defTabSz="457200"/>
              <a:t>6/30/2020</a:t>
            </a:fld>
            <a:endParaRPr lang="en-US">
              <a:solidFill>
                <a:srgbClr val="DDE9EC"/>
              </a:solidFill>
            </a:endParaRPr>
          </a:p>
        </p:txBody>
      </p:sp>
      <p:sp>
        <p:nvSpPr>
          <p:cNvPr id="6" name="Footer Placeholder 5"/>
          <p:cNvSpPr>
            <a:spLocks noGrp="1"/>
          </p:cNvSpPr>
          <p:nvPr>
            <p:ph type="ftr" sz="quarter" idx="11"/>
          </p:nvPr>
        </p:nvSpPr>
        <p:spPr/>
        <p:txBody>
          <a:bodyPr/>
          <a:lstStyle/>
          <a:p>
            <a:pPr defTabSz="457200"/>
            <a:endParaRPr lang="en-US">
              <a:solidFill>
                <a:srgbClr val="DDE9EC"/>
              </a:solidFill>
            </a:endParaRPr>
          </a:p>
        </p:txBody>
      </p:sp>
      <p:sp>
        <p:nvSpPr>
          <p:cNvPr id="7" name="Slide Number Placeholder 6"/>
          <p:cNvSpPr>
            <a:spLocks noGrp="1"/>
          </p:cNvSpPr>
          <p:nvPr>
            <p:ph type="sldNum" sz="quarter" idx="12"/>
          </p:nvPr>
        </p:nvSpPr>
        <p:spPr/>
        <p:txBody>
          <a:bodyPr/>
          <a:lstStyle/>
          <a:p>
            <a:pPr defTabSz="457200"/>
            <a:fld id="{6756D634-E75E-4CB0-8324-DCF6E0E7710F}" type="slidenum">
              <a:rPr lang="en-US" smtClean="0">
                <a:solidFill>
                  <a:srgbClr val="DDE9EC"/>
                </a:solidFill>
              </a:rPr>
              <a:pPr defTabSz="457200"/>
              <a:t>‹#›</a:t>
            </a:fld>
            <a:endParaRPr lang="en-US">
              <a:solidFill>
                <a:srgbClr val="DDE9EC"/>
              </a:solidFill>
            </a:endParaRPr>
          </a:p>
        </p:txBody>
      </p:sp>
      <p:sp>
        <p:nvSpPr>
          <p:cNvPr id="8" name="Straight Connector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9" name="Isosceles Triangle 8"/>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Rectangle 9"/>
          <p:cNvSpPr/>
          <p:nvPr/>
        </p:nvSpPr>
        <p:spPr>
          <a:xfrm>
            <a:off x="609600" y="500856"/>
            <a:ext cx="24384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83649671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defTabSz="457200"/>
            <a:fld id="{F784A8B6-C6DE-4D84-8773-D2D664169333}" type="datetime1">
              <a:rPr lang="en-US" smtClean="0">
                <a:solidFill>
                  <a:srgbClr val="464653"/>
                </a:solidFill>
              </a:rPr>
              <a:pPr defTabSz="457200"/>
              <a:t>6/30/2020</a:t>
            </a:fld>
            <a:endParaRPr lang="en-US">
              <a:solidFill>
                <a:srgbClr val="464653"/>
              </a:solidFill>
            </a:endParaRPr>
          </a:p>
        </p:txBody>
      </p:sp>
      <p:sp>
        <p:nvSpPr>
          <p:cNvPr id="5" name="Footer Placeholder 4"/>
          <p:cNvSpPr>
            <a:spLocks noGrp="1"/>
          </p:cNvSpPr>
          <p:nvPr>
            <p:ph type="ftr" sz="quarter" idx="11"/>
          </p:nvPr>
        </p:nvSpPr>
        <p:spPr/>
        <p:txBody>
          <a:bodyPr/>
          <a:lstStyle/>
          <a:p>
            <a:pPr defTabSz="457200"/>
            <a:endParaRPr lang="en-US">
              <a:solidFill>
                <a:srgbClr val="464653"/>
              </a:solidFill>
            </a:endParaRPr>
          </a:p>
        </p:txBody>
      </p:sp>
      <p:sp>
        <p:nvSpPr>
          <p:cNvPr id="6" name="Slide Number Placeholder 5"/>
          <p:cNvSpPr>
            <a:spLocks noGrp="1"/>
          </p:cNvSpPr>
          <p:nvPr>
            <p:ph type="sldNum" sz="quarter" idx="12"/>
          </p:nvPr>
        </p:nvSpPr>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Tree>
    <p:extLst>
      <p:ext uri="{BB962C8B-B14F-4D97-AF65-F5344CB8AC3E}">
        <p14:creationId xmlns:p14="http://schemas.microsoft.com/office/powerpoint/2010/main" val="507385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defTabSz="457200"/>
            <a:fld id="{EF079791-320B-434C-9CB1-599703646C4B}" type="datetime1">
              <a:rPr lang="en-US" smtClean="0">
                <a:solidFill>
                  <a:srgbClr val="464653"/>
                </a:solidFill>
              </a:rPr>
              <a:pPr defTabSz="457200"/>
              <a:t>6/30/2020</a:t>
            </a:fld>
            <a:endParaRPr lang="en-US">
              <a:solidFill>
                <a:srgbClr val="464653"/>
              </a:solidFill>
            </a:endParaRPr>
          </a:p>
        </p:txBody>
      </p:sp>
      <p:sp>
        <p:nvSpPr>
          <p:cNvPr id="5" name="Footer Placeholder 4"/>
          <p:cNvSpPr>
            <a:spLocks noGrp="1"/>
          </p:cNvSpPr>
          <p:nvPr>
            <p:ph type="ftr" sz="quarter" idx="11"/>
          </p:nvPr>
        </p:nvSpPr>
        <p:spPr/>
        <p:txBody>
          <a:bodyPr/>
          <a:lstStyle/>
          <a:p>
            <a:pPr defTabSz="457200"/>
            <a:endParaRPr lang="en-US">
              <a:solidFill>
                <a:srgbClr val="464653"/>
              </a:solidFill>
            </a:endParaRPr>
          </a:p>
        </p:txBody>
      </p:sp>
      <p:sp>
        <p:nvSpPr>
          <p:cNvPr id="6" name="Slide Number Placeholder 5"/>
          <p:cNvSpPr>
            <a:spLocks noGrp="1"/>
          </p:cNvSpPr>
          <p:nvPr>
            <p:ph type="sldNum" sz="quarter" idx="12"/>
          </p:nvPr>
        </p:nvSpPr>
        <p:spPr/>
        <p:txBody>
          <a:body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7" name="Straight Connector 6"/>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8" name="Isosceles Triangle 7"/>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9" name="Straight Connector 8"/>
          <p:cNvSpPr>
            <a:spLocks noChangeShapeType="1"/>
          </p:cNvSpPr>
          <p:nvPr/>
        </p:nvSpPr>
        <p:spPr bwMode="auto">
          <a:xfrm rot="5400000">
            <a:off x="5814836"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4121908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52400"/>
            <a:ext cx="10972800" cy="99060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609600" y="1219200"/>
            <a:ext cx="109728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534400" y="6356350"/>
            <a:ext cx="3052064" cy="365760"/>
          </a:xfrm>
          <a:prstGeom prst="rect">
            <a:avLst/>
          </a:prstGeom>
        </p:spPr>
        <p:txBody>
          <a:bodyPr vert="horz"/>
          <a:lstStyle>
            <a:lvl1pPr algn="l" eaLnBrk="1" latinLnBrk="0" hangingPunct="1">
              <a:defRPr kumimoji="0" sz="1400">
                <a:solidFill>
                  <a:schemeClr val="tx2"/>
                </a:solidFill>
              </a:defRPr>
            </a:lvl1pPr>
          </a:lstStyle>
          <a:p>
            <a:pPr defTabSz="457200"/>
            <a:fld id="{39FD40A9-A70E-4216-88BD-6EF647CED392}" type="datetime1">
              <a:rPr lang="en-US" smtClean="0">
                <a:solidFill>
                  <a:srgbClr val="464653"/>
                </a:solidFill>
              </a:rPr>
              <a:pPr defTabSz="457200"/>
              <a:t>6/30/2020</a:t>
            </a:fld>
            <a:endParaRPr lang="en-US">
              <a:solidFill>
                <a:srgbClr val="464653"/>
              </a:solidFill>
            </a:endParaRPr>
          </a:p>
        </p:txBody>
      </p:sp>
      <p:sp>
        <p:nvSpPr>
          <p:cNvPr id="3" name="Footer Placeholder 2"/>
          <p:cNvSpPr>
            <a:spLocks noGrp="1"/>
          </p:cNvSpPr>
          <p:nvPr>
            <p:ph type="ftr" sz="quarter" idx="3"/>
          </p:nvPr>
        </p:nvSpPr>
        <p:spPr>
          <a:xfrm>
            <a:off x="3864864" y="6356350"/>
            <a:ext cx="4673600" cy="365760"/>
          </a:xfrm>
          <a:prstGeom prst="rect">
            <a:avLst/>
          </a:prstGeom>
        </p:spPr>
        <p:txBody>
          <a:bodyPr vert="horz"/>
          <a:lstStyle>
            <a:lvl1pPr algn="r" eaLnBrk="1" latinLnBrk="0" hangingPunct="1">
              <a:defRPr kumimoji="0" sz="1400">
                <a:solidFill>
                  <a:schemeClr val="tx2"/>
                </a:solidFill>
              </a:defRPr>
            </a:lvl1pPr>
          </a:lstStyle>
          <a:p>
            <a:pPr defTabSz="457200"/>
            <a:endParaRPr lang="en-US">
              <a:solidFill>
                <a:srgbClr val="464653"/>
              </a:solidFill>
            </a:endParaRPr>
          </a:p>
        </p:txBody>
      </p:sp>
      <p:sp>
        <p:nvSpPr>
          <p:cNvPr id="23" name="Slide Number Placeholder 22"/>
          <p:cNvSpPr>
            <a:spLocks noGrp="1"/>
          </p:cNvSpPr>
          <p:nvPr>
            <p:ph type="sldNum" sz="quarter" idx="4"/>
          </p:nvPr>
        </p:nvSpPr>
        <p:spPr>
          <a:xfrm>
            <a:off x="816864" y="6356350"/>
            <a:ext cx="2641600" cy="365760"/>
          </a:xfrm>
          <a:prstGeom prst="rect">
            <a:avLst/>
          </a:prstGeom>
        </p:spPr>
        <p:txBody>
          <a:bodyPr vert="horz"/>
          <a:lstStyle>
            <a:lvl1pPr algn="l" eaLnBrk="1" latinLnBrk="0" hangingPunct="1">
              <a:defRPr kumimoji="0" sz="1400">
                <a:solidFill>
                  <a:schemeClr val="tx2"/>
                </a:solidFill>
              </a:defRPr>
            </a:lvl1pPr>
          </a:lstStyle>
          <a:p>
            <a:pPr defTabSz="457200"/>
            <a:fld id="{6756D634-E75E-4CB0-8324-DCF6E0E7710F}" type="slidenum">
              <a:rPr lang="en-US" smtClean="0">
                <a:solidFill>
                  <a:srgbClr val="464653"/>
                </a:solidFill>
              </a:rPr>
              <a:pPr defTabSz="457200"/>
              <a:t>‹#›</a:t>
            </a:fld>
            <a:endParaRPr lang="en-US">
              <a:solidFill>
                <a:srgbClr val="464653"/>
              </a:solidFill>
            </a:endParaRPr>
          </a:p>
        </p:txBody>
      </p:sp>
      <p:sp>
        <p:nvSpPr>
          <p:cNvPr id="28" name="Straight Connector 2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29" name="Straight Connector 28"/>
          <p:cNvSpPr>
            <a:spLocks noChangeShapeType="1"/>
          </p:cNvSpPr>
          <p:nvPr/>
        </p:nvSpPr>
        <p:spPr bwMode="auto">
          <a:xfrm>
            <a:off x="609600" y="1143000"/>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10" name="Isosceles Triangle 9"/>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4932999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assist.vn/"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2A22D9A-E928-4ADA-99D4-B4A1430903F0}"/>
              </a:ext>
            </a:extLst>
          </p:cNvPr>
          <p:cNvSpPr>
            <a:spLocks noGrp="1"/>
          </p:cNvSpPr>
          <p:nvPr>
            <p:ph type="ctrTitle"/>
          </p:nvPr>
        </p:nvSpPr>
        <p:spPr>
          <a:xfrm>
            <a:off x="2743201" y="2074460"/>
            <a:ext cx="6858000" cy="1828800"/>
          </a:xfrm>
        </p:spPr>
        <p:txBody>
          <a:bodyPr>
            <a:normAutofit fontScale="90000"/>
          </a:bodyPr>
          <a:lstStyle/>
          <a:p>
            <a:pPr algn="ctr"/>
            <a:r>
              <a:rPr lang="en-US" b="1" dirty="0">
                <a:solidFill>
                  <a:schemeClr val="accent1">
                    <a:lumMod val="50000"/>
                  </a:schemeClr>
                </a:solidFill>
                <a:latin typeface="Arial" pitchFamily="34" charset="0"/>
                <a:cs typeface="Arial" pitchFamily="34" charset="0"/>
              </a:rPr>
              <a:t>CÔNG CỤ SÀNG LỌC NGUY CƠ SỬ DỤNG CÁC CHẤT GÂY NGHIỆN</a:t>
            </a:r>
            <a:br>
              <a:rPr lang="en-US" b="1" dirty="0">
                <a:solidFill>
                  <a:schemeClr val="accent1">
                    <a:lumMod val="50000"/>
                  </a:schemeClr>
                </a:solidFill>
                <a:latin typeface="Arial" pitchFamily="34" charset="0"/>
                <a:cs typeface="Arial" pitchFamily="34" charset="0"/>
              </a:rPr>
            </a:br>
            <a:r>
              <a:rPr lang="en-US" b="1" dirty="0">
                <a:solidFill>
                  <a:schemeClr val="accent1">
                    <a:lumMod val="50000"/>
                  </a:schemeClr>
                </a:solidFill>
              </a:rPr>
              <a:t>ASSIST</a:t>
            </a:r>
          </a:p>
        </p:txBody>
      </p:sp>
      <p:sp>
        <p:nvSpPr>
          <p:cNvPr id="3" name="Tiêu đề phụ 2">
            <a:extLst>
              <a:ext uri="{FF2B5EF4-FFF2-40B4-BE49-F238E27FC236}">
                <a16:creationId xmlns:a16="http://schemas.microsoft.com/office/drawing/2014/main" id="{A22D6AC6-8F4E-420F-AF10-D0AB8800487F}"/>
              </a:ext>
            </a:extLst>
          </p:cNvPr>
          <p:cNvSpPr>
            <a:spLocks noGrp="1"/>
          </p:cNvSpPr>
          <p:nvPr>
            <p:ph type="subTitle" idx="1"/>
          </p:nvPr>
        </p:nvSpPr>
        <p:spPr/>
        <p:txBody>
          <a:bodyPr/>
          <a:lstStyle/>
          <a:p>
            <a:r>
              <a:rPr lang="en-US" b="1" dirty="0" smtClean="0"/>
              <a:t>06/2020</a:t>
            </a:r>
            <a:endParaRPr lang="en-US" b="1" dirty="0"/>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a:t>
            </a:fld>
            <a:endParaRPr lang="en-US">
              <a:solidFill>
                <a:srgbClr val="464653"/>
              </a:solidFill>
              <a:latin typeface="Gill Sans MT"/>
            </a:endParaRPr>
          </a:p>
        </p:txBody>
      </p:sp>
      <p:pic>
        <p:nvPicPr>
          <p:cNvPr id="5" name="Picture 5">
            <a:extLst>
              <a:ext uri="{FF2B5EF4-FFF2-40B4-BE49-F238E27FC236}">
                <a16:creationId xmlns:a16="http://schemas.microsoft.com/office/drawing/2014/main" id="{7C078C8F-3C3D-4203-9E5D-B981012AF7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5474" y="194585"/>
            <a:ext cx="6654403" cy="90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514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err="1"/>
              <a:t>Khái</a:t>
            </a:r>
            <a:r>
              <a:rPr lang="en-US" sz="3600" b="1" dirty="0"/>
              <a:t> </a:t>
            </a:r>
            <a:r>
              <a:rPr lang="en-US" sz="3600" b="1" dirty="0" err="1"/>
              <a:t>niệm</a:t>
            </a:r>
            <a:r>
              <a:rPr lang="en-US" sz="3600" b="1" dirty="0"/>
              <a:t> </a:t>
            </a:r>
            <a:r>
              <a:rPr lang="en-US" sz="3600" b="1" dirty="0" err="1"/>
              <a:t>Sàng</a:t>
            </a:r>
            <a:r>
              <a:rPr lang="en-US" sz="3600" b="1" dirty="0"/>
              <a:t> </a:t>
            </a:r>
            <a:r>
              <a:rPr lang="en-US" sz="3600" b="1" dirty="0" err="1"/>
              <a:t>lọc</a:t>
            </a:r>
            <a:r>
              <a:rPr lang="en-US" sz="3600" b="1" dirty="0"/>
              <a:t> (Screening)</a:t>
            </a:r>
          </a:p>
        </p:txBody>
      </p:sp>
      <p:sp>
        <p:nvSpPr>
          <p:cNvPr id="3" name="Content Placeholder 2"/>
          <p:cNvSpPr>
            <a:spLocks noGrp="1"/>
          </p:cNvSpPr>
          <p:nvPr>
            <p:ph sz="quarter" idx="1"/>
          </p:nvPr>
        </p:nvSpPr>
        <p:spPr>
          <a:xfrm>
            <a:off x="816864" y="1418590"/>
            <a:ext cx="8229600" cy="4937760"/>
          </a:xfrm>
        </p:spPr>
        <p:txBody>
          <a:bodyPr>
            <a:normAutofit/>
          </a:bodyPr>
          <a:lstStyle/>
          <a:p>
            <a:r>
              <a:rPr lang="en-US" sz="3200" dirty="0" err="1">
                <a:latin typeface="Times New Roman" panose="02020603050405020304" pitchFamily="18" charset="0"/>
                <a:ea typeface="Tahoma" panose="020B0604030504040204" pitchFamily="34" charset="0"/>
                <a:cs typeface="Times New Roman" panose="02020603050405020304" pitchFamily="18" charset="0"/>
              </a:rPr>
              <a:t>Sàng</a:t>
            </a:r>
            <a:r>
              <a:rPr lang="en-US" sz="3200" dirty="0">
                <a:latin typeface="Times New Roman" panose="02020603050405020304" pitchFamily="18" charset="0"/>
                <a:ea typeface="Tahoma" panose="020B0604030504040204" pitchFamily="34" charset="0"/>
                <a:cs typeface="Times New Roman" panose="02020603050405020304" pitchFamily="18" charset="0"/>
              </a:rPr>
              <a:t> </a:t>
            </a:r>
            <a:r>
              <a:rPr lang="en-US" sz="3200" dirty="0" err="1">
                <a:latin typeface="Times New Roman" panose="02020603050405020304" pitchFamily="18" charset="0"/>
                <a:ea typeface="Tahoma" panose="020B0604030504040204" pitchFamily="34" charset="0"/>
                <a:cs typeface="Times New Roman" panose="02020603050405020304" pitchFamily="18" charset="0"/>
              </a:rPr>
              <a:t>lọc</a:t>
            </a:r>
            <a:r>
              <a:rPr lang="en-US" sz="3200" dirty="0">
                <a:latin typeface="Times New Roman" panose="02020603050405020304" pitchFamily="18" charset="0"/>
                <a:ea typeface="Tahoma" panose="020B0604030504040204" pitchFamily="34" charset="0"/>
                <a:cs typeface="Times New Roman" panose="02020603050405020304" pitchFamily="18" charset="0"/>
              </a:rPr>
              <a:t> </a:t>
            </a:r>
            <a:r>
              <a:rPr lang="en-US" sz="3200" dirty="0" err="1">
                <a:latin typeface="Times New Roman" panose="02020603050405020304" pitchFamily="18" charset="0"/>
                <a:ea typeface="Tahoma" panose="020B0604030504040204" pitchFamily="34" charset="0"/>
                <a:cs typeface="Times New Roman" panose="02020603050405020304" pitchFamily="18" charset="0"/>
              </a:rPr>
              <a:t>là</a:t>
            </a:r>
            <a:r>
              <a:rPr lang="en-US" sz="3200" dirty="0">
                <a:latin typeface="Times New Roman" panose="02020603050405020304" pitchFamily="18" charset="0"/>
                <a:ea typeface="Tahoma" panose="020B0604030504040204" pitchFamily="34" charset="0"/>
                <a:cs typeface="Times New Roman" panose="02020603050405020304" pitchFamily="18" charset="0"/>
              </a:rPr>
              <a:t> </a:t>
            </a:r>
            <a:r>
              <a:rPr lang="en-US" sz="3200" dirty="0" err="1">
                <a:latin typeface="Times New Roman" panose="02020603050405020304" pitchFamily="18" charset="0"/>
                <a:ea typeface="Tahoma" panose="020B0604030504040204" pitchFamily="34" charset="0"/>
                <a:cs typeface="Times New Roman" panose="02020603050405020304" pitchFamily="18" charset="0"/>
              </a:rPr>
              <a:t>gì</a:t>
            </a:r>
            <a:r>
              <a:rPr lang="en-US" sz="3200" dirty="0">
                <a:latin typeface="Times New Roman" panose="02020603050405020304" pitchFamily="18" charset="0"/>
                <a:ea typeface="Tahoma" panose="020B0604030504040204" pitchFamily="34" charset="0"/>
                <a:cs typeface="Times New Roman" panose="02020603050405020304" pitchFamily="18" charset="0"/>
              </a:rPr>
              <a:t>?</a:t>
            </a:r>
          </a:p>
          <a:p>
            <a:r>
              <a:rPr lang="en-US" sz="3200" dirty="0" err="1">
                <a:latin typeface="Times New Roman" panose="02020603050405020304" pitchFamily="18" charset="0"/>
                <a:ea typeface="Tahoma" panose="020B0604030504040204" pitchFamily="34" charset="0"/>
                <a:cs typeface="Times New Roman" panose="02020603050405020304" pitchFamily="18" charset="0"/>
              </a:rPr>
              <a:t>Tại</a:t>
            </a:r>
            <a:r>
              <a:rPr lang="en-US" sz="3200" dirty="0">
                <a:latin typeface="Times New Roman" panose="02020603050405020304" pitchFamily="18" charset="0"/>
                <a:ea typeface="Tahoma" panose="020B0604030504040204" pitchFamily="34" charset="0"/>
                <a:cs typeface="Times New Roman" panose="02020603050405020304" pitchFamily="18" charset="0"/>
              </a:rPr>
              <a:t> </a:t>
            </a:r>
            <a:r>
              <a:rPr lang="en-US" sz="3200" dirty="0" err="1">
                <a:latin typeface="Times New Roman" panose="02020603050405020304" pitchFamily="18" charset="0"/>
                <a:ea typeface="Tahoma" panose="020B0604030504040204" pitchFamily="34" charset="0"/>
                <a:cs typeface="Times New Roman" panose="02020603050405020304" pitchFamily="18" charset="0"/>
              </a:rPr>
              <a:t>sao</a:t>
            </a:r>
            <a:r>
              <a:rPr lang="en-US" sz="3200" dirty="0">
                <a:latin typeface="Times New Roman" panose="02020603050405020304" pitchFamily="18" charset="0"/>
                <a:ea typeface="Tahoma" panose="020B0604030504040204" pitchFamily="34" charset="0"/>
                <a:cs typeface="Times New Roman" panose="02020603050405020304" pitchFamily="18" charset="0"/>
              </a:rPr>
              <a:t> </a:t>
            </a:r>
            <a:r>
              <a:rPr lang="en-US" sz="3200" dirty="0" err="1">
                <a:latin typeface="Times New Roman" panose="02020603050405020304" pitchFamily="18" charset="0"/>
                <a:ea typeface="Tahoma" panose="020B0604030504040204" pitchFamily="34" charset="0"/>
                <a:cs typeface="Times New Roman" panose="02020603050405020304" pitchFamily="18" charset="0"/>
              </a:rPr>
              <a:t>cần</a:t>
            </a:r>
            <a:r>
              <a:rPr lang="en-US" sz="3200" dirty="0">
                <a:latin typeface="Times New Roman" panose="02020603050405020304" pitchFamily="18" charset="0"/>
                <a:ea typeface="Tahoma" panose="020B0604030504040204" pitchFamily="34" charset="0"/>
                <a:cs typeface="Times New Roman" panose="02020603050405020304" pitchFamily="18" charset="0"/>
              </a:rPr>
              <a:t> </a:t>
            </a:r>
            <a:r>
              <a:rPr lang="en-US" sz="3200" dirty="0" err="1">
                <a:latin typeface="Times New Roman" panose="02020603050405020304" pitchFamily="18" charset="0"/>
                <a:ea typeface="Tahoma" panose="020B0604030504040204" pitchFamily="34" charset="0"/>
                <a:cs typeface="Times New Roman" panose="02020603050405020304" pitchFamily="18" charset="0"/>
              </a:rPr>
              <a:t>sàng</a:t>
            </a:r>
            <a:r>
              <a:rPr lang="en-US" sz="3200" dirty="0">
                <a:latin typeface="Times New Roman" panose="02020603050405020304" pitchFamily="18" charset="0"/>
                <a:ea typeface="Tahoma" panose="020B0604030504040204" pitchFamily="34" charset="0"/>
                <a:cs typeface="Times New Roman" panose="02020603050405020304" pitchFamily="18" charset="0"/>
              </a:rPr>
              <a:t> </a:t>
            </a:r>
            <a:r>
              <a:rPr lang="en-US" sz="3200" dirty="0" err="1">
                <a:latin typeface="Times New Roman" panose="02020603050405020304" pitchFamily="18" charset="0"/>
                <a:ea typeface="Tahoma" panose="020B0604030504040204" pitchFamily="34" charset="0"/>
                <a:cs typeface="Times New Roman" panose="02020603050405020304" pitchFamily="18" charset="0"/>
              </a:rPr>
              <a:t>lọc</a:t>
            </a:r>
            <a:r>
              <a:rPr lang="en-US" sz="3200" dirty="0">
                <a:latin typeface="Times New Roman" panose="02020603050405020304" pitchFamily="18" charset="0"/>
                <a:ea typeface="Tahoma" panose="020B0604030504040204" pitchFamily="34"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a:t>
            </a:fld>
            <a:endParaRPr lang="en-US">
              <a:solidFill>
                <a:srgbClr val="464653"/>
              </a:solidFill>
              <a:latin typeface="Gill Sans MT"/>
            </a:endParaRPr>
          </a:p>
        </p:txBody>
      </p:sp>
    </p:spTree>
    <p:extLst>
      <p:ext uri="{BB962C8B-B14F-4D97-AF65-F5344CB8AC3E}">
        <p14:creationId xmlns:p14="http://schemas.microsoft.com/office/powerpoint/2010/main" val="137535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err="1"/>
              <a:t>Khái</a:t>
            </a:r>
            <a:r>
              <a:rPr lang="en-US" sz="3600" b="1" dirty="0"/>
              <a:t> </a:t>
            </a:r>
            <a:r>
              <a:rPr lang="en-US" sz="3600" b="1" dirty="0" err="1"/>
              <a:t>niệm</a:t>
            </a:r>
            <a:r>
              <a:rPr lang="en-US" sz="3600" b="1" dirty="0"/>
              <a:t> </a:t>
            </a:r>
            <a:r>
              <a:rPr lang="en-US" sz="3600" b="1" dirty="0" err="1"/>
              <a:t>Sàng</a:t>
            </a:r>
            <a:r>
              <a:rPr lang="en-US" sz="3600" b="1" dirty="0"/>
              <a:t> </a:t>
            </a:r>
            <a:r>
              <a:rPr lang="en-US" sz="3600" b="1" dirty="0" err="1"/>
              <a:t>lọc</a:t>
            </a:r>
            <a:r>
              <a:rPr lang="en-US" sz="3600" b="1" dirty="0"/>
              <a:t> (Screening)</a:t>
            </a:r>
          </a:p>
        </p:txBody>
      </p:sp>
      <p:sp>
        <p:nvSpPr>
          <p:cNvPr id="3" name="Content Placeholder 2"/>
          <p:cNvSpPr>
            <a:spLocks noGrp="1"/>
          </p:cNvSpPr>
          <p:nvPr>
            <p:ph sz="quarter" idx="1"/>
          </p:nvPr>
        </p:nvSpPr>
        <p:spPr>
          <a:xfrm>
            <a:off x="816864" y="1601470"/>
            <a:ext cx="10571572" cy="4937760"/>
          </a:xfrm>
        </p:spPr>
        <p:txBody>
          <a:bodyPr>
            <a:normAutofit/>
          </a:bodyPr>
          <a:lstStyle/>
          <a:p>
            <a:pPr algn="just"/>
            <a:r>
              <a:rPr lang="en-US" sz="3200" dirty="0" err="1">
                <a:latin typeface="Times New Roman" panose="02020603050405020304" pitchFamily="18" charset="0"/>
                <a:cs typeface="Times New Roman" panose="02020603050405020304" pitchFamily="18" charset="0"/>
              </a:rPr>
              <a:t>Sàng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lọc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việc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áp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dụng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một</a:t>
            </a:r>
            <a:r>
              <a:rPr lang="en-US" sz="3200" dirty="0">
                <a:latin typeface="Times New Roman" panose="02020603050405020304" pitchFamily="18" charset="0"/>
                <a:cs typeface="Times New Roman" panose="02020603050405020304" pitchFamily="18" charset="0"/>
              </a:rPr>
              <a:t> test </a:t>
            </a:r>
            <a:r>
              <a:rPr lang="en-US" sz="3200" dirty="0" err="1">
                <a:latin typeface="Times New Roman" panose="02020603050405020304" pitchFamily="18" charset="0"/>
                <a:cs typeface="Times New Roman" panose="02020603050405020304" pitchFamily="18" charset="0"/>
              </a:rPr>
              <a:t>đơn</a:t>
            </a:r>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giản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được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thực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trên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rộng</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để</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xác</a:t>
            </a:r>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định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phát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hiện</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một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người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có</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đang</a:t>
            </a:r>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trong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một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tình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trạng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vấn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đề</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nào</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đó</a:t>
            </a:r>
            <a:r>
              <a:rPr lang="en-US" sz="3200" dirty="0">
                <a:latin typeface="Times New Roman" panose="02020603050405020304" pitchFamily="18" charset="0"/>
                <a:cs typeface="Times New Roman" panose="02020603050405020304" pitchFamily="18" charset="0"/>
              </a:rPr>
              <a:t> hay </a:t>
            </a:r>
            <a:r>
              <a:rPr lang="en-US" sz="3200" dirty="0" err="1" smtClean="0">
                <a:latin typeface="Times New Roman" panose="02020603050405020304" pitchFamily="18" charset="0"/>
                <a:cs typeface="Times New Roman" panose="02020603050405020304" pitchFamily="18" charset="0"/>
              </a:rPr>
              <a:t>không</a:t>
            </a:r>
            <a:endParaRPr lang="en-US" sz="3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3</a:t>
            </a:fld>
            <a:endParaRPr lang="en-US">
              <a:solidFill>
                <a:srgbClr val="464653"/>
              </a:solidFill>
              <a:latin typeface="Gill Sans MT"/>
            </a:endParaRPr>
          </a:p>
        </p:txBody>
      </p:sp>
    </p:spTree>
    <p:extLst>
      <p:ext uri="{BB962C8B-B14F-4D97-AF65-F5344CB8AC3E}">
        <p14:creationId xmlns:p14="http://schemas.microsoft.com/office/powerpoint/2010/main" val="4287157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26124"/>
            <a:ext cx="8229600" cy="780393"/>
          </a:xfrm>
        </p:spPr>
        <p:txBody>
          <a:bodyPr>
            <a:normAutofit/>
          </a:bodyPr>
          <a:lstStyle/>
          <a:p>
            <a:pPr algn="ctr"/>
            <a:r>
              <a:rPr lang="en-US" sz="3600" b="1" dirty="0" err="1"/>
              <a:t>Tiêu</a:t>
            </a:r>
            <a:r>
              <a:rPr lang="en-US" sz="3600" b="1" dirty="0"/>
              <a:t> </a:t>
            </a:r>
            <a:r>
              <a:rPr lang="en-US" sz="3600" b="1" dirty="0" err="1"/>
              <a:t>chuẩn</a:t>
            </a:r>
            <a:r>
              <a:rPr lang="en-US" sz="3600" b="1" dirty="0"/>
              <a:t> </a:t>
            </a:r>
            <a:r>
              <a:rPr lang="en-US" sz="3600" b="1" dirty="0" err="1"/>
              <a:t>sàng</a:t>
            </a:r>
            <a:r>
              <a:rPr lang="en-US" sz="3600" b="1" dirty="0"/>
              <a:t> </a:t>
            </a:r>
            <a:r>
              <a:rPr lang="en-US" sz="3600" b="1" dirty="0" err="1"/>
              <a:t>lọc</a:t>
            </a:r>
            <a:endParaRPr lang="en-US" sz="3600" b="1" dirty="0"/>
          </a:p>
        </p:txBody>
      </p:sp>
      <p:sp>
        <p:nvSpPr>
          <p:cNvPr id="3" name="Content Placeholder 2"/>
          <p:cNvSpPr>
            <a:spLocks noGrp="1"/>
          </p:cNvSpPr>
          <p:nvPr>
            <p:ph sz="quarter" idx="1"/>
          </p:nvPr>
        </p:nvSpPr>
        <p:spPr>
          <a:xfrm>
            <a:off x="816864" y="1219200"/>
            <a:ext cx="10460736" cy="5638800"/>
          </a:xfrm>
        </p:spPr>
        <p:txBody>
          <a:bodyPr>
            <a:noAutofit/>
          </a:bodyPr>
          <a:lstStyle/>
          <a:p>
            <a:pPr algn="just">
              <a:lnSpc>
                <a:spcPts val="3700"/>
              </a:lnSpc>
            </a:pP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vấn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khỏe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nghiêm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trọng</a:t>
            </a:r>
            <a:endParaRPr lang="en-US" sz="2800" dirty="0">
              <a:latin typeface="Times New Roman" panose="02020603050405020304" pitchFamily="18" charset="0"/>
              <a:cs typeface="Times New Roman" panose="02020603050405020304" pitchFamily="18" charset="0"/>
            </a:endParaRPr>
          </a:p>
          <a:p>
            <a:pPr algn="just">
              <a:lnSpc>
                <a:spcPts val="3700"/>
              </a:lnSpc>
            </a:pPr>
            <a:r>
              <a:rPr lang="en-US" sz="2800" dirty="0" err="1">
                <a:latin typeface="Times New Roman" panose="02020603050405020304" pitchFamily="18" charset="0"/>
                <a:cs typeface="Times New Roman" panose="02020603050405020304" pitchFamily="18" charset="0"/>
              </a:rPr>
              <a:t>Hiểu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rõ</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lịch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đoạn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toàn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dài</a:t>
            </a:r>
            <a:r>
              <a:rPr lang="en-US" sz="2800" dirty="0">
                <a:latin typeface="Times New Roman" panose="02020603050405020304" pitchFamily="18" charset="0"/>
                <a:cs typeface="Times New Roman" panose="02020603050405020304" pitchFamily="18" charset="0"/>
              </a:rPr>
              <a:t>)</a:t>
            </a:r>
          </a:p>
          <a:p>
            <a:pPr algn="just">
              <a:lnSpc>
                <a:spcPts val="3700"/>
              </a:lnSpc>
            </a:pPr>
            <a:r>
              <a:rPr lang="en-US" sz="2800" dirty="0">
                <a:latin typeface="Times New Roman" panose="02020603050405020304" pitchFamily="18" charset="0"/>
                <a:cs typeface="Times New Roman" panose="02020603050405020304" pitchFamily="18" charset="0"/>
              </a:rPr>
              <a:t>Test </a:t>
            </a:r>
            <a:r>
              <a:rPr lang="en-US" sz="2800" dirty="0" err="1">
                <a:latin typeface="Times New Roman" panose="02020603050405020304" pitchFamily="18" charset="0"/>
                <a:cs typeface="Times New Roman" panose="02020603050405020304" pitchFamily="18" charset="0"/>
              </a:rPr>
              <a:t>sàng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khởi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phát</a:t>
            </a:r>
            <a:r>
              <a:rPr lang="en-US" sz="2800" dirty="0">
                <a:latin typeface="Times New Roman" panose="02020603050405020304" pitchFamily="18" charset="0"/>
                <a:cs typeface="Times New Roman" panose="02020603050405020304" pitchFamily="18" charset="0"/>
              </a:rPr>
              <a:t>.</a:t>
            </a:r>
          </a:p>
          <a:p>
            <a:pPr algn="just">
              <a:lnSpc>
                <a:spcPts val="3700"/>
              </a:lnSpc>
            </a:pP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sẵn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đoán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định</a:t>
            </a:r>
            <a:endParaRPr lang="en-US" sz="2800" dirty="0">
              <a:latin typeface="Times New Roman" panose="02020603050405020304" pitchFamily="18" charset="0"/>
              <a:cs typeface="Times New Roman" panose="02020603050405020304" pitchFamily="18" charset="0"/>
            </a:endParaRPr>
          </a:p>
          <a:p>
            <a:pPr algn="just">
              <a:lnSpc>
                <a:spcPts val="3700"/>
              </a:lnSpc>
            </a:pPr>
            <a:r>
              <a:rPr lang="en-US" sz="2800" dirty="0" err="1">
                <a:latin typeface="Times New Roman" panose="02020603050405020304" pitchFamily="18" charset="0"/>
                <a:cs typeface="Times New Roman" panose="02020603050405020304" pitchFamily="18" charset="0"/>
              </a:rPr>
              <a:t>Bằng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chứng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thấy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tỷ</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tỷ</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mắc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quả</a:t>
            </a:r>
            <a:r>
              <a:rPr lang="en-US" sz="2800" dirty="0">
                <a:latin typeface="Times New Roman" panose="02020603050405020304" pitchFamily="18" charset="0"/>
                <a:cs typeface="Times New Roman" panose="02020603050405020304" pitchFamily="18" charset="0"/>
              </a:rPr>
              <a:t>)</a:t>
            </a:r>
          </a:p>
          <a:p>
            <a:pPr algn="just">
              <a:lnSpc>
                <a:spcPts val="3700"/>
              </a:lnSpc>
            </a:pPr>
            <a:endParaRPr lang="en-US" sz="2800" dirty="0">
              <a:latin typeface="Times New Roman" panose="02020603050405020304" pitchFamily="18" charset="0"/>
              <a:cs typeface="Times New Roman" panose="02020603050405020304" pitchFamily="18" charset="0"/>
            </a:endParaRPr>
          </a:p>
          <a:p>
            <a:pPr algn="just">
              <a:lnSpc>
                <a:spcPts val="3700"/>
              </a:lnSpc>
            </a:pP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4</a:t>
            </a:fld>
            <a:endParaRPr lang="en-US">
              <a:solidFill>
                <a:srgbClr val="464653"/>
              </a:solidFill>
              <a:latin typeface="Gill Sans MT"/>
            </a:endParaRPr>
          </a:p>
        </p:txBody>
      </p:sp>
    </p:spTree>
    <p:extLst>
      <p:ext uri="{BB962C8B-B14F-4D97-AF65-F5344CB8AC3E}">
        <p14:creationId xmlns:p14="http://schemas.microsoft.com/office/powerpoint/2010/main" val="3481809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5669"/>
            <a:ext cx="8229600" cy="717331"/>
          </a:xfrm>
        </p:spPr>
        <p:txBody>
          <a:bodyPr>
            <a:normAutofit fontScale="90000"/>
          </a:bodyPr>
          <a:lstStyle/>
          <a:p>
            <a:pPr algn="ctr"/>
            <a:r>
              <a:rPr lang="en-US" sz="3600" b="1" dirty="0" err="1"/>
              <a:t>Đặc</a:t>
            </a:r>
            <a:r>
              <a:rPr lang="en-US" sz="3600" b="1" dirty="0"/>
              <a:t> </a:t>
            </a:r>
            <a:r>
              <a:rPr lang="en-US" sz="3600" b="1" dirty="0" err="1"/>
              <a:t>điểm</a:t>
            </a:r>
            <a:r>
              <a:rPr lang="en-US" sz="3600" b="1" dirty="0"/>
              <a:t> </a:t>
            </a:r>
            <a:r>
              <a:rPr lang="en-US" sz="3600" b="1" dirty="0" err="1"/>
              <a:t>của</a:t>
            </a:r>
            <a:r>
              <a:rPr lang="en-US" sz="3600" b="1" dirty="0"/>
              <a:t> </a:t>
            </a:r>
            <a:r>
              <a:rPr lang="en-US" sz="3600" b="1" dirty="0" err="1"/>
              <a:t>một</a:t>
            </a:r>
            <a:r>
              <a:rPr lang="en-US" sz="3600" b="1" dirty="0"/>
              <a:t> </a:t>
            </a:r>
            <a:r>
              <a:rPr lang="en-US" sz="3600" b="1" dirty="0" err="1"/>
              <a:t>công</a:t>
            </a:r>
            <a:r>
              <a:rPr lang="en-US" sz="3600" b="1" dirty="0"/>
              <a:t> </a:t>
            </a:r>
            <a:r>
              <a:rPr lang="en-US" sz="3600" b="1" dirty="0" err="1"/>
              <a:t>cụ</a:t>
            </a:r>
            <a:r>
              <a:rPr lang="en-US" sz="3600" b="1" dirty="0"/>
              <a:t>/Test </a:t>
            </a:r>
            <a:r>
              <a:rPr lang="en-US" sz="3600" b="1" dirty="0" err="1"/>
              <a:t>sàng</a:t>
            </a:r>
            <a:r>
              <a:rPr lang="en-US" sz="3600" b="1" dirty="0"/>
              <a:t> </a:t>
            </a:r>
            <a:r>
              <a:rPr lang="en-US" sz="3600" b="1" dirty="0" err="1"/>
              <a:t>lọc</a:t>
            </a:r>
            <a:endParaRPr lang="en-US" sz="3600" b="1" dirty="0"/>
          </a:p>
        </p:txBody>
      </p:sp>
      <p:sp>
        <p:nvSpPr>
          <p:cNvPr id="3" name="Content Placeholder 2"/>
          <p:cNvSpPr>
            <a:spLocks noGrp="1"/>
          </p:cNvSpPr>
          <p:nvPr>
            <p:ph sz="quarter" idx="1"/>
          </p:nvPr>
        </p:nvSpPr>
        <p:spPr>
          <a:xfrm>
            <a:off x="816863" y="1530524"/>
            <a:ext cx="10446881" cy="4937760"/>
          </a:xfrm>
        </p:spPr>
        <p:txBody>
          <a:bodyPr>
            <a:normAutofit/>
          </a:bodyPr>
          <a:lstStyle/>
          <a:p>
            <a:pPr>
              <a:lnSpc>
                <a:spcPts val="3800"/>
              </a:lnSpc>
            </a:pPr>
            <a:r>
              <a:rPr lang="en-US" sz="3200" dirty="0" err="1">
                <a:latin typeface="Times New Roman" panose="02020603050405020304" pitchFamily="18" charset="0"/>
                <a:cs typeface="Times New Roman" panose="02020603050405020304" pitchFamily="18" charset="0"/>
              </a:rPr>
              <a:t>Tính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chấp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nhận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được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độ</a:t>
            </a:r>
            <a:r>
              <a:rPr lang="en-US" sz="3200" dirty="0">
                <a:latin typeface="Times New Roman" panose="02020603050405020304" pitchFamily="18" charset="0"/>
                <a:cs typeface="Times New Roman" panose="02020603050405020304" pitchFamily="18" charset="0"/>
              </a:rPr>
              <a:t> an </a:t>
            </a:r>
            <a:r>
              <a:rPr lang="en-US" sz="3200" dirty="0" err="1">
                <a:latin typeface="Times New Roman" panose="02020603050405020304" pitchFamily="18" charset="0"/>
                <a:cs typeface="Times New Roman" panose="02020603050405020304" pitchFamily="18" charset="0"/>
              </a:rPr>
              <a:t>toàn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đơn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giản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dễ</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dàng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sử</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dụng</a:t>
            </a:r>
            <a:r>
              <a:rPr lang="en-US" sz="3200" dirty="0">
                <a:latin typeface="Times New Roman" panose="02020603050405020304" pitchFamily="18" charset="0"/>
                <a:cs typeface="Times New Roman" panose="02020603050405020304" pitchFamily="18" charset="0"/>
              </a:rPr>
              <a:t>)</a:t>
            </a:r>
          </a:p>
          <a:p>
            <a:pPr>
              <a:lnSpc>
                <a:spcPts val="3800"/>
              </a:lnSpc>
            </a:pPr>
            <a:r>
              <a:rPr lang="en-US" sz="3200" dirty="0" err="1">
                <a:latin typeface="Times New Roman" panose="02020603050405020304" pitchFamily="18" charset="0"/>
                <a:cs typeface="Times New Roman" panose="02020603050405020304" pitchFamily="18" charset="0"/>
              </a:rPr>
              <a:t>Tính</a:t>
            </a:r>
            <a:r>
              <a:rPr lang="en-US" sz="3200" dirty="0">
                <a:latin typeface="Times New Roman" panose="02020603050405020304" pitchFamily="18" charset="0"/>
                <a:cs typeface="Times New Roman" panose="02020603050405020304" pitchFamily="18" charset="0"/>
              </a:rPr>
              <a:t> tin </a:t>
            </a:r>
            <a:r>
              <a:rPr lang="en-US" sz="3200" dirty="0" err="1">
                <a:latin typeface="Times New Roman" panose="02020603050405020304" pitchFamily="18" charset="0"/>
                <a:cs typeface="Times New Roman" panose="02020603050405020304" pitchFamily="18" charset="0"/>
              </a:rPr>
              <a:t>cậy</a:t>
            </a:r>
            <a:endParaRPr lang="en-US" sz="3200" dirty="0">
              <a:latin typeface="Times New Roman" panose="02020603050405020304" pitchFamily="18" charset="0"/>
              <a:cs typeface="Times New Roman" panose="02020603050405020304" pitchFamily="18" charset="0"/>
            </a:endParaRPr>
          </a:p>
          <a:p>
            <a:pPr>
              <a:lnSpc>
                <a:spcPts val="3800"/>
              </a:lnSpc>
            </a:pPr>
            <a:r>
              <a:rPr lang="en-US" sz="3200" dirty="0" err="1">
                <a:latin typeface="Times New Roman" panose="02020603050405020304" pitchFamily="18" charset="0"/>
                <a:cs typeface="Times New Roman" panose="02020603050405020304" pitchFamily="18" charset="0"/>
              </a:rPr>
              <a:t>Tính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giá</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trị</a:t>
            </a:r>
            <a:endParaRPr lang="en-US" sz="3200" dirty="0">
              <a:latin typeface="Times New Roman" panose="02020603050405020304" pitchFamily="18" charset="0"/>
              <a:cs typeface="Times New Roman" panose="02020603050405020304" pitchFamily="18" charset="0"/>
            </a:endParaRPr>
          </a:p>
          <a:p>
            <a:pPr>
              <a:lnSpc>
                <a:spcPts val="3800"/>
              </a:lnSpc>
            </a:pPr>
            <a:r>
              <a:rPr lang="en-US" sz="3200" dirty="0" err="1">
                <a:latin typeface="Times New Roman" panose="02020603050405020304" pitchFamily="18" charset="0"/>
                <a:cs typeface="Times New Roman" panose="02020603050405020304" pitchFamily="18" charset="0"/>
              </a:rPr>
              <a:t>Rẻ</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tiền</a:t>
            </a:r>
            <a:r>
              <a:rPr lang="en-US" sz="3200" dirty="0">
                <a:latin typeface="Times New Roman" panose="02020603050405020304" pitchFamily="18" charset="0"/>
                <a:cs typeface="Times New Roman" panose="02020603050405020304" pitchFamily="18" charset="0"/>
              </a:rPr>
              <a:t> </a:t>
            </a:r>
          </a:p>
          <a:p>
            <a:pPr>
              <a:lnSpc>
                <a:spcPts val="3800"/>
              </a:lnSpc>
            </a:pPr>
            <a:endParaRPr lang="en-US" sz="3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5</a:t>
            </a:fld>
            <a:endParaRPr lang="en-US">
              <a:solidFill>
                <a:srgbClr val="464653"/>
              </a:solidFill>
              <a:latin typeface="Gill Sans MT"/>
            </a:endParaRPr>
          </a:p>
        </p:txBody>
      </p:sp>
    </p:spTree>
    <p:extLst>
      <p:ext uri="{BB962C8B-B14F-4D97-AF65-F5344CB8AC3E}">
        <p14:creationId xmlns:p14="http://schemas.microsoft.com/office/powerpoint/2010/main" val="4129463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1428" y="29210"/>
            <a:ext cx="8529145" cy="990600"/>
          </a:xfrm>
        </p:spPr>
        <p:txBody>
          <a:bodyPr>
            <a:noAutofit/>
          </a:bodyPr>
          <a:lstStyle/>
          <a:p>
            <a:r>
              <a:rPr lang="en-US" sz="3600" dirty="0" err="1"/>
              <a:t>Sàng</a:t>
            </a:r>
            <a:r>
              <a:rPr lang="en-US" sz="3600" dirty="0"/>
              <a:t> </a:t>
            </a:r>
            <a:r>
              <a:rPr lang="en-US" sz="3600" dirty="0" err="1"/>
              <a:t>lọc</a:t>
            </a:r>
            <a:r>
              <a:rPr lang="en-US" sz="3600" dirty="0"/>
              <a:t> </a:t>
            </a:r>
            <a:r>
              <a:rPr lang="en-US" sz="3600" dirty="0" err="1"/>
              <a:t>nguy</a:t>
            </a:r>
            <a:r>
              <a:rPr lang="en-US" sz="3600" dirty="0"/>
              <a:t> </a:t>
            </a:r>
            <a:r>
              <a:rPr lang="en-US" sz="3600" dirty="0" err="1"/>
              <a:t>cơ</a:t>
            </a:r>
            <a:r>
              <a:rPr lang="en-US" sz="3600" dirty="0"/>
              <a:t> </a:t>
            </a:r>
            <a:r>
              <a:rPr lang="en-US" sz="3600" dirty="0" err="1"/>
              <a:t>liên</a:t>
            </a:r>
            <a:r>
              <a:rPr lang="en-US" sz="3600" dirty="0"/>
              <a:t> </a:t>
            </a:r>
            <a:r>
              <a:rPr lang="en-US" sz="3600" dirty="0" err="1"/>
              <a:t>quan</a:t>
            </a:r>
            <a:r>
              <a:rPr lang="en-US" sz="3600" dirty="0"/>
              <a:t> </a:t>
            </a:r>
            <a:r>
              <a:rPr lang="en-US" sz="3600" dirty="0" err="1"/>
              <a:t>sử</a:t>
            </a:r>
            <a:r>
              <a:rPr lang="en-US" sz="3600" dirty="0"/>
              <a:t> </a:t>
            </a:r>
            <a:r>
              <a:rPr lang="en-US" sz="3600" dirty="0" err="1"/>
              <a:t>dụng</a:t>
            </a:r>
            <a:r>
              <a:rPr lang="en-US" sz="3600" dirty="0"/>
              <a:t> </a:t>
            </a:r>
            <a:r>
              <a:rPr lang="en-US" sz="3600" dirty="0" err="1"/>
              <a:t>chất</a:t>
            </a:r>
            <a:endParaRPr lang="en-US" sz="3600" dirty="0"/>
          </a:p>
        </p:txBody>
      </p:sp>
      <p:sp>
        <p:nvSpPr>
          <p:cNvPr id="3" name="Content Placeholder 2"/>
          <p:cNvSpPr>
            <a:spLocks noGrp="1"/>
          </p:cNvSpPr>
          <p:nvPr>
            <p:ph sz="quarter" idx="1"/>
          </p:nvPr>
        </p:nvSpPr>
        <p:spPr>
          <a:xfrm>
            <a:off x="1163782" y="1455376"/>
            <a:ext cx="10155382" cy="4937760"/>
          </a:xfrm>
        </p:spPr>
        <p:txBody>
          <a:bodyPr>
            <a:normAutofit/>
          </a:bodyPr>
          <a:lstStyle/>
          <a:p>
            <a:pPr algn="just">
              <a:lnSpc>
                <a:spcPts val="3800"/>
              </a:lnSpc>
            </a:pPr>
            <a:r>
              <a:rPr lang="vi-VN" sz="3200" dirty="0">
                <a:latin typeface="+mj-lt"/>
              </a:rPr>
              <a:t>Lạm dụng </a:t>
            </a:r>
            <a:r>
              <a:rPr lang="en-US" sz="2800" dirty="0" err="1">
                <a:latin typeface="Times New Roman (Headings)"/>
                <a:cs typeface="Times New Roman" panose="02020603050405020304" pitchFamily="18" charset="0"/>
              </a:rPr>
              <a:t>các</a:t>
            </a:r>
            <a:r>
              <a:rPr lang="en-US" sz="2800" dirty="0">
                <a:latin typeface="Times New Roman (Headings)"/>
                <a:cs typeface="Times New Roman" panose="02020603050405020304" pitchFamily="18" charset="0"/>
              </a:rPr>
              <a:t> </a:t>
            </a:r>
            <a:r>
              <a:rPr lang="en-US" sz="2800" dirty="0" err="1">
                <a:latin typeface="Times New Roman (Headings)"/>
                <a:cs typeface="Times New Roman" panose="02020603050405020304" pitchFamily="18" charset="0"/>
              </a:rPr>
              <a:t>chất</a:t>
            </a:r>
            <a:r>
              <a:rPr lang="en-US" sz="2800" dirty="0">
                <a:latin typeface="Times New Roman (Headings)"/>
                <a:cs typeface="Times New Roman" panose="02020603050405020304" pitchFamily="18" charset="0"/>
              </a:rPr>
              <a:t> </a:t>
            </a:r>
            <a:r>
              <a:rPr lang="en-US" sz="2800" dirty="0" err="1">
                <a:latin typeface="Times New Roman (Headings)"/>
                <a:cs typeface="Times New Roman" panose="02020603050405020304" pitchFamily="18" charset="0"/>
              </a:rPr>
              <a:t>gây</a:t>
            </a:r>
            <a:r>
              <a:rPr lang="en-US" sz="2800" dirty="0">
                <a:latin typeface="Times New Roman (Headings)"/>
                <a:cs typeface="Times New Roman" panose="02020603050405020304" pitchFamily="18" charset="0"/>
              </a:rPr>
              <a:t> </a:t>
            </a:r>
            <a:r>
              <a:rPr lang="en-US" sz="2800" dirty="0" err="1">
                <a:latin typeface="Times New Roman (Headings)"/>
                <a:cs typeface="Times New Roman" panose="02020603050405020304" pitchFamily="18" charset="0"/>
              </a:rPr>
              <a:t>nghiện</a:t>
            </a:r>
            <a:r>
              <a:rPr lang="en-US" sz="2800" dirty="0">
                <a:latin typeface="Times New Roman (Headings)"/>
                <a:cs typeface="Times New Roman" panose="02020603050405020304" pitchFamily="18" charset="0"/>
              </a:rPr>
              <a:t> </a:t>
            </a:r>
            <a:r>
              <a:rPr lang="vi-VN" sz="3200" dirty="0">
                <a:latin typeface="+mj-lt"/>
              </a:rPr>
              <a:t>gây ra gánh nặng về nhiều mặt, xã hội, kinh tế, pháp luật cho bản th</a:t>
            </a:r>
            <a:r>
              <a:rPr lang="en-US" sz="3200" dirty="0">
                <a:latin typeface="+mj-lt"/>
              </a:rPr>
              <a:t>â</a:t>
            </a:r>
            <a:r>
              <a:rPr lang="vi-VN" sz="3200" dirty="0">
                <a:latin typeface="+mj-lt"/>
              </a:rPr>
              <a:t>n người sử dụng, gia đình và xã hội.</a:t>
            </a:r>
            <a:endParaRPr lang="en-US" sz="3200" dirty="0">
              <a:latin typeface="+mj-lt"/>
            </a:endParaRPr>
          </a:p>
          <a:p>
            <a:pPr algn="just">
              <a:lnSpc>
                <a:spcPts val="3800"/>
              </a:lnSpc>
            </a:pPr>
            <a:r>
              <a:rPr lang="en-US" sz="3200" dirty="0">
                <a:latin typeface="+mj-lt"/>
              </a:rPr>
              <a:t>S</a:t>
            </a:r>
            <a:r>
              <a:rPr lang="vi-VN" sz="3200" dirty="0">
                <a:latin typeface="+mj-lt"/>
              </a:rPr>
              <a:t>àng lọc sớm giúp nhân viên y tế có thông tin </a:t>
            </a:r>
            <a:r>
              <a:rPr lang="en-US" sz="3200" dirty="0" err="1">
                <a:latin typeface="+mj-lt"/>
              </a:rPr>
              <a:t>để</a:t>
            </a:r>
            <a:r>
              <a:rPr lang="vi-VN" sz="3200" dirty="0">
                <a:latin typeface="+mj-lt"/>
              </a:rPr>
              <a:t> có thể áp dụng những can thiệp kịp thời</a:t>
            </a:r>
            <a:r>
              <a:rPr lang="en-US" sz="3200" dirty="0">
                <a:latin typeface="+mj-lt"/>
              </a:rPr>
              <a:t>.</a:t>
            </a: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6</a:t>
            </a:fld>
            <a:endParaRPr lang="en-US">
              <a:solidFill>
                <a:srgbClr val="464653"/>
              </a:solidFill>
              <a:latin typeface="Gill Sans MT"/>
            </a:endParaRPr>
          </a:p>
        </p:txBody>
      </p:sp>
    </p:spTree>
    <p:extLst>
      <p:ext uri="{BB962C8B-B14F-4D97-AF65-F5344CB8AC3E}">
        <p14:creationId xmlns:p14="http://schemas.microsoft.com/office/powerpoint/2010/main" val="4182342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686800" cy="990600"/>
          </a:xfrm>
        </p:spPr>
        <p:txBody>
          <a:bodyPr>
            <a:noAutofit/>
          </a:bodyPr>
          <a:lstStyle/>
          <a:p>
            <a:r>
              <a:rPr lang="en-US" dirty="0" err="1"/>
              <a:t>Các</a:t>
            </a:r>
            <a:r>
              <a:rPr lang="en-US" dirty="0"/>
              <a:t> </a:t>
            </a:r>
            <a:r>
              <a:rPr lang="en-US" dirty="0" err="1"/>
              <a:t>công</a:t>
            </a:r>
            <a:r>
              <a:rPr lang="en-US" dirty="0"/>
              <a:t> </a:t>
            </a:r>
            <a:r>
              <a:rPr lang="en-US" dirty="0" err="1"/>
              <a:t>cụ</a:t>
            </a:r>
            <a:r>
              <a:rPr lang="en-US" dirty="0"/>
              <a:t> </a:t>
            </a:r>
            <a:r>
              <a:rPr lang="en-US" dirty="0" err="1"/>
              <a:t>sàng</a:t>
            </a:r>
            <a:r>
              <a:rPr lang="en-US" dirty="0"/>
              <a:t> </a:t>
            </a:r>
            <a:r>
              <a:rPr lang="en-US" dirty="0" err="1"/>
              <a:t>lọc</a:t>
            </a:r>
            <a:r>
              <a:rPr lang="en-US" dirty="0"/>
              <a:t> </a:t>
            </a:r>
            <a:r>
              <a:rPr lang="en-US" dirty="0" err="1"/>
              <a:t>tình</a:t>
            </a:r>
            <a:r>
              <a:rPr lang="en-US" dirty="0"/>
              <a:t> </a:t>
            </a:r>
            <a:r>
              <a:rPr lang="en-US" dirty="0" err="1"/>
              <a:t>trạng</a:t>
            </a:r>
            <a:r>
              <a:rPr lang="en-US" dirty="0"/>
              <a:t> </a:t>
            </a:r>
            <a:r>
              <a:rPr lang="en-US" dirty="0" err="1"/>
              <a:t>sử</a:t>
            </a:r>
            <a:r>
              <a:rPr lang="en-US" dirty="0"/>
              <a:t> </a:t>
            </a:r>
            <a:r>
              <a:rPr lang="en-US" dirty="0" err="1"/>
              <a:t>dụng</a:t>
            </a:r>
            <a:r>
              <a:rPr lang="en-US" dirty="0"/>
              <a:t> </a:t>
            </a:r>
            <a:r>
              <a:rPr lang="en-US" dirty="0" err="1"/>
              <a:t>chất</a:t>
            </a:r>
            <a:endParaRPr lang="en-US" dirty="0"/>
          </a:p>
        </p:txBody>
      </p:sp>
      <p:sp>
        <p:nvSpPr>
          <p:cNvPr id="3" name="Content Placeholder 2"/>
          <p:cNvSpPr>
            <a:spLocks noGrp="1"/>
          </p:cNvSpPr>
          <p:nvPr>
            <p:ph sz="quarter" idx="1"/>
          </p:nvPr>
        </p:nvSpPr>
        <p:spPr>
          <a:xfrm>
            <a:off x="816863" y="1418590"/>
            <a:ext cx="10391463" cy="4937760"/>
          </a:xfrm>
        </p:spPr>
        <p:txBody>
          <a:bodyPr/>
          <a:lstStyle/>
          <a:p>
            <a:pPr algn="just">
              <a:lnSpc>
                <a:spcPts val="3700"/>
              </a:lnSpc>
            </a:pPr>
            <a:r>
              <a:rPr lang="vi-VN" dirty="0">
                <a:latin typeface="Times New Roman (Headings)"/>
              </a:rPr>
              <a:t>Hiện tại, đã có một số công cụ sàng lọc </a:t>
            </a:r>
            <a:r>
              <a:rPr lang="en-US" dirty="0" err="1">
                <a:latin typeface="Times New Roman (Headings)"/>
              </a:rPr>
              <a:t>tình</a:t>
            </a:r>
            <a:r>
              <a:rPr lang="en-US" dirty="0">
                <a:latin typeface="Times New Roman (Headings)"/>
              </a:rPr>
              <a:t> </a:t>
            </a:r>
            <a:r>
              <a:rPr lang="en-US" dirty="0" err="1">
                <a:latin typeface="Times New Roman (Headings)"/>
              </a:rPr>
              <a:t>trạng</a:t>
            </a:r>
            <a:r>
              <a:rPr lang="en-US" dirty="0">
                <a:latin typeface="Times New Roman (Headings)"/>
              </a:rPr>
              <a:t> </a:t>
            </a:r>
            <a:r>
              <a:rPr lang="en-US" dirty="0" err="1">
                <a:latin typeface="Times New Roman (Headings)"/>
              </a:rPr>
              <a:t>sử</a:t>
            </a:r>
            <a:r>
              <a:rPr lang="en-US" dirty="0">
                <a:latin typeface="Times New Roman (Headings)"/>
              </a:rPr>
              <a:t> </a:t>
            </a:r>
            <a:r>
              <a:rPr lang="en-US" dirty="0" err="1">
                <a:latin typeface="Times New Roman (Headings)"/>
              </a:rPr>
              <a:t>dụng</a:t>
            </a:r>
            <a:r>
              <a:rPr lang="en-US" dirty="0">
                <a:latin typeface="Times New Roman (Headings)"/>
              </a:rPr>
              <a:t> </a:t>
            </a:r>
            <a:r>
              <a:rPr lang="vi-VN" dirty="0">
                <a:latin typeface="Times New Roman (Headings)"/>
              </a:rPr>
              <a:t>các chất gây nghiện</a:t>
            </a:r>
            <a:r>
              <a:rPr lang="en-US" dirty="0">
                <a:latin typeface="Times New Roman (Headings)"/>
              </a:rPr>
              <a:t> </a:t>
            </a:r>
            <a:r>
              <a:rPr lang="en-US" dirty="0" err="1">
                <a:latin typeface="Times New Roman (Headings)"/>
              </a:rPr>
              <a:t>như</a:t>
            </a:r>
            <a:r>
              <a:rPr lang="en-US" dirty="0">
                <a:latin typeface="Times New Roman (Headings)"/>
              </a:rPr>
              <a:t> </a:t>
            </a:r>
            <a:r>
              <a:rPr lang="en-US" dirty="0" smtClean="0">
                <a:latin typeface="Times New Roman (Headings)"/>
              </a:rPr>
              <a:t> AUDIT, AUDIT – C, ASI</a:t>
            </a:r>
            <a:r>
              <a:rPr lang="en-US" dirty="0">
                <a:latin typeface="Times New Roman (Headings)"/>
              </a:rPr>
              <a:t>, CIDI-SAM, CAGE-AID…</a:t>
            </a:r>
          </a:p>
          <a:p>
            <a:pPr algn="just">
              <a:lnSpc>
                <a:spcPts val="3700"/>
              </a:lnSpc>
            </a:pPr>
            <a:r>
              <a:rPr lang="en-US" dirty="0" err="1">
                <a:latin typeface="Times New Roman (Headings)"/>
              </a:rPr>
              <a:t>Những</a:t>
            </a:r>
            <a:r>
              <a:rPr lang="en-US" dirty="0">
                <a:latin typeface="Times New Roman (Headings)"/>
              </a:rPr>
              <a:t> </a:t>
            </a:r>
            <a:r>
              <a:rPr lang="en-US" dirty="0" err="1">
                <a:latin typeface="Times New Roman (Headings)"/>
              </a:rPr>
              <a:t>công</a:t>
            </a:r>
            <a:r>
              <a:rPr lang="en-US" dirty="0">
                <a:latin typeface="Times New Roman (Headings)"/>
              </a:rPr>
              <a:t> </a:t>
            </a:r>
            <a:r>
              <a:rPr lang="en-US" dirty="0" err="1">
                <a:latin typeface="Times New Roman (Headings)"/>
              </a:rPr>
              <a:t>cụ</a:t>
            </a:r>
            <a:r>
              <a:rPr lang="en-US" dirty="0">
                <a:latin typeface="Times New Roman (Headings)"/>
              </a:rPr>
              <a:t> </a:t>
            </a:r>
            <a:r>
              <a:rPr lang="en-US" dirty="0" err="1">
                <a:latin typeface="Times New Roman (Headings)"/>
              </a:rPr>
              <a:t>này</a:t>
            </a:r>
            <a:r>
              <a:rPr lang="en-US" dirty="0">
                <a:latin typeface="Times New Roman (Headings)"/>
              </a:rPr>
              <a:t> </a:t>
            </a:r>
            <a:r>
              <a:rPr lang="en-US" dirty="0" err="1">
                <a:latin typeface="Times New Roman (Headings)"/>
              </a:rPr>
              <a:t>dài</a:t>
            </a:r>
            <a:r>
              <a:rPr lang="en-US" dirty="0">
                <a:latin typeface="Times New Roman (Headings)"/>
              </a:rPr>
              <a:t>, </a:t>
            </a:r>
            <a:r>
              <a:rPr lang="en-US" dirty="0" err="1">
                <a:latin typeface="Times New Roman (Headings)"/>
              </a:rPr>
              <a:t>khó</a:t>
            </a:r>
            <a:r>
              <a:rPr lang="en-US" dirty="0">
                <a:latin typeface="Times New Roman (Headings)"/>
              </a:rPr>
              <a:t> </a:t>
            </a:r>
            <a:r>
              <a:rPr lang="en-US" dirty="0" err="1">
                <a:latin typeface="Times New Roman (Headings)"/>
              </a:rPr>
              <a:t>trả</a:t>
            </a:r>
            <a:r>
              <a:rPr lang="en-US" dirty="0">
                <a:latin typeface="Times New Roman (Headings)"/>
              </a:rPr>
              <a:t> </a:t>
            </a:r>
            <a:r>
              <a:rPr lang="en-US" dirty="0" err="1">
                <a:latin typeface="Times New Roman (Headings)"/>
              </a:rPr>
              <a:t>lời</a:t>
            </a:r>
            <a:r>
              <a:rPr lang="en-US" dirty="0">
                <a:latin typeface="Times New Roman (Headings)"/>
              </a:rPr>
              <a:t> </a:t>
            </a:r>
            <a:r>
              <a:rPr lang="en-US" dirty="0" err="1">
                <a:latin typeface="Times New Roman (Headings)"/>
              </a:rPr>
              <a:t>và</a:t>
            </a:r>
            <a:r>
              <a:rPr lang="en-US" dirty="0">
                <a:latin typeface="Times New Roman (Headings)"/>
              </a:rPr>
              <a:t> </a:t>
            </a:r>
            <a:r>
              <a:rPr lang="en-US" dirty="0" err="1">
                <a:latin typeface="Times New Roman (Headings)"/>
              </a:rPr>
              <a:t>tốn</a:t>
            </a:r>
            <a:r>
              <a:rPr lang="en-US" dirty="0">
                <a:latin typeface="Times New Roman (Headings)"/>
              </a:rPr>
              <a:t> </a:t>
            </a:r>
            <a:r>
              <a:rPr lang="en-US" dirty="0" err="1">
                <a:latin typeface="Times New Roman (Headings)"/>
              </a:rPr>
              <a:t>nhiều</a:t>
            </a:r>
            <a:r>
              <a:rPr lang="en-US" dirty="0">
                <a:latin typeface="Times New Roman (Headings)"/>
              </a:rPr>
              <a:t> </a:t>
            </a:r>
            <a:r>
              <a:rPr lang="en-US" dirty="0" err="1">
                <a:latin typeface="Times New Roman (Headings)"/>
              </a:rPr>
              <a:t>thời</a:t>
            </a:r>
            <a:r>
              <a:rPr lang="en-US" dirty="0">
                <a:latin typeface="Times New Roman (Headings)"/>
              </a:rPr>
              <a:t> </a:t>
            </a:r>
            <a:r>
              <a:rPr lang="en-US" dirty="0" err="1">
                <a:latin typeface="Times New Roman (Headings)"/>
              </a:rPr>
              <a:t>gian</a:t>
            </a:r>
            <a:r>
              <a:rPr lang="en-US" dirty="0">
                <a:latin typeface="Times New Roman (Headings)"/>
              </a:rPr>
              <a:t> </a:t>
            </a:r>
            <a:r>
              <a:rPr lang="en-US" dirty="0" err="1">
                <a:latin typeface="Times New Roman (Headings)"/>
              </a:rPr>
              <a:t>để</a:t>
            </a:r>
            <a:r>
              <a:rPr lang="en-US" dirty="0">
                <a:latin typeface="Times New Roman (Headings)"/>
              </a:rPr>
              <a:t> </a:t>
            </a:r>
            <a:r>
              <a:rPr lang="en-US" dirty="0" err="1">
                <a:latin typeface="Times New Roman (Headings)"/>
              </a:rPr>
              <a:t>hoàn</a:t>
            </a:r>
            <a:r>
              <a:rPr lang="en-US" dirty="0">
                <a:latin typeface="Times New Roman (Headings)"/>
              </a:rPr>
              <a:t> </a:t>
            </a:r>
            <a:r>
              <a:rPr lang="en-US" dirty="0" err="1">
                <a:latin typeface="Times New Roman (Headings)"/>
              </a:rPr>
              <a:t>thành</a:t>
            </a:r>
            <a:endParaRPr lang="en-US" dirty="0">
              <a:latin typeface="Times New Roman (Headings)"/>
            </a:endParaRPr>
          </a:p>
          <a:p>
            <a:pPr algn="just">
              <a:lnSpc>
                <a:spcPts val="3700"/>
              </a:lnSpc>
            </a:pPr>
            <a:r>
              <a:rPr lang="vi-VN" dirty="0">
                <a:latin typeface="Times New Roman (Headings)"/>
              </a:rPr>
              <a:t>Bộ công cụ sàng lọc rượu, thuốc lá và các chất gây nghiện</a:t>
            </a:r>
            <a:r>
              <a:rPr lang="en-US" dirty="0">
                <a:latin typeface="Times New Roman (Headings)"/>
              </a:rPr>
              <a:t> ASSIST (Alcohol, Smoking and Substance Involvement Screening Test) </a:t>
            </a:r>
            <a:r>
              <a:rPr lang="vi-VN" dirty="0">
                <a:latin typeface="Times New Roman (Headings)"/>
              </a:rPr>
              <a:t>được Tổ chức Y tế thế giới phát triển để giải quyết những vấn đề này.</a:t>
            </a:r>
            <a:endParaRPr lang="en-US" dirty="0">
              <a:latin typeface="Times New Roman (Headings)"/>
            </a:endParaRPr>
          </a:p>
          <a:p>
            <a:pPr algn="just"/>
            <a:endParaRPr lang="en-US" dirty="0">
              <a:latin typeface="+mj-lt"/>
            </a:endParaRPr>
          </a:p>
          <a:p>
            <a:pPr algn="just"/>
            <a:endParaRPr lang="en-US" dirty="0">
              <a:latin typeface="+mj-lt"/>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7</a:t>
            </a:fld>
            <a:endParaRPr lang="en-US">
              <a:solidFill>
                <a:srgbClr val="464653"/>
              </a:solidFill>
              <a:latin typeface="Gill Sans MT"/>
            </a:endParaRPr>
          </a:p>
        </p:txBody>
      </p:sp>
    </p:spTree>
    <p:extLst>
      <p:ext uri="{BB962C8B-B14F-4D97-AF65-F5344CB8AC3E}">
        <p14:creationId xmlns:p14="http://schemas.microsoft.com/office/powerpoint/2010/main" val="1250819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err="1"/>
              <a:t>Giới</a:t>
            </a:r>
            <a:r>
              <a:rPr lang="en-US" sz="3600" dirty="0"/>
              <a:t> </a:t>
            </a:r>
            <a:r>
              <a:rPr lang="en-US" sz="3600" dirty="0" err="1"/>
              <a:t>thiệu</a:t>
            </a:r>
            <a:r>
              <a:rPr lang="en-US" sz="3600" dirty="0"/>
              <a:t> </a:t>
            </a:r>
            <a:r>
              <a:rPr lang="en-US" sz="3600" dirty="0" err="1"/>
              <a:t>công</a:t>
            </a:r>
            <a:r>
              <a:rPr lang="en-US" sz="3600" dirty="0"/>
              <a:t> </a:t>
            </a:r>
            <a:r>
              <a:rPr lang="en-US" sz="3600" dirty="0" err="1"/>
              <a:t>cụ</a:t>
            </a:r>
            <a:r>
              <a:rPr lang="en-US" sz="3600" dirty="0"/>
              <a:t> ASSIST</a:t>
            </a:r>
          </a:p>
        </p:txBody>
      </p:sp>
      <p:sp>
        <p:nvSpPr>
          <p:cNvPr id="3" name="Content Placeholder 2"/>
          <p:cNvSpPr>
            <a:spLocks noGrp="1"/>
          </p:cNvSpPr>
          <p:nvPr>
            <p:ph sz="quarter" idx="1"/>
          </p:nvPr>
        </p:nvSpPr>
        <p:spPr>
          <a:xfrm>
            <a:off x="1011382" y="1418590"/>
            <a:ext cx="9698182" cy="4937760"/>
          </a:xfrm>
        </p:spPr>
        <p:txBody>
          <a:bodyPr>
            <a:normAutofit/>
          </a:bodyPr>
          <a:lstStyle/>
          <a:p>
            <a:pPr>
              <a:lnSpc>
                <a:spcPts val="3800"/>
              </a:lnSpc>
            </a:pPr>
            <a:r>
              <a:rPr lang="en-US" sz="2800" dirty="0">
                <a:latin typeface="Times New Roman (Headings)"/>
              </a:rPr>
              <a:t>ASSIST </a:t>
            </a:r>
            <a:r>
              <a:rPr lang="en-US" sz="2800" dirty="0" err="1">
                <a:latin typeface="Times New Roman (Headings)"/>
              </a:rPr>
              <a:t>là</a:t>
            </a:r>
            <a:r>
              <a:rPr lang="en-US" sz="2800" dirty="0">
                <a:latin typeface="Times New Roman (Headings)"/>
              </a:rPr>
              <a:t> </a:t>
            </a:r>
            <a:r>
              <a:rPr lang="en-US" sz="2800" dirty="0" err="1">
                <a:latin typeface="Times New Roman (Headings)"/>
              </a:rPr>
              <a:t>gì</a:t>
            </a:r>
            <a:r>
              <a:rPr lang="en-US" sz="2800" dirty="0">
                <a:latin typeface="Times New Roman (Headings)"/>
              </a:rPr>
              <a:t>?</a:t>
            </a:r>
          </a:p>
          <a:p>
            <a:pPr>
              <a:lnSpc>
                <a:spcPts val="3800"/>
              </a:lnSpc>
            </a:pPr>
            <a:r>
              <a:rPr lang="en-US" sz="2800" dirty="0" err="1" smtClean="0">
                <a:latin typeface="Times New Roman (Headings)"/>
              </a:rPr>
              <a:t>Tại</a:t>
            </a:r>
            <a:r>
              <a:rPr lang="en-US" sz="2800" dirty="0" smtClean="0">
                <a:latin typeface="Times New Roman (Headings)"/>
              </a:rPr>
              <a:t> </a:t>
            </a:r>
            <a:r>
              <a:rPr lang="en-US" sz="2800" dirty="0" err="1">
                <a:latin typeface="Times New Roman (Headings)"/>
              </a:rPr>
              <a:t>sao</a:t>
            </a:r>
            <a:r>
              <a:rPr lang="en-US" sz="2800" dirty="0">
                <a:latin typeface="Times New Roman (Headings)"/>
              </a:rPr>
              <a:t> </a:t>
            </a:r>
            <a:r>
              <a:rPr lang="en-US" sz="2800" dirty="0" err="1">
                <a:latin typeface="Times New Roman (Headings)"/>
              </a:rPr>
              <a:t>sử</a:t>
            </a:r>
            <a:r>
              <a:rPr lang="en-US" sz="2800" dirty="0">
                <a:latin typeface="Times New Roman (Headings)"/>
              </a:rPr>
              <a:t> </a:t>
            </a:r>
            <a:r>
              <a:rPr lang="en-US" sz="2800" dirty="0" err="1">
                <a:latin typeface="Times New Roman (Headings)"/>
              </a:rPr>
              <a:t>dụng</a:t>
            </a:r>
            <a:r>
              <a:rPr lang="en-US" sz="2800" dirty="0">
                <a:latin typeface="Times New Roman (Headings)"/>
              </a:rPr>
              <a:t> ASSIST?</a:t>
            </a:r>
          </a:p>
          <a:p>
            <a:pPr>
              <a:lnSpc>
                <a:spcPts val="3800"/>
              </a:lnSpc>
            </a:pPr>
            <a:r>
              <a:rPr lang="en-US" sz="2800" dirty="0" err="1">
                <a:latin typeface="Times New Roman (Headings)"/>
              </a:rPr>
              <a:t>Qúa</a:t>
            </a:r>
            <a:r>
              <a:rPr lang="en-US" sz="2800" dirty="0">
                <a:latin typeface="Times New Roman (Headings)"/>
              </a:rPr>
              <a:t> </a:t>
            </a:r>
            <a:r>
              <a:rPr lang="en-US" sz="2800" dirty="0" err="1">
                <a:latin typeface="Times New Roman (Headings)"/>
              </a:rPr>
              <a:t>trình</a:t>
            </a:r>
            <a:r>
              <a:rPr lang="en-US" sz="2800" dirty="0">
                <a:latin typeface="Times New Roman (Headings)"/>
              </a:rPr>
              <a:t> </a:t>
            </a:r>
            <a:r>
              <a:rPr lang="en-US" sz="2800" dirty="0" err="1">
                <a:latin typeface="Times New Roman (Headings)"/>
              </a:rPr>
              <a:t>phát</a:t>
            </a:r>
            <a:r>
              <a:rPr lang="en-US" sz="2800" dirty="0">
                <a:latin typeface="Times New Roman (Headings)"/>
              </a:rPr>
              <a:t> </a:t>
            </a:r>
            <a:r>
              <a:rPr lang="en-US" sz="2800" dirty="0" err="1">
                <a:latin typeface="Times New Roman (Headings)"/>
              </a:rPr>
              <a:t>triển</a:t>
            </a:r>
            <a:r>
              <a:rPr lang="en-US" sz="2800" dirty="0">
                <a:latin typeface="Times New Roman (Headings)"/>
              </a:rPr>
              <a:t> </a:t>
            </a:r>
            <a:r>
              <a:rPr lang="en-US" sz="2800" dirty="0" err="1">
                <a:latin typeface="Times New Roman (Headings)"/>
              </a:rPr>
              <a:t>bộ</a:t>
            </a:r>
            <a:r>
              <a:rPr lang="en-US" sz="2800" dirty="0">
                <a:latin typeface="Times New Roman (Headings)"/>
              </a:rPr>
              <a:t> </a:t>
            </a:r>
            <a:r>
              <a:rPr lang="en-US" sz="2800" dirty="0" err="1">
                <a:latin typeface="Times New Roman (Headings)"/>
              </a:rPr>
              <a:t>công</a:t>
            </a:r>
            <a:r>
              <a:rPr lang="en-US" sz="2800" dirty="0">
                <a:latin typeface="Times New Roman (Headings)"/>
              </a:rPr>
              <a:t> </a:t>
            </a:r>
            <a:r>
              <a:rPr lang="en-US" sz="2800" dirty="0" err="1">
                <a:latin typeface="Times New Roman (Headings)"/>
              </a:rPr>
              <a:t>cụ</a:t>
            </a:r>
            <a:r>
              <a:rPr lang="en-US" sz="2800" dirty="0">
                <a:latin typeface="Times New Roman (Headings)"/>
              </a:rPr>
              <a:t> ASSIST?</a:t>
            </a:r>
          </a:p>
          <a:p>
            <a:pPr>
              <a:lnSpc>
                <a:spcPts val="3800"/>
              </a:lnSpc>
            </a:pPr>
            <a:r>
              <a:rPr lang="en-US" sz="2800" dirty="0" err="1">
                <a:latin typeface="Times New Roman (Headings)"/>
              </a:rPr>
              <a:t>Sử</a:t>
            </a:r>
            <a:r>
              <a:rPr lang="en-US" sz="2800" dirty="0">
                <a:latin typeface="Times New Roman (Headings)"/>
              </a:rPr>
              <a:t> </a:t>
            </a:r>
            <a:r>
              <a:rPr lang="en-US" sz="2800" dirty="0" err="1">
                <a:latin typeface="Times New Roman (Headings)"/>
              </a:rPr>
              <a:t>dụng</a:t>
            </a:r>
            <a:r>
              <a:rPr lang="en-US" sz="2800" dirty="0">
                <a:latin typeface="Times New Roman (Headings)"/>
              </a:rPr>
              <a:t> ASSIST ở </a:t>
            </a:r>
            <a:r>
              <a:rPr lang="en-US" sz="2800" dirty="0" err="1">
                <a:latin typeface="Times New Roman (Headings)"/>
              </a:rPr>
              <a:t>đâu</a:t>
            </a:r>
            <a:r>
              <a:rPr lang="en-US" sz="2800" dirty="0">
                <a:latin typeface="Times New Roman (Headings)"/>
              </a:rPr>
              <a:t>?</a:t>
            </a:r>
          </a:p>
          <a:p>
            <a:pPr>
              <a:lnSpc>
                <a:spcPts val="3800"/>
              </a:lnSpc>
            </a:pPr>
            <a:r>
              <a:rPr lang="en-US" sz="2800" dirty="0">
                <a:latin typeface="Times New Roman (Headings)"/>
              </a:rPr>
              <a:t>Ai </a:t>
            </a:r>
            <a:r>
              <a:rPr lang="en-US" sz="2800" dirty="0" err="1">
                <a:latin typeface="Times New Roman (Headings)"/>
              </a:rPr>
              <a:t>có</a:t>
            </a:r>
            <a:r>
              <a:rPr lang="en-US" sz="2800" dirty="0">
                <a:latin typeface="Times New Roman (Headings)"/>
              </a:rPr>
              <a:t> </a:t>
            </a:r>
            <a:r>
              <a:rPr lang="en-US" sz="2800" dirty="0" err="1">
                <a:latin typeface="Times New Roman (Headings)"/>
              </a:rPr>
              <a:t>thể</a:t>
            </a:r>
            <a:r>
              <a:rPr lang="en-US" sz="2800" dirty="0">
                <a:latin typeface="Times New Roman (Headings)"/>
              </a:rPr>
              <a:t> </a:t>
            </a:r>
            <a:r>
              <a:rPr lang="en-US" sz="2800" dirty="0" err="1">
                <a:latin typeface="Times New Roman (Headings)"/>
              </a:rPr>
              <a:t>sử</a:t>
            </a:r>
            <a:r>
              <a:rPr lang="en-US" sz="2800" dirty="0">
                <a:latin typeface="Times New Roman (Headings)"/>
              </a:rPr>
              <a:t> </a:t>
            </a:r>
            <a:r>
              <a:rPr lang="en-US" sz="2800" dirty="0" err="1">
                <a:latin typeface="Times New Roman (Headings)"/>
              </a:rPr>
              <a:t>dụng</a:t>
            </a:r>
            <a:r>
              <a:rPr lang="en-US" sz="2800" dirty="0">
                <a:latin typeface="Times New Roman (Headings)"/>
              </a:rPr>
              <a:t> </a:t>
            </a:r>
            <a:r>
              <a:rPr lang="en-US" sz="2800" dirty="0" err="1">
                <a:latin typeface="Times New Roman (Headings)"/>
              </a:rPr>
              <a:t>công</a:t>
            </a:r>
            <a:r>
              <a:rPr lang="en-US" sz="2800" dirty="0">
                <a:latin typeface="Times New Roman (Headings)"/>
              </a:rPr>
              <a:t> </a:t>
            </a:r>
            <a:r>
              <a:rPr lang="en-US" sz="2800" dirty="0" err="1">
                <a:latin typeface="Times New Roman (Headings)"/>
              </a:rPr>
              <a:t>cụ</a:t>
            </a:r>
            <a:r>
              <a:rPr lang="en-US" sz="2800" dirty="0">
                <a:latin typeface="Times New Roman (Headings)"/>
              </a:rPr>
              <a:t> ASSIST?</a:t>
            </a:r>
          </a:p>
          <a:p>
            <a:pPr>
              <a:lnSpc>
                <a:spcPts val="3800"/>
              </a:lnSpc>
            </a:pPr>
            <a:r>
              <a:rPr lang="en-US" sz="2800" dirty="0" err="1">
                <a:latin typeface="Times New Roman (Headings)"/>
              </a:rPr>
              <a:t>Tài</a:t>
            </a:r>
            <a:r>
              <a:rPr lang="en-US" sz="2800" dirty="0">
                <a:latin typeface="Times New Roman (Headings)"/>
              </a:rPr>
              <a:t> </a:t>
            </a:r>
            <a:r>
              <a:rPr lang="en-US" sz="2800" dirty="0" err="1">
                <a:latin typeface="Times New Roman (Headings)"/>
              </a:rPr>
              <a:t>nguyên</a:t>
            </a:r>
            <a:endParaRPr lang="en-US" sz="2800" dirty="0">
              <a:latin typeface="Times New Roman (Headings)"/>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8</a:t>
            </a:fld>
            <a:endParaRPr lang="en-US">
              <a:solidFill>
                <a:srgbClr val="464653"/>
              </a:solidFill>
              <a:latin typeface="Gill Sans MT"/>
            </a:endParaRPr>
          </a:p>
        </p:txBody>
      </p:sp>
    </p:spTree>
    <p:extLst>
      <p:ext uri="{BB962C8B-B14F-4D97-AF65-F5344CB8AC3E}">
        <p14:creationId xmlns:p14="http://schemas.microsoft.com/office/powerpoint/2010/main" val="1079058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243180A-8513-4172-8D5A-E9EEBD1BB84F}"/>
              </a:ext>
            </a:extLst>
          </p:cNvPr>
          <p:cNvSpPr>
            <a:spLocks noGrp="1"/>
          </p:cNvSpPr>
          <p:nvPr>
            <p:ph type="title"/>
          </p:nvPr>
        </p:nvSpPr>
        <p:spPr/>
        <p:txBody>
          <a:bodyPr>
            <a:normAutofit/>
          </a:bodyPr>
          <a:lstStyle/>
          <a:p>
            <a:pPr algn="ctr"/>
            <a:r>
              <a:rPr lang="en-US" sz="3600" dirty="0" err="1"/>
              <a:t>Công</a:t>
            </a:r>
            <a:r>
              <a:rPr lang="en-US" sz="3600" dirty="0"/>
              <a:t> </a:t>
            </a:r>
            <a:r>
              <a:rPr lang="en-US" sz="3600" dirty="0" err="1"/>
              <a:t>cụ</a:t>
            </a:r>
            <a:r>
              <a:rPr lang="en-US" sz="3600" dirty="0"/>
              <a:t> ASSIST</a:t>
            </a:r>
          </a:p>
        </p:txBody>
      </p:sp>
      <p:sp>
        <p:nvSpPr>
          <p:cNvPr id="3" name="Chỗ dành sẵn cho Nội dung 2">
            <a:extLst>
              <a:ext uri="{FF2B5EF4-FFF2-40B4-BE49-F238E27FC236}">
                <a16:creationId xmlns:a16="http://schemas.microsoft.com/office/drawing/2014/main" id="{62566909-B6C7-4875-8E86-DB7E70A18D63}"/>
              </a:ext>
            </a:extLst>
          </p:cNvPr>
          <p:cNvSpPr>
            <a:spLocks noGrp="1"/>
          </p:cNvSpPr>
          <p:nvPr>
            <p:ph sz="quarter" idx="1"/>
          </p:nvPr>
        </p:nvSpPr>
        <p:spPr/>
        <p:txBody>
          <a:bodyPr>
            <a:normAutofit/>
          </a:bodyPr>
          <a:lstStyle/>
          <a:p>
            <a:pPr algn="just">
              <a:lnSpc>
                <a:spcPts val="3800"/>
              </a:lnSpc>
            </a:pPr>
            <a:r>
              <a:rPr lang="en-US" sz="2800" dirty="0">
                <a:latin typeface="Times New Roman (Headings)"/>
              </a:rPr>
              <a:t>Alcohol, Smoking and Substance Involvement Screening Test - </a:t>
            </a:r>
            <a:r>
              <a:rPr lang="en-US" sz="2800" dirty="0" err="1">
                <a:latin typeface="Times New Roman (Headings)"/>
              </a:rPr>
              <a:t>Công</a:t>
            </a:r>
            <a:r>
              <a:rPr lang="en-US" sz="2800" dirty="0">
                <a:latin typeface="Times New Roman (Headings)"/>
              </a:rPr>
              <a:t> </a:t>
            </a:r>
            <a:r>
              <a:rPr lang="en-US" sz="2800" dirty="0" err="1">
                <a:latin typeface="Times New Roman (Headings)"/>
              </a:rPr>
              <a:t>cụ</a:t>
            </a:r>
            <a:r>
              <a:rPr lang="en-US" sz="2800" dirty="0">
                <a:latin typeface="Times New Roman (Headings)"/>
              </a:rPr>
              <a:t> </a:t>
            </a:r>
            <a:r>
              <a:rPr lang="en-US" sz="2800" dirty="0" err="1">
                <a:latin typeface="Times New Roman (Headings)"/>
              </a:rPr>
              <a:t>đơn</a:t>
            </a:r>
            <a:r>
              <a:rPr lang="en-US" sz="2800" dirty="0">
                <a:latin typeface="Times New Roman (Headings)"/>
              </a:rPr>
              <a:t> </a:t>
            </a:r>
            <a:r>
              <a:rPr lang="en-US" sz="2800" dirty="0" err="1">
                <a:latin typeface="Times New Roman (Headings)"/>
              </a:rPr>
              <a:t>giản</a:t>
            </a:r>
            <a:r>
              <a:rPr lang="en-US" sz="2800" dirty="0">
                <a:latin typeface="Times New Roman (Headings)"/>
              </a:rPr>
              <a:t> </a:t>
            </a:r>
            <a:r>
              <a:rPr lang="en-US" sz="2800" dirty="0" err="1">
                <a:latin typeface="Times New Roman (Headings)"/>
              </a:rPr>
              <a:t>sàng</a:t>
            </a:r>
            <a:r>
              <a:rPr lang="en-US" sz="2800" dirty="0">
                <a:latin typeface="Times New Roman (Headings)"/>
              </a:rPr>
              <a:t> </a:t>
            </a:r>
            <a:r>
              <a:rPr lang="en-US" sz="2800" dirty="0" err="1">
                <a:latin typeface="Times New Roman (Headings)"/>
              </a:rPr>
              <a:t>lọc</a:t>
            </a:r>
            <a:r>
              <a:rPr lang="en-US" sz="2800" dirty="0">
                <a:latin typeface="Times New Roman (Headings)"/>
              </a:rPr>
              <a:t> </a:t>
            </a:r>
            <a:r>
              <a:rPr lang="en-US" sz="2800" dirty="0" err="1">
                <a:latin typeface="Times New Roman (Headings)"/>
              </a:rPr>
              <a:t>nguy</a:t>
            </a:r>
            <a:r>
              <a:rPr lang="en-US" sz="2800" dirty="0">
                <a:latin typeface="Times New Roman (Headings)"/>
              </a:rPr>
              <a:t> c</a:t>
            </a:r>
            <a:r>
              <a:rPr lang="vi-VN" sz="2800" dirty="0">
                <a:latin typeface="Times New Roman (Headings)"/>
              </a:rPr>
              <a:t>ơ</a:t>
            </a:r>
            <a:r>
              <a:rPr lang="en-US" sz="2800" dirty="0">
                <a:latin typeface="Times New Roman (Headings)"/>
              </a:rPr>
              <a:t> </a:t>
            </a:r>
            <a:r>
              <a:rPr lang="en-US" sz="2800" dirty="0" err="1">
                <a:latin typeface="Times New Roman (Headings)"/>
              </a:rPr>
              <a:t>liên</a:t>
            </a:r>
            <a:r>
              <a:rPr lang="en-US" sz="2800" dirty="0">
                <a:latin typeface="Times New Roman (Headings)"/>
              </a:rPr>
              <a:t> </a:t>
            </a:r>
            <a:r>
              <a:rPr lang="en-US" sz="2800" dirty="0" err="1">
                <a:latin typeface="Times New Roman (Headings)"/>
              </a:rPr>
              <a:t>quan</a:t>
            </a:r>
            <a:r>
              <a:rPr lang="en-US" sz="2800" dirty="0">
                <a:latin typeface="Times New Roman (Headings)"/>
              </a:rPr>
              <a:t> </a:t>
            </a:r>
            <a:r>
              <a:rPr lang="en-US" sz="2800" dirty="0" err="1">
                <a:latin typeface="Times New Roman (Headings)"/>
              </a:rPr>
              <a:t>đến</a:t>
            </a:r>
            <a:r>
              <a:rPr lang="en-US" sz="2800" dirty="0">
                <a:latin typeface="Times New Roman (Headings)"/>
              </a:rPr>
              <a:t> </a:t>
            </a:r>
            <a:r>
              <a:rPr lang="en-US" sz="2800" dirty="0" err="1">
                <a:latin typeface="Times New Roman (Headings)"/>
              </a:rPr>
              <a:t>sử</a:t>
            </a:r>
            <a:r>
              <a:rPr lang="en-US" sz="2800" dirty="0">
                <a:latin typeface="Times New Roman (Headings)"/>
              </a:rPr>
              <a:t> </a:t>
            </a:r>
            <a:r>
              <a:rPr lang="en-US" sz="2800" dirty="0" err="1">
                <a:latin typeface="Times New Roman (Headings)"/>
              </a:rPr>
              <a:t>dụng</a:t>
            </a:r>
            <a:r>
              <a:rPr lang="en-US" sz="2800" dirty="0">
                <a:latin typeface="Times New Roman (Headings)"/>
              </a:rPr>
              <a:t> </a:t>
            </a:r>
            <a:r>
              <a:rPr lang="en-US" sz="2800" dirty="0" err="1">
                <a:latin typeface="Times New Roman (Headings)"/>
              </a:rPr>
              <a:t>chất</a:t>
            </a:r>
            <a:endParaRPr lang="en-US" sz="2800" dirty="0">
              <a:latin typeface="Times New Roman (Headings)"/>
            </a:endParaRPr>
          </a:p>
          <a:p>
            <a:pPr algn="just">
              <a:lnSpc>
                <a:spcPts val="3800"/>
              </a:lnSpc>
            </a:pPr>
            <a:r>
              <a:rPr lang="en-US" sz="2800" dirty="0" err="1">
                <a:latin typeface="Times New Roman (Headings)"/>
              </a:rPr>
              <a:t>Gồm</a:t>
            </a:r>
            <a:r>
              <a:rPr lang="en-US" sz="2800" dirty="0">
                <a:latin typeface="Times New Roman (Headings)"/>
              </a:rPr>
              <a:t> 8 </a:t>
            </a:r>
            <a:r>
              <a:rPr lang="en-US" sz="2800" dirty="0" err="1">
                <a:latin typeface="Times New Roman (Headings)"/>
              </a:rPr>
              <a:t>câu</a:t>
            </a:r>
            <a:r>
              <a:rPr lang="en-US" sz="2800" dirty="0">
                <a:latin typeface="Times New Roman (Headings)"/>
              </a:rPr>
              <a:t> </a:t>
            </a:r>
            <a:r>
              <a:rPr lang="en-US" sz="2800" dirty="0" err="1" smtClean="0">
                <a:latin typeface="Times New Roman (Headings)"/>
              </a:rPr>
              <a:t>hỏi</a:t>
            </a:r>
            <a:endParaRPr lang="en-US" sz="2800" dirty="0">
              <a:latin typeface="Times New Roman (Headings)"/>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9</a:t>
            </a:fld>
            <a:endParaRPr lang="en-US">
              <a:solidFill>
                <a:srgbClr val="464653"/>
              </a:solidFill>
              <a:latin typeface="Gill Sans MT"/>
            </a:endParaRPr>
          </a:p>
        </p:txBody>
      </p:sp>
    </p:spTree>
    <p:extLst>
      <p:ext uri="{BB962C8B-B14F-4D97-AF65-F5344CB8AC3E}">
        <p14:creationId xmlns:p14="http://schemas.microsoft.com/office/powerpoint/2010/main" val="3420887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243180A-8513-4172-8D5A-E9EEBD1BB84F}"/>
              </a:ext>
            </a:extLst>
          </p:cNvPr>
          <p:cNvSpPr>
            <a:spLocks noGrp="1"/>
          </p:cNvSpPr>
          <p:nvPr>
            <p:ph type="title"/>
          </p:nvPr>
        </p:nvSpPr>
        <p:spPr>
          <a:xfrm>
            <a:off x="609600" y="152400"/>
            <a:ext cx="10972800" cy="651641"/>
          </a:xfrm>
        </p:spPr>
        <p:txBody>
          <a:bodyPr>
            <a:normAutofit/>
          </a:bodyPr>
          <a:lstStyle/>
          <a:p>
            <a:pPr algn="ctr"/>
            <a:r>
              <a:rPr lang="en-US" sz="3600" dirty="0" err="1" smtClean="0"/>
              <a:t>Công</a:t>
            </a:r>
            <a:r>
              <a:rPr lang="en-US" sz="3600" dirty="0" smtClean="0"/>
              <a:t> </a:t>
            </a:r>
            <a:r>
              <a:rPr lang="en-US" sz="3600" dirty="0" err="1" smtClean="0"/>
              <a:t>cụ</a:t>
            </a:r>
            <a:r>
              <a:rPr lang="en-US" sz="3600" dirty="0" smtClean="0"/>
              <a:t> ASSIST</a:t>
            </a:r>
            <a:endParaRPr lang="en-US" sz="3600" dirty="0"/>
          </a:p>
        </p:txBody>
      </p:sp>
      <p:sp>
        <p:nvSpPr>
          <p:cNvPr id="3" name="Chỗ dành sẵn cho Nội dung 2">
            <a:extLst>
              <a:ext uri="{FF2B5EF4-FFF2-40B4-BE49-F238E27FC236}">
                <a16:creationId xmlns:a16="http://schemas.microsoft.com/office/drawing/2014/main" id="{62566909-B6C7-4875-8E86-DB7E70A18D63}"/>
              </a:ext>
            </a:extLst>
          </p:cNvPr>
          <p:cNvSpPr>
            <a:spLocks noGrp="1"/>
          </p:cNvSpPr>
          <p:nvPr>
            <p:ph sz="quarter" idx="1"/>
          </p:nvPr>
        </p:nvSpPr>
        <p:spPr>
          <a:xfrm>
            <a:off x="796359" y="1079632"/>
            <a:ext cx="10599281" cy="4937760"/>
          </a:xfrm>
        </p:spPr>
        <p:txBody>
          <a:bodyPr>
            <a:normAutofit/>
          </a:bodyPr>
          <a:lstStyle/>
          <a:p>
            <a:pPr>
              <a:lnSpc>
                <a:spcPts val="3800"/>
              </a:lnSpc>
            </a:pPr>
            <a:r>
              <a:rPr lang="en-US" sz="2000" dirty="0" err="1">
                <a:latin typeface="Times New Roman" panose="02020603050405020304" pitchFamily="18" charset="0"/>
                <a:cs typeface="Times New Roman" panose="02020603050405020304" pitchFamily="18" charset="0"/>
              </a:rPr>
              <a:t>Chất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sàng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bao</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gồm</a:t>
            </a:r>
            <a:r>
              <a:rPr lang="en-US" sz="2000" dirty="0" smtClean="0">
                <a:latin typeface="Times New Roman" panose="02020603050405020304" pitchFamily="18" charset="0"/>
                <a:cs typeface="Times New Roman" panose="02020603050405020304" pitchFamily="18" charset="0"/>
              </a:rPr>
              <a:t>:</a:t>
            </a:r>
          </a:p>
          <a:p>
            <a:pPr marL="0" indent="0">
              <a:lnSpc>
                <a:spcPts val="3800"/>
              </a:lnSpc>
              <a:buNone/>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sz="2000">
                <a:solidFill>
                  <a:srgbClr val="464653"/>
                </a:solidFill>
                <a:latin typeface="Times New Roman" panose="02020603050405020304" pitchFamily="18" charset="0"/>
                <a:cs typeface="Times New Roman" panose="02020603050405020304" pitchFamily="18" charset="0"/>
              </a:rPr>
              <a:pPr defTabSz="457200"/>
              <a:t>10</a:t>
            </a:fld>
            <a:endParaRPr lang="en-US" sz="2000">
              <a:solidFill>
                <a:srgbClr val="464653"/>
              </a:solidFill>
              <a:latin typeface="Times New Roman" panose="02020603050405020304" pitchFamily="18" charset="0"/>
              <a:cs typeface="Times New Roman" panose="02020603050405020304" pitchFamily="18" charset="0"/>
            </a:endParaRPr>
          </a:p>
        </p:txBody>
      </p:sp>
      <p:sp>
        <p:nvSpPr>
          <p:cNvPr id="6" name="Rectangle 5"/>
          <p:cNvSpPr/>
          <p:nvPr/>
        </p:nvSpPr>
        <p:spPr>
          <a:xfrm>
            <a:off x="609599" y="974230"/>
            <a:ext cx="10972800" cy="5360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latin typeface="Times New Roman" panose="02020603050405020304" pitchFamily="18" charset="0"/>
                <a:cs typeface="Times New Roman" panose="02020603050405020304" pitchFamily="18" charset="0"/>
              </a:rPr>
              <a:t>Thuốc</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lá</a:t>
            </a:r>
            <a:r>
              <a:rPr lang="en-US" sz="2000" dirty="0">
                <a:solidFill>
                  <a:schemeClr val="tx1"/>
                </a:solidFill>
                <a:latin typeface="Times New Roman" panose="02020603050405020304" pitchFamily="18" charset="0"/>
                <a:cs typeface="Times New Roman" panose="02020603050405020304" pitchFamily="18" charset="0"/>
              </a:rPr>
              <a:t>, shisha, </a:t>
            </a:r>
            <a:r>
              <a:rPr lang="en-US" sz="2000" dirty="0" err="1">
                <a:solidFill>
                  <a:schemeClr val="tx1"/>
                </a:solidFill>
                <a:latin typeface="Times New Roman" panose="02020603050405020304" pitchFamily="18" charset="0"/>
                <a:cs typeface="Times New Roman" panose="02020603050405020304" pitchFamily="18" charset="0"/>
              </a:rPr>
              <a:t>thuốc</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lá</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điện</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tử</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thuốc</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lào</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trầu</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thuốc</a:t>
            </a:r>
            <a:r>
              <a:rPr lang="vi-VN" sz="2000" dirty="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609599" y="2191843"/>
            <a:ext cx="10972800" cy="53602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latin typeface="Times New Roman" panose="02020603050405020304" pitchFamily="18" charset="0"/>
                <a:cs typeface="Times New Roman" panose="02020603050405020304" pitchFamily="18" charset="0"/>
              </a:rPr>
              <a:t>Cần</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sa</a:t>
            </a:r>
            <a:r>
              <a:rPr lang="en-US" sz="2000" b="1" dirty="0">
                <a:solidFill>
                  <a:schemeClr val="tx1"/>
                </a:solidFill>
                <a:latin typeface="Times New Roman" panose="02020603050405020304" pitchFamily="18" charset="0"/>
                <a:cs typeface="Times New Roman" panose="02020603050405020304" pitchFamily="18" charset="0"/>
              </a:rPr>
              <a:t>:</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bồ</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đà</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smtClean="0">
                <a:solidFill>
                  <a:schemeClr val="tx1"/>
                </a:solidFill>
                <a:latin typeface="Times New Roman" panose="02020603050405020304" pitchFamily="18" charset="0"/>
                <a:cs typeface="Times New Roman" panose="02020603050405020304" pitchFamily="18" charset="0"/>
              </a:rPr>
              <a:t>cỏ</a:t>
            </a:r>
            <a:r>
              <a:rPr lang="en-US" sz="2000" dirty="0" smtClean="0">
                <a:solidFill>
                  <a:schemeClr val="tx1"/>
                </a:solidFill>
                <a:latin typeface="Times New Roman" panose="02020603050405020304" pitchFamily="18" charset="0"/>
                <a:cs typeface="Times New Roman" panose="02020603050405020304" pitchFamily="18" charset="0"/>
              </a:rPr>
              <a:t>/</a:t>
            </a:r>
            <a:r>
              <a:rPr lang="en-US" sz="2000" dirty="0" err="1" smtClean="0">
                <a:solidFill>
                  <a:schemeClr val="tx1"/>
                </a:solidFill>
                <a:latin typeface="Times New Roman" panose="02020603050405020304" pitchFamily="18" charset="0"/>
                <a:cs typeface="Times New Roman" panose="02020603050405020304" pitchFamily="18" charset="0"/>
              </a:rPr>
              <a:t>cỏ</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err="1" smtClean="0">
                <a:solidFill>
                  <a:schemeClr val="tx1"/>
                </a:solidFill>
                <a:latin typeface="Times New Roman" panose="02020603050405020304" pitchFamily="18" charset="0"/>
                <a:cs typeface="Times New Roman" panose="02020603050405020304" pitchFamily="18" charset="0"/>
              </a:rPr>
              <a:t>Mỹ</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gai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tài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mà</a:t>
            </a:r>
            <a:r>
              <a:rPr lang="en-US" sz="2000" dirty="0" smtClean="0">
                <a:solidFill>
                  <a:schemeClr val="tx1"/>
                </a:solidFill>
                <a:latin typeface="Times New Roman" panose="02020603050405020304" pitchFamily="18" charset="0"/>
                <a:cs typeface="Times New Roman" panose="02020603050405020304" pitchFamily="18" charset="0"/>
              </a:rPr>
              <a:t>,</a:t>
            </a:r>
            <a:r>
              <a:rPr lang="vi-VN" sz="2000" dirty="0" smtClean="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609599" y="2798815"/>
            <a:ext cx="10972800" cy="471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smtClean="0">
                <a:solidFill>
                  <a:schemeClr val="tx1"/>
                </a:solidFill>
                <a:latin typeface="Times New Roman" panose="02020603050405020304" pitchFamily="18" charset="0"/>
                <a:cs typeface="Times New Roman" panose="02020603050405020304" pitchFamily="18" charset="0"/>
              </a:rPr>
              <a:t>Cocaine:</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a:solidFill>
                  <a:schemeClr val="tx1"/>
                </a:solidFill>
                <a:latin typeface="Times New Roman" panose="02020603050405020304" pitchFamily="18" charset="0"/>
                <a:cs typeface="Times New Roman" panose="02020603050405020304" pitchFamily="18" charset="0"/>
              </a:rPr>
              <a:t>(crack…)</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p:nvPr/>
        </p:nvSpPr>
        <p:spPr>
          <a:xfrm>
            <a:off x="609599" y="3340839"/>
            <a:ext cx="10972800" cy="60097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latin typeface="Times New Roman" panose="02020603050405020304" pitchFamily="18" charset="0"/>
                <a:cs typeface="Times New Roman" panose="02020603050405020304" pitchFamily="18" charset="0"/>
              </a:rPr>
              <a:t>Các</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chất</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dạng</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smtClean="0">
                <a:solidFill>
                  <a:schemeClr val="tx1"/>
                </a:solidFill>
                <a:latin typeface="Times New Roman" panose="02020603050405020304" pitchFamily="18" charset="0"/>
                <a:cs typeface="Times New Roman" panose="02020603050405020304" pitchFamily="18" charset="0"/>
              </a:rPr>
              <a:t>amphetamine</a:t>
            </a:r>
            <a:r>
              <a:rPr lang="en-US" sz="2000" i="1" dirty="0" smtClean="0">
                <a:solidFill>
                  <a:schemeClr val="tx1"/>
                </a:solidFill>
                <a:latin typeface="Times New Roman" panose="02020603050405020304" pitchFamily="18" charset="0"/>
                <a:cs typeface="Times New Roman" panose="02020603050405020304" pitchFamily="18" charset="0"/>
              </a:rPr>
              <a:t>: </a:t>
            </a:r>
            <a:r>
              <a:rPr lang="en-US" sz="2000" i="1" dirty="0" err="1" smtClean="0">
                <a:solidFill>
                  <a:schemeClr val="tx1"/>
                </a:solidFill>
                <a:latin typeface="Times New Roman" panose="02020603050405020304" pitchFamily="18" charset="0"/>
                <a:cs typeface="Times New Roman" panose="02020603050405020304" pitchFamily="18" charset="0"/>
              </a:rPr>
              <a:t>Đá</a:t>
            </a:r>
            <a:r>
              <a:rPr lang="en-US" sz="2000" i="1" dirty="0" smtClean="0">
                <a:solidFill>
                  <a:schemeClr val="tx1"/>
                </a:solidFill>
                <a:latin typeface="Times New Roman" panose="02020603050405020304" pitchFamily="18" charset="0"/>
                <a:cs typeface="Times New Roman" panose="02020603050405020304" pitchFamily="18" charset="0"/>
              </a:rPr>
              <a:t> </a:t>
            </a:r>
            <a:r>
              <a:rPr lang="en-US" sz="2000" i="1" dirty="0">
                <a:solidFill>
                  <a:schemeClr val="tx1"/>
                </a:solidFill>
                <a:latin typeface="Times New Roman" panose="02020603050405020304" pitchFamily="18" charset="0"/>
                <a:cs typeface="Times New Roman" panose="02020603050405020304" pitchFamily="18" charset="0"/>
              </a:rPr>
              <a:t>(methamphetamine), </a:t>
            </a:r>
            <a:r>
              <a:rPr lang="en-US" sz="2000" i="1" dirty="0" err="1">
                <a:solidFill>
                  <a:schemeClr val="tx1"/>
                </a:solidFill>
                <a:latin typeface="Times New Roman" panose="02020603050405020304" pitchFamily="18" charset="0"/>
                <a:cs typeface="Times New Roman" panose="02020603050405020304" pitchFamily="18" charset="0"/>
              </a:rPr>
              <a:t>thuốc</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lắc</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hồng</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phiến</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viên</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kích</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viên</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ăn</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kiêng</a:t>
            </a:r>
            <a:r>
              <a:rPr lang="en-US" sz="2000" i="1" dirty="0">
                <a:solidFill>
                  <a:schemeClr val="tx1"/>
                </a:solidFill>
                <a:latin typeface="Times New Roman" panose="02020603050405020304" pitchFamily="18" charset="0"/>
                <a:cs typeface="Times New Roman" panose="02020603050405020304" pitchFamily="18" charset="0"/>
              </a:rPr>
              <a:t>, v.v..</a:t>
            </a:r>
            <a:r>
              <a:rPr lang="en-US" sz="2000" dirty="0">
                <a:solidFill>
                  <a:schemeClr val="tx1"/>
                </a:solidFill>
                <a:latin typeface="Times New Roman" panose="02020603050405020304" pitchFamily="18" charset="0"/>
                <a:cs typeface="Times New Roman" panose="02020603050405020304" pitchFamily="18" charset="0"/>
              </a:rPr>
              <a:t>)</a:t>
            </a:r>
            <a:r>
              <a:rPr lang="vi-VN" sz="2000" dirty="0">
                <a:solidFill>
                  <a:schemeClr val="tx1"/>
                </a:solidFill>
                <a:latin typeface="Times New Roman" panose="02020603050405020304" pitchFamily="18" charset="0"/>
                <a:cs typeface="Times New Roman" panose="02020603050405020304" pitchFamily="18" charset="0"/>
              </a:rPr>
              <a:t>, mephedrone (</a:t>
            </a:r>
            <a:r>
              <a:rPr lang="vi-VN" sz="2000" i="1" dirty="0">
                <a:solidFill>
                  <a:schemeClr val="tx1"/>
                </a:solidFill>
                <a:latin typeface="Times New Roman" panose="02020603050405020304" pitchFamily="18" charset="0"/>
                <a:cs typeface="Times New Roman" panose="02020603050405020304" pitchFamily="18" charset="0"/>
              </a:rPr>
              <a:t>meow meow, M-CAT,...</a:t>
            </a:r>
            <a:r>
              <a:rPr lang="vi-VN" sz="2000" dirty="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609599" y="4006681"/>
            <a:ext cx="10972800" cy="53602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latin typeface="Times New Roman" panose="02020603050405020304" pitchFamily="18" charset="0"/>
                <a:cs typeface="Times New Roman" panose="02020603050405020304" pitchFamily="18" charset="0"/>
              </a:rPr>
              <a:t>Dung </a:t>
            </a:r>
            <a:r>
              <a:rPr lang="en-US" sz="2000" b="1" dirty="0" err="1" smtClean="0">
                <a:solidFill>
                  <a:schemeClr val="tx1"/>
                </a:solidFill>
                <a:latin typeface="Times New Roman" panose="02020603050405020304" pitchFamily="18" charset="0"/>
                <a:cs typeface="Times New Roman" panose="02020603050405020304" pitchFamily="18" charset="0"/>
              </a:rPr>
              <a:t>môi</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b="1" dirty="0" err="1" smtClean="0">
                <a:solidFill>
                  <a:schemeClr val="tx1"/>
                </a:solidFill>
                <a:latin typeface="Times New Roman" panose="02020603050405020304" pitchFamily="18" charset="0"/>
                <a:cs typeface="Times New Roman" panose="02020603050405020304" pitchFamily="18" charset="0"/>
              </a:rPr>
              <a:t>Các</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b="1" dirty="0" err="1" smtClean="0">
                <a:solidFill>
                  <a:schemeClr val="tx1"/>
                </a:solidFill>
                <a:latin typeface="Times New Roman" panose="02020603050405020304" pitchFamily="18" charset="0"/>
                <a:cs typeface="Times New Roman" panose="02020603050405020304" pitchFamily="18" charset="0"/>
              </a:rPr>
              <a:t>chất</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b="1" dirty="0" err="1" smtClean="0">
                <a:solidFill>
                  <a:schemeClr val="tx1"/>
                </a:solidFill>
                <a:latin typeface="Times New Roman" panose="02020603050405020304" pitchFamily="18" charset="0"/>
                <a:cs typeface="Times New Roman" panose="02020603050405020304" pitchFamily="18" charset="0"/>
              </a:rPr>
              <a:t>hít</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b="1" dirty="0" err="1" smtClean="0">
                <a:solidFill>
                  <a:schemeClr val="tx1"/>
                </a:solidFill>
                <a:latin typeface="Times New Roman" panose="02020603050405020304" pitchFamily="18" charset="0"/>
                <a:cs typeface="Times New Roman" panose="02020603050405020304" pitchFamily="18" charset="0"/>
              </a:rPr>
              <a:t>ngửi</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i="1" dirty="0" smtClean="0">
                <a:solidFill>
                  <a:schemeClr val="tx1"/>
                </a:solidFill>
                <a:latin typeface="Times New Roman" panose="02020603050405020304" pitchFamily="18" charset="0"/>
                <a:cs typeface="Times New Roman" panose="02020603050405020304" pitchFamily="18" charset="0"/>
              </a:rPr>
              <a:t>Poppers</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bóng</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cười</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khí</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ga</a:t>
            </a:r>
            <a:r>
              <a:rPr lang="en-US" sz="2000" i="1"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keo</a:t>
            </a:r>
            <a:r>
              <a:rPr lang="en-US" sz="2000" dirty="0">
                <a:solidFill>
                  <a:schemeClr val="tx1"/>
                </a:solidFill>
                <a:latin typeface="Times New Roman" panose="02020603050405020304" pitchFamily="18" charset="0"/>
                <a:cs typeface="Times New Roman" panose="02020603050405020304" pitchFamily="18" charset="0"/>
              </a:rPr>
              <a:t> con </a:t>
            </a:r>
            <a:r>
              <a:rPr lang="en-US" sz="2000" dirty="0" err="1">
                <a:solidFill>
                  <a:schemeClr val="tx1"/>
                </a:solidFill>
                <a:latin typeface="Times New Roman" panose="02020603050405020304" pitchFamily="18" charset="0"/>
                <a:cs typeface="Times New Roman" panose="02020603050405020304" pitchFamily="18" charset="0"/>
              </a:rPr>
              <a:t>chó</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keo</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hồ</a:t>
            </a:r>
            <a:r>
              <a:rPr lang="en-US" sz="2000" dirty="0">
                <a:solidFill>
                  <a:schemeClr val="tx1"/>
                </a:solidFill>
                <a:latin typeface="Times New Roman" panose="02020603050405020304" pitchFamily="18" charset="0"/>
                <a:cs typeface="Times New Roman" panose="02020603050405020304" pitchFamily="18" charset="0"/>
              </a:rPr>
              <a:t>, , </a:t>
            </a:r>
            <a:r>
              <a:rPr lang="en-US" sz="2000" dirty="0" err="1">
                <a:solidFill>
                  <a:schemeClr val="tx1"/>
                </a:solidFill>
                <a:latin typeface="Times New Roman" panose="02020603050405020304" pitchFamily="18" charset="0"/>
                <a:cs typeface="Times New Roman" panose="02020603050405020304" pitchFamily="18" charset="0"/>
              </a:rPr>
              <a:t>sơn</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pha</a:t>
            </a:r>
            <a:r>
              <a:rPr lang="en-US" sz="2000"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v.v.v</a:t>
            </a:r>
            <a:r>
              <a:rPr lang="en-US" sz="2000" dirty="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609599" y="4613652"/>
            <a:ext cx="10972800" cy="53602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latin typeface="Times New Roman" panose="02020603050405020304" pitchFamily="18" charset="0"/>
                <a:cs typeface="Times New Roman" panose="02020603050405020304" pitchFamily="18" charset="0"/>
              </a:rPr>
              <a:t>Thuốc</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ngủ</a:t>
            </a:r>
            <a:r>
              <a:rPr lang="en-US" sz="2000" b="1" dirty="0">
                <a:solidFill>
                  <a:schemeClr val="tx1"/>
                </a:solidFill>
                <a:latin typeface="Times New Roman" panose="02020603050405020304" pitchFamily="18" charset="0"/>
                <a:cs typeface="Times New Roman" panose="02020603050405020304" pitchFamily="18" charset="0"/>
              </a:rPr>
              <a:t> - an </a:t>
            </a:r>
            <a:r>
              <a:rPr lang="en-US" sz="2000" b="1" dirty="0" err="1">
                <a:solidFill>
                  <a:schemeClr val="tx1"/>
                </a:solidFill>
                <a:latin typeface="Times New Roman" panose="02020603050405020304" pitchFamily="18" charset="0"/>
                <a:cs typeface="Times New Roman" panose="02020603050405020304" pitchFamily="18" charset="0"/>
              </a:rPr>
              <a:t>thần</a:t>
            </a:r>
            <a:r>
              <a:rPr lang="en-US" sz="2000" b="1" dirty="0">
                <a:solidFill>
                  <a:schemeClr val="tx1"/>
                </a:solidFill>
                <a:latin typeface="Times New Roman" panose="02020603050405020304" pitchFamily="18" charset="0"/>
                <a:cs typeface="Times New Roman" panose="02020603050405020304" pitchFamily="18" charset="0"/>
              </a:rPr>
              <a:t>:</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N</a:t>
            </a:r>
            <a:r>
              <a:rPr lang="en-US" sz="2000" dirty="0" err="1" smtClean="0">
                <a:solidFill>
                  <a:schemeClr val="tx1"/>
                </a:solidFill>
                <a:latin typeface="Times New Roman" panose="02020603050405020304" pitchFamily="18" charset="0"/>
                <a:cs typeface="Times New Roman" panose="02020603050405020304" pitchFamily="18" charset="0"/>
              </a:rPr>
              <a:t>hóm</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a:solidFill>
                  <a:schemeClr val="tx1"/>
                </a:solidFill>
                <a:latin typeface="Times New Roman" panose="02020603050405020304" pitchFamily="18" charset="0"/>
                <a:cs typeface="Times New Roman" panose="02020603050405020304" pitchFamily="18" charset="0"/>
              </a:rPr>
              <a:t>benzodiazepine: </a:t>
            </a:r>
            <a:r>
              <a:rPr lang="en-US" sz="2000" dirty="0" smtClean="0">
                <a:solidFill>
                  <a:schemeClr val="tx1"/>
                </a:solidFill>
                <a:latin typeface="Times New Roman" panose="02020603050405020304" pitchFamily="18" charset="0"/>
                <a:cs typeface="Times New Roman" panose="02020603050405020304" pitchFamily="18" charset="0"/>
              </a:rPr>
              <a:t>Diazepam</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Chlordiazepoxide</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Oxazepam</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smtClean="0">
                <a:solidFill>
                  <a:schemeClr val="tx1"/>
                </a:solidFill>
                <a:latin typeface="Times New Roman" panose="02020603050405020304" pitchFamily="18" charset="0"/>
                <a:cs typeface="Times New Roman" panose="02020603050405020304" pitchFamily="18" charset="0"/>
              </a:rPr>
              <a:t>…</a:t>
            </a:r>
            <a:r>
              <a:rPr lang="vi-VN" sz="2000" dirty="0" smtClean="0">
                <a:solidFill>
                  <a:schemeClr val="tx1"/>
                </a:solidFill>
                <a:latin typeface="Times New Roman" panose="02020603050405020304" pitchFamily="18" charset="0"/>
                <a:cs typeface="Times New Roman" panose="02020603050405020304" pitchFamily="18" charset="0"/>
              </a:rPr>
              <a:t>, </a:t>
            </a:r>
            <a:r>
              <a:rPr lang="vi-VN" sz="2000" dirty="0">
                <a:solidFill>
                  <a:schemeClr val="tx1"/>
                </a:solidFill>
                <a:latin typeface="Times New Roman" panose="02020603050405020304" pitchFamily="18" charset="0"/>
                <a:cs typeface="Times New Roman" panose="02020603050405020304" pitchFamily="18" charset="0"/>
              </a:rPr>
              <a:t>GHB/GBL (</a:t>
            </a:r>
            <a:r>
              <a:rPr lang="vi-VN" sz="2000" i="1" dirty="0">
                <a:solidFill>
                  <a:schemeClr val="tx1"/>
                </a:solidFill>
                <a:latin typeface="Times New Roman" panose="02020603050405020304" pitchFamily="18" charset="0"/>
                <a:cs typeface="Times New Roman" panose="02020603050405020304" pitchFamily="18" charset="0"/>
              </a:rPr>
              <a:t>nước biển</a:t>
            </a:r>
            <a:r>
              <a:rPr lang="vi-VN" sz="2000" dirty="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609599" y="5220623"/>
            <a:ext cx="10972800" cy="53602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latin typeface="Times New Roman" panose="02020603050405020304" pitchFamily="18" charset="0"/>
                <a:cs typeface="Times New Roman" panose="02020603050405020304" pitchFamily="18" charset="0"/>
              </a:rPr>
              <a:t>Chất</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gây</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ảo</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giác</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i="1" dirty="0">
                <a:solidFill>
                  <a:schemeClr val="tx1"/>
                </a:solidFill>
                <a:latin typeface="Times New Roman" panose="02020603050405020304" pitchFamily="18" charset="0"/>
                <a:cs typeface="Times New Roman" panose="02020603050405020304" pitchFamily="18" charset="0"/>
              </a:rPr>
              <a:t>:</a:t>
            </a:r>
            <a:r>
              <a:rPr lang="en-US" sz="2000" i="1" dirty="0" smtClean="0">
                <a:solidFill>
                  <a:schemeClr val="tx1"/>
                </a:solidFill>
                <a:latin typeface="Times New Roman" panose="02020603050405020304" pitchFamily="18" charset="0"/>
                <a:cs typeface="Times New Roman" panose="02020603050405020304" pitchFamily="18" charset="0"/>
              </a:rPr>
              <a:t>K</a:t>
            </a:r>
            <a:r>
              <a:rPr lang="en-US" sz="2000" i="1" dirty="0">
                <a:solidFill>
                  <a:schemeClr val="tx1"/>
                </a:solidFill>
                <a:latin typeface="Times New Roman" panose="02020603050405020304" pitchFamily="18" charset="0"/>
                <a:cs typeface="Times New Roman" panose="02020603050405020304" pitchFamily="18" charset="0"/>
              </a:rPr>
              <a:t>, acid, </a:t>
            </a:r>
            <a:r>
              <a:rPr lang="en-US" sz="2000" i="1" dirty="0" err="1">
                <a:solidFill>
                  <a:schemeClr val="tx1"/>
                </a:solidFill>
                <a:latin typeface="Times New Roman" panose="02020603050405020304" pitchFamily="18" charset="0"/>
                <a:cs typeface="Times New Roman" panose="02020603050405020304" pitchFamily="18" charset="0"/>
              </a:rPr>
              <a:t>nấm</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thần</a:t>
            </a:r>
            <a:r>
              <a:rPr lang="en-US" sz="2000" i="1" dirty="0">
                <a:solidFill>
                  <a:schemeClr val="tx1"/>
                </a:solidFill>
                <a:latin typeface="Times New Roman" panose="02020603050405020304" pitchFamily="18" charset="0"/>
                <a:cs typeface="Times New Roman" panose="02020603050405020304" pitchFamily="18" charset="0"/>
              </a:rPr>
              <a:t> (PCP), </a:t>
            </a:r>
            <a:r>
              <a:rPr lang="en-US" sz="2000" i="1" dirty="0" smtClean="0">
                <a:solidFill>
                  <a:schemeClr val="tx1"/>
                </a:solidFill>
                <a:latin typeface="Times New Roman" panose="02020603050405020304" pitchFamily="18" charset="0"/>
                <a:cs typeface="Times New Roman" panose="02020603050405020304" pitchFamily="18" charset="0"/>
              </a:rPr>
              <a:t>tem </a:t>
            </a:r>
            <a:r>
              <a:rPr lang="en-US" sz="2000" i="1" dirty="0" err="1" smtClean="0">
                <a:solidFill>
                  <a:schemeClr val="tx1"/>
                </a:solidFill>
                <a:latin typeface="Times New Roman" panose="02020603050405020304" pitchFamily="18" charset="0"/>
                <a:cs typeface="Times New Roman" panose="02020603050405020304" pitchFamily="18" charset="0"/>
              </a:rPr>
              <a:t>dán</a:t>
            </a:r>
            <a:r>
              <a:rPr lang="en-US" sz="2000" i="1" dirty="0" smtClean="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bụi</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thiên</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thần</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bùa</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lưỡi</a:t>
            </a:r>
            <a:r>
              <a:rPr lang="en-US" sz="2000" i="1" dirty="0">
                <a:solidFill>
                  <a:schemeClr val="tx1"/>
                </a:solidFill>
                <a:latin typeface="Times New Roman" panose="02020603050405020304" pitchFamily="18" charset="0"/>
                <a:cs typeface="Times New Roman" panose="02020603050405020304" pitchFamily="18" charset="0"/>
              </a:rPr>
              <a:t>, LSD, Ketamine, Vitamin K, 2C-B, v.v.</a:t>
            </a:r>
            <a:r>
              <a:rPr lang="en-US" sz="2000" dirty="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609599" y="1584872"/>
            <a:ext cx="10972800" cy="536027"/>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r>
              <a:rPr lang="en-US" sz="2000" b="1" dirty="0" err="1" smtClean="0">
                <a:solidFill>
                  <a:schemeClr val="tx1"/>
                </a:solidFill>
                <a:latin typeface="Times New Roman" panose="02020603050405020304" pitchFamily="18" charset="0"/>
                <a:cs typeface="Times New Roman" panose="02020603050405020304" pitchFamily="18" charset="0"/>
              </a:rPr>
              <a:t>Thức</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b="1" dirty="0" err="1" smtClean="0">
                <a:solidFill>
                  <a:schemeClr val="tx1"/>
                </a:solidFill>
                <a:latin typeface="Times New Roman" panose="02020603050405020304" pitchFamily="18" charset="0"/>
                <a:cs typeface="Times New Roman" panose="02020603050405020304" pitchFamily="18" charset="0"/>
              </a:rPr>
              <a:t>uống</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b="1" dirty="0" err="1" smtClean="0">
                <a:solidFill>
                  <a:schemeClr val="tx1"/>
                </a:solidFill>
                <a:latin typeface="Times New Roman" panose="02020603050405020304" pitchFamily="18" charset="0"/>
                <a:cs typeface="Times New Roman" panose="02020603050405020304" pitchFamily="18" charset="0"/>
              </a:rPr>
              <a:t>có</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b="1" dirty="0" err="1" smtClean="0">
                <a:solidFill>
                  <a:schemeClr val="tx1"/>
                </a:solidFill>
                <a:latin typeface="Times New Roman" panose="02020603050405020304" pitchFamily="18" charset="0"/>
                <a:cs typeface="Times New Roman" panose="02020603050405020304" pitchFamily="18" charset="0"/>
              </a:rPr>
              <a:t>cồn</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bia,rượu</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sâm-panh</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nước</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trái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cây</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lên</a:t>
            </a:r>
            <a:r>
              <a:rPr lang="en-US" sz="2000" dirty="0">
                <a:solidFill>
                  <a:schemeClr val="tx1"/>
                </a:solidFill>
                <a:latin typeface="Times New Roman" panose="02020603050405020304" pitchFamily="18" charset="0"/>
                <a:cs typeface="Times New Roman" panose="02020603050405020304" pitchFamily="18" charset="0"/>
              </a:rPr>
              <a:t> men </a:t>
            </a:r>
            <a:r>
              <a:rPr lang="en-US" sz="2000" dirty="0" err="1">
                <a:solidFill>
                  <a:schemeClr val="tx1"/>
                </a:solidFill>
                <a:latin typeface="Times New Roman" panose="02020603050405020304" pitchFamily="18" charset="0"/>
                <a:cs typeface="Times New Roman" panose="02020603050405020304" pitchFamily="18" charset="0"/>
              </a:rPr>
              <a:t>rượu</a:t>
            </a:r>
            <a:r>
              <a:rPr lang="en-US" sz="2000" dirty="0">
                <a:solidFill>
                  <a:schemeClr val="tx1"/>
                </a:solidFill>
                <a:latin typeface="Times New Roman" panose="02020603050405020304" pitchFamily="18" charset="0"/>
                <a:cs typeface="Times New Roman" panose="02020603050405020304" pitchFamily="18" charset="0"/>
              </a:rPr>
              <a:t>, …</a:t>
            </a:r>
            <a:r>
              <a:rPr lang="vi-VN" sz="2000" dirty="0" smtClean="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609599" y="5842773"/>
            <a:ext cx="10972800" cy="53602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latin typeface="Times New Roman" panose="02020603050405020304" pitchFamily="18" charset="0"/>
                <a:cs typeface="Times New Roman" panose="02020603050405020304" pitchFamily="18" charset="0"/>
              </a:rPr>
              <a:t>Chất</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dạng</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thuốc</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smtClean="0">
                <a:solidFill>
                  <a:schemeClr val="tx1"/>
                </a:solidFill>
                <a:latin typeface="Times New Roman" panose="02020603050405020304" pitchFamily="18" charset="0"/>
                <a:cs typeface="Times New Roman" panose="02020603050405020304" pitchFamily="18" charset="0"/>
              </a:rPr>
              <a:t>phiện</a:t>
            </a:r>
            <a:r>
              <a:rPr lang="en-US" sz="2000" b="1" dirty="0" smtClean="0">
                <a:solidFill>
                  <a:schemeClr val="tx1"/>
                </a:solidFill>
                <a:latin typeface="Times New Roman" panose="02020603050405020304" pitchFamily="18" charset="0"/>
                <a:cs typeface="Times New Roman" panose="02020603050405020304" pitchFamily="18" charset="0"/>
              </a:rPr>
              <a:t>: </a:t>
            </a:r>
            <a:r>
              <a:rPr lang="en-US" sz="2000" i="1" dirty="0" smtClean="0">
                <a:solidFill>
                  <a:schemeClr val="tx1"/>
                </a:solidFill>
                <a:latin typeface="Times New Roman" panose="02020603050405020304" pitchFamily="18" charset="0"/>
                <a:cs typeface="Times New Roman" panose="02020603050405020304" pitchFamily="18" charset="0"/>
              </a:rPr>
              <a:t>heroin </a:t>
            </a:r>
            <a:r>
              <a:rPr lang="en-US" sz="2000" i="1" dirty="0">
                <a:solidFill>
                  <a:schemeClr val="tx1"/>
                </a:solidFill>
                <a:latin typeface="Times New Roman" panose="02020603050405020304" pitchFamily="18" charset="0"/>
                <a:cs typeface="Times New Roman" panose="02020603050405020304" pitchFamily="18" charset="0"/>
              </a:rPr>
              <a:t>(</a:t>
            </a:r>
            <a:r>
              <a:rPr lang="en-US" sz="2000" i="1" dirty="0" err="1">
                <a:solidFill>
                  <a:schemeClr val="tx1"/>
                </a:solidFill>
                <a:latin typeface="Times New Roman" panose="02020603050405020304" pitchFamily="18" charset="0"/>
                <a:cs typeface="Times New Roman" panose="02020603050405020304" pitchFamily="18" charset="0"/>
              </a:rPr>
              <a:t>hàng</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trắng</a:t>
            </a:r>
            <a:r>
              <a:rPr lang="en-US" sz="2000" i="1" dirty="0">
                <a:solidFill>
                  <a:schemeClr val="tx1"/>
                </a:solidFill>
                <a:latin typeface="Times New Roman" panose="02020603050405020304" pitchFamily="18" charset="0"/>
                <a:cs typeface="Times New Roman" panose="02020603050405020304" pitchFamily="18" charset="0"/>
              </a:rPr>
              <a:t>), morphine, methadone (</a:t>
            </a:r>
            <a:r>
              <a:rPr lang="en-US" sz="2000" i="1" dirty="0" err="1">
                <a:solidFill>
                  <a:schemeClr val="tx1"/>
                </a:solidFill>
                <a:latin typeface="Times New Roman" panose="02020603050405020304" pitchFamily="18" charset="0"/>
                <a:cs typeface="Times New Roman" panose="02020603050405020304" pitchFamily="18" charset="0"/>
              </a:rPr>
              <a:t>ngoài</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chương</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trình</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codein</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nàng</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tiên</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nâu</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v.v.v</a:t>
            </a:r>
            <a:r>
              <a:rPr lang="en-US" sz="2000" i="1" dirty="0" smtClean="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15" name="Rectangle 14"/>
          <p:cNvSpPr/>
          <p:nvPr/>
        </p:nvSpPr>
        <p:spPr>
          <a:xfrm>
            <a:off x="609599" y="6449745"/>
            <a:ext cx="10972800" cy="4082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latin typeface="Times New Roman" panose="02020603050405020304" pitchFamily="18" charset="0"/>
                <a:cs typeface="Times New Roman" panose="02020603050405020304" pitchFamily="18" charset="0"/>
              </a:rPr>
              <a:t>Chất</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khác</a:t>
            </a:r>
            <a:r>
              <a:rPr lang="en-US" sz="2000" b="1"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ghi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rõ</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9607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243180A-8513-4172-8D5A-E9EEBD1BB84F}"/>
              </a:ext>
            </a:extLst>
          </p:cNvPr>
          <p:cNvSpPr>
            <a:spLocks noGrp="1"/>
          </p:cNvSpPr>
          <p:nvPr>
            <p:ph type="title"/>
          </p:nvPr>
        </p:nvSpPr>
        <p:spPr/>
        <p:txBody>
          <a:bodyPr>
            <a:normAutofit/>
          </a:bodyPr>
          <a:lstStyle/>
          <a:p>
            <a:pPr algn="ctr"/>
            <a:r>
              <a:rPr lang="en-US" sz="3600" dirty="0" err="1" smtClean="0"/>
              <a:t>Công</a:t>
            </a:r>
            <a:r>
              <a:rPr lang="en-US" sz="3600" dirty="0" smtClean="0"/>
              <a:t> </a:t>
            </a:r>
            <a:r>
              <a:rPr lang="en-US" sz="3600" dirty="0" err="1" smtClean="0"/>
              <a:t>cụ</a:t>
            </a:r>
            <a:r>
              <a:rPr lang="en-US" sz="3600" dirty="0" smtClean="0"/>
              <a:t> ASSIST</a:t>
            </a:r>
            <a:endParaRPr lang="en-US" sz="3600" dirty="0"/>
          </a:p>
        </p:txBody>
      </p:sp>
      <p:sp>
        <p:nvSpPr>
          <p:cNvPr id="3" name="Chỗ dành sẵn cho Nội dung 2">
            <a:extLst>
              <a:ext uri="{FF2B5EF4-FFF2-40B4-BE49-F238E27FC236}">
                <a16:creationId xmlns:a16="http://schemas.microsoft.com/office/drawing/2014/main" id="{62566909-B6C7-4875-8E86-DB7E70A18D63}"/>
              </a:ext>
            </a:extLst>
          </p:cNvPr>
          <p:cNvSpPr>
            <a:spLocks noGrp="1"/>
          </p:cNvSpPr>
          <p:nvPr>
            <p:ph sz="quarter" idx="1"/>
          </p:nvPr>
        </p:nvSpPr>
        <p:spPr>
          <a:xfrm>
            <a:off x="816863" y="1347645"/>
            <a:ext cx="10599281" cy="4937760"/>
          </a:xfrm>
        </p:spPr>
        <p:txBody>
          <a:bodyPr>
            <a:normAutofit/>
          </a:bodyPr>
          <a:lstStyle/>
          <a:p>
            <a:pPr algn="just">
              <a:lnSpc>
                <a:spcPts val="3800"/>
              </a:lnSpc>
            </a:pPr>
            <a:r>
              <a:rPr lang="en-US" sz="2800" dirty="0" err="1" smtClean="0">
                <a:latin typeface="Times New Roman (Headings)"/>
              </a:rPr>
              <a:t>Tính</a:t>
            </a:r>
            <a:r>
              <a:rPr lang="en-US" sz="2800" dirty="0" smtClean="0">
                <a:latin typeface="Times New Roman (Headings)"/>
              </a:rPr>
              <a:t> </a:t>
            </a:r>
            <a:r>
              <a:rPr lang="en-US" sz="2800" dirty="0" err="1">
                <a:latin typeface="Times New Roman (Headings)"/>
              </a:rPr>
              <a:t>điểm</a:t>
            </a:r>
            <a:r>
              <a:rPr lang="en-US" sz="2800" dirty="0">
                <a:latin typeface="Times New Roman (Headings)"/>
              </a:rPr>
              <a:t> </a:t>
            </a:r>
            <a:r>
              <a:rPr lang="en-US" sz="2800" dirty="0" err="1">
                <a:latin typeface="Times New Roman (Headings)"/>
              </a:rPr>
              <a:t>và</a:t>
            </a:r>
            <a:r>
              <a:rPr lang="en-US" sz="2800" dirty="0">
                <a:latin typeface="Times New Roman (Headings)"/>
              </a:rPr>
              <a:t> </a:t>
            </a:r>
            <a:r>
              <a:rPr lang="en-US" sz="2800" dirty="0" err="1">
                <a:latin typeface="Times New Roman (Headings)"/>
              </a:rPr>
              <a:t>phân</a:t>
            </a:r>
            <a:r>
              <a:rPr lang="en-US" sz="2800" dirty="0">
                <a:latin typeface="Times New Roman (Headings)"/>
              </a:rPr>
              <a:t> </a:t>
            </a:r>
            <a:r>
              <a:rPr lang="en-US" sz="2800" dirty="0" err="1">
                <a:latin typeface="Times New Roman (Headings)"/>
              </a:rPr>
              <a:t>loại</a:t>
            </a:r>
            <a:r>
              <a:rPr lang="en-US" sz="2800" dirty="0">
                <a:latin typeface="Times New Roman (Headings)"/>
              </a:rPr>
              <a:t> </a:t>
            </a:r>
            <a:r>
              <a:rPr lang="en-US" sz="2800" dirty="0" err="1">
                <a:latin typeface="Times New Roman (Headings)"/>
              </a:rPr>
              <a:t>mức</a:t>
            </a:r>
            <a:r>
              <a:rPr lang="en-US" sz="2800" dirty="0">
                <a:latin typeface="Times New Roman (Headings)"/>
              </a:rPr>
              <a:t> </a:t>
            </a:r>
            <a:r>
              <a:rPr lang="en-US" sz="2800" dirty="0" err="1">
                <a:latin typeface="Times New Roman (Headings)"/>
              </a:rPr>
              <a:t>độ</a:t>
            </a:r>
            <a:r>
              <a:rPr lang="en-US" sz="2800" dirty="0">
                <a:latin typeface="Times New Roman (Headings)"/>
              </a:rPr>
              <a:t> </a:t>
            </a:r>
            <a:r>
              <a:rPr lang="en-US" sz="2800" dirty="0" err="1">
                <a:latin typeface="Times New Roman (Headings)"/>
              </a:rPr>
              <a:t>nguy</a:t>
            </a:r>
            <a:r>
              <a:rPr lang="en-US" sz="2800" dirty="0">
                <a:latin typeface="Times New Roman (Headings)"/>
              </a:rPr>
              <a:t> c</a:t>
            </a:r>
            <a:r>
              <a:rPr lang="vi-VN" sz="2800" dirty="0">
                <a:latin typeface="Times New Roman (Headings)"/>
              </a:rPr>
              <a:t>ơ</a:t>
            </a:r>
            <a:r>
              <a:rPr lang="en-US" sz="2800" dirty="0">
                <a:latin typeface="Times New Roman (Headings)"/>
              </a:rPr>
              <a:t> (</a:t>
            </a:r>
            <a:r>
              <a:rPr lang="en-US" sz="2800" dirty="0" err="1">
                <a:latin typeface="Times New Roman (Headings)"/>
              </a:rPr>
              <a:t>thấp</a:t>
            </a:r>
            <a:r>
              <a:rPr lang="en-US" sz="2800" dirty="0">
                <a:latin typeface="Times New Roman (Headings)"/>
              </a:rPr>
              <a:t>, </a:t>
            </a:r>
            <a:r>
              <a:rPr lang="en-US" sz="2800" dirty="0" err="1">
                <a:latin typeface="Times New Roman (Headings)"/>
              </a:rPr>
              <a:t>trung</a:t>
            </a:r>
            <a:r>
              <a:rPr lang="en-US" sz="2800" dirty="0">
                <a:latin typeface="Times New Roman (Headings)"/>
              </a:rPr>
              <a:t> </a:t>
            </a:r>
            <a:r>
              <a:rPr lang="en-US" sz="2800" dirty="0" err="1">
                <a:latin typeface="Times New Roman (Headings)"/>
              </a:rPr>
              <a:t>bình</a:t>
            </a:r>
            <a:r>
              <a:rPr lang="en-US" sz="2800" dirty="0">
                <a:latin typeface="Times New Roman (Headings)"/>
              </a:rPr>
              <a:t>, </a:t>
            </a:r>
            <a:r>
              <a:rPr lang="en-US" sz="2800" dirty="0" err="1">
                <a:latin typeface="Times New Roman (Headings)"/>
              </a:rPr>
              <a:t>cao</a:t>
            </a:r>
            <a:r>
              <a:rPr lang="en-US" sz="2800" dirty="0">
                <a:latin typeface="Times New Roman (Headings)"/>
              </a:rPr>
              <a:t>) </a:t>
            </a:r>
            <a:r>
              <a:rPr lang="en-US" sz="2800" dirty="0" err="1">
                <a:latin typeface="Times New Roman (Headings)"/>
              </a:rPr>
              <a:t>với</a:t>
            </a:r>
            <a:r>
              <a:rPr lang="en-US" sz="2800" dirty="0">
                <a:latin typeface="Times New Roman (Headings)"/>
              </a:rPr>
              <a:t> </a:t>
            </a:r>
            <a:r>
              <a:rPr lang="en-US" sz="2800" dirty="0" err="1">
                <a:latin typeface="Times New Roman (Headings)"/>
              </a:rPr>
              <a:t>từng</a:t>
            </a:r>
            <a:r>
              <a:rPr lang="en-US" sz="2800" dirty="0">
                <a:latin typeface="Times New Roman (Headings)"/>
              </a:rPr>
              <a:t> </a:t>
            </a:r>
            <a:r>
              <a:rPr lang="en-US" sz="2800" dirty="0" err="1">
                <a:latin typeface="Times New Roman (Headings)"/>
              </a:rPr>
              <a:t>chất</a:t>
            </a:r>
            <a:endParaRPr lang="en-US" sz="2800" dirty="0">
              <a:latin typeface="Times New Roman (Headings)"/>
            </a:endParaRPr>
          </a:p>
          <a:p>
            <a:pPr algn="just">
              <a:lnSpc>
                <a:spcPts val="3800"/>
              </a:lnSpc>
            </a:pPr>
            <a:r>
              <a:rPr lang="en-US" sz="2800" dirty="0">
                <a:latin typeface="Times New Roman (Headings)"/>
              </a:rPr>
              <a:t>H</a:t>
            </a:r>
            <a:r>
              <a:rPr lang="vi-VN" sz="2800" dirty="0">
                <a:latin typeface="Times New Roman (Headings)"/>
              </a:rPr>
              <a:t>ư</a:t>
            </a:r>
            <a:r>
              <a:rPr lang="en-US" sz="2800" dirty="0" err="1">
                <a:latin typeface="Times New Roman (Headings)"/>
              </a:rPr>
              <a:t>ớng</a:t>
            </a:r>
            <a:r>
              <a:rPr lang="en-US" sz="2800" dirty="0">
                <a:latin typeface="Times New Roman (Headings)"/>
              </a:rPr>
              <a:t> </a:t>
            </a:r>
            <a:r>
              <a:rPr lang="en-US" sz="2800" dirty="0" err="1">
                <a:latin typeface="Times New Roman (Headings)"/>
              </a:rPr>
              <a:t>dẫn</a:t>
            </a:r>
            <a:r>
              <a:rPr lang="en-US" sz="2800" dirty="0">
                <a:latin typeface="Times New Roman (Headings)"/>
              </a:rPr>
              <a:t> </a:t>
            </a:r>
            <a:r>
              <a:rPr lang="en-US" sz="2800" dirty="0" err="1">
                <a:latin typeface="Times New Roman (Headings)"/>
              </a:rPr>
              <a:t>phản</a:t>
            </a:r>
            <a:r>
              <a:rPr lang="en-US" sz="2800" dirty="0">
                <a:latin typeface="Times New Roman (Headings)"/>
              </a:rPr>
              <a:t> </a:t>
            </a:r>
            <a:r>
              <a:rPr lang="en-US" sz="2800" dirty="0" err="1">
                <a:latin typeface="Times New Roman (Headings)"/>
              </a:rPr>
              <a:t>hồi</a:t>
            </a:r>
            <a:r>
              <a:rPr lang="en-US" sz="2800" dirty="0">
                <a:latin typeface="Times New Roman (Headings)"/>
              </a:rPr>
              <a:t> </a:t>
            </a:r>
            <a:r>
              <a:rPr lang="en-US" sz="2800" dirty="0" err="1">
                <a:latin typeface="Times New Roman (Headings)"/>
              </a:rPr>
              <a:t>phù</a:t>
            </a:r>
            <a:r>
              <a:rPr lang="en-US" sz="2800" dirty="0">
                <a:latin typeface="Times New Roman (Headings)"/>
              </a:rPr>
              <a:t> </a:t>
            </a:r>
            <a:r>
              <a:rPr lang="en-US" sz="2800" dirty="0" err="1">
                <a:latin typeface="Times New Roman (Headings)"/>
              </a:rPr>
              <a:t>hợp</a:t>
            </a:r>
            <a:r>
              <a:rPr lang="en-US" sz="2800" dirty="0">
                <a:latin typeface="Times New Roman (Headings)"/>
              </a:rPr>
              <a:t> </a:t>
            </a:r>
            <a:r>
              <a:rPr lang="en-US" sz="2800" dirty="0" err="1">
                <a:latin typeface="Times New Roman (Headings)"/>
              </a:rPr>
              <a:t>cho</a:t>
            </a:r>
            <a:r>
              <a:rPr lang="en-US" sz="2800" dirty="0">
                <a:latin typeface="Times New Roman (Headings)"/>
              </a:rPr>
              <a:t> </a:t>
            </a:r>
            <a:r>
              <a:rPr lang="en-US" sz="2800" dirty="0" err="1">
                <a:latin typeface="Times New Roman (Headings)"/>
              </a:rPr>
              <a:t>từng</a:t>
            </a:r>
            <a:r>
              <a:rPr lang="en-US" sz="2800" dirty="0">
                <a:latin typeface="Times New Roman (Headings)"/>
              </a:rPr>
              <a:t> </a:t>
            </a:r>
            <a:r>
              <a:rPr lang="en-US" sz="2800" dirty="0" err="1">
                <a:latin typeface="Times New Roman (Headings)"/>
              </a:rPr>
              <a:t>cá</a:t>
            </a:r>
            <a:r>
              <a:rPr lang="en-US" sz="2800" dirty="0">
                <a:latin typeface="Times New Roman (Headings)"/>
              </a:rPr>
              <a:t> </a:t>
            </a:r>
            <a:r>
              <a:rPr lang="en-US" sz="2800" dirty="0" err="1">
                <a:latin typeface="Times New Roman (Headings)"/>
              </a:rPr>
              <a:t>nhân</a:t>
            </a:r>
            <a:r>
              <a:rPr lang="en-US" sz="2800" dirty="0">
                <a:latin typeface="Times New Roman (Headings)"/>
              </a:rPr>
              <a:t> (</a:t>
            </a:r>
            <a:r>
              <a:rPr lang="en-US" sz="2800" dirty="0" err="1">
                <a:latin typeface="Times New Roman (Headings)"/>
              </a:rPr>
              <a:t>kết</a:t>
            </a:r>
            <a:r>
              <a:rPr lang="en-US" sz="2800" dirty="0">
                <a:latin typeface="Times New Roman (Headings)"/>
              </a:rPr>
              <a:t> </a:t>
            </a:r>
            <a:r>
              <a:rPr lang="en-US" sz="2800" dirty="0" err="1">
                <a:latin typeface="Times New Roman (Headings)"/>
              </a:rPr>
              <a:t>hợp</a:t>
            </a:r>
            <a:r>
              <a:rPr lang="en-US" sz="2800" dirty="0">
                <a:latin typeface="Times New Roman (Headings)"/>
              </a:rPr>
              <a:t> </a:t>
            </a:r>
            <a:r>
              <a:rPr lang="en-US" sz="2800" dirty="0" err="1">
                <a:latin typeface="Times New Roman (Headings)"/>
              </a:rPr>
              <a:t>với</a:t>
            </a:r>
            <a:r>
              <a:rPr lang="en-US" sz="2800" dirty="0">
                <a:latin typeface="Times New Roman (Headings)"/>
              </a:rPr>
              <a:t> </a:t>
            </a:r>
            <a:r>
              <a:rPr lang="en-US" sz="2800" dirty="0" err="1">
                <a:latin typeface="Times New Roman (Headings)"/>
              </a:rPr>
              <a:t>phương</a:t>
            </a:r>
            <a:r>
              <a:rPr lang="en-US" sz="2800" dirty="0">
                <a:latin typeface="Times New Roman (Headings)"/>
              </a:rPr>
              <a:t> </a:t>
            </a:r>
            <a:r>
              <a:rPr lang="en-US" sz="2800" dirty="0" err="1">
                <a:latin typeface="Times New Roman (Headings)"/>
              </a:rPr>
              <a:t>pháp</a:t>
            </a:r>
            <a:r>
              <a:rPr lang="en-US" sz="2800" dirty="0">
                <a:latin typeface="Times New Roman (Headings)"/>
              </a:rPr>
              <a:t> can </a:t>
            </a:r>
            <a:r>
              <a:rPr lang="en-US" sz="2800" dirty="0" err="1">
                <a:latin typeface="Times New Roman (Headings)"/>
              </a:rPr>
              <a:t>thiệp</a:t>
            </a:r>
            <a:r>
              <a:rPr lang="en-US" sz="2800" dirty="0">
                <a:latin typeface="Times New Roman (Headings)"/>
              </a:rPr>
              <a:t> </a:t>
            </a:r>
            <a:r>
              <a:rPr lang="en-US" sz="2800" dirty="0" err="1">
                <a:latin typeface="Times New Roman (Headings)"/>
              </a:rPr>
              <a:t>ngắn</a:t>
            </a:r>
            <a:r>
              <a:rPr lang="en-US" sz="2800" dirty="0">
                <a:latin typeface="Times New Roman (Headings)"/>
              </a:rPr>
              <a:t>) </a:t>
            </a:r>
            <a:r>
              <a:rPr lang="en-US" sz="2800" dirty="0" err="1">
                <a:latin typeface="Times New Roman (Headings)"/>
              </a:rPr>
              <a:t>về</a:t>
            </a:r>
            <a:r>
              <a:rPr lang="en-US" sz="2800" dirty="0">
                <a:latin typeface="Times New Roman (Headings)"/>
              </a:rPr>
              <a:t> </a:t>
            </a:r>
            <a:r>
              <a:rPr lang="en-US" sz="2800" dirty="0" err="1">
                <a:latin typeface="Times New Roman (Headings)"/>
              </a:rPr>
              <a:t>việc</a:t>
            </a:r>
            <a:r>
              <a:rPr lang="en-US" sz="2800" dirty="0">
                <a:latin typeface="Times New Roman (Headings)"/>
              </a:rPr>
              <a:t> </a:t>
            </a:r>
            <a:r>
              <a:rPr lang="en-US" sz="2800" dirty="0" err="1">
                <a:latin typeface="Times New Roman (Headings)"/>
              </a:rPr>
              <a:t>sử</a:t>
            </a:r>
            <a:r>
              <a:rPr lang="en-US" sz="2800" dirty="0">
                <a:latin typeface="Times New Roman (Headings)"/>
              </a:rPr>
              <a:t> </a:t>
            </a:r>
            <a:r>
              <a:rPr lang="en-US" sz="2800" dirty="0" err="1">
                <a:latin typeface="Times New Roman (Headings)"/>
              </a:rPr>
              <a:t>dụng</a:t>
            </a:r>
            <a:r>
              <a:rPr lang="en-US" sz="2800" dirty="0">
                <a:latin typeface="Times New Roman (Headings)"/>
              </a:rPr>
              <a:t> </a:t>
            </a:r>
            <a:r>
              <a:rPr lang="en-US" sz="2800" dirty="0" err="1">
                <a:latin typeface="Times New Roman (Headings)"/>
              </a:rPr>
              <a:t>chất</a:t>
            </a:r>
            <a:r>
              <a:rPr lang="en-US" sz="2800" dirty="0">
                <a:latin typeface="Times New Roman (Headings)"/>
              </a:rPr>
              <a:t> </a:t>
            </a:r>
            <a:r>
              <a:rPr lang="en-US" sz="2800" dirty="0" err="1">
                <a:latin typeface="Times New Roman (Headings)"/>
              </a:rPr>
              <a:t>của</a:t>
            </a:r>
            <a:r>
              <a:rPr lang="en-US" sz="2800" dirty="0">
                <a:latin typeface="Times New Roman (Headings)"/>
              </a:rPr>
              <a:t> </a:t>
            </a:r>
            <a:r>
              <a:rPr lang="en-US" sz="2800" dirty="0" err="1">
                <a:latin typeface="Times New Roman (Headings)"/>
              </a:rPr>
              <a:t>họ</a:t>
            </a:r>
            <a:r>
              <a:rPr lang="en-US" sz="2800" dirty="0">
                <a:latin typeface="Times New Roman (Headings)"/>
              </a:rPr>
              <a:t>.</a:t>
            </a:r>
          </a:p>
          <a:p>
            <a:pPr algn="just">
              <a:lnSpc>
                <a:spcPts val="3800"/>
              </a:lnSpc>
            </a:pPr>
            <a:endParaRPr lang="en-US" sz="2800" dirty="0">
              <a:latin typeface="Times New Roman (Headings)"/>
            </a:endParaRPr>
          </a:p>
          <a:p>
            <a:pPr algn="just">
              <a:lnSpc>
                <a:spcPts val="3800"/>
              </a:lnSpc>
            </a:pPr>
            <a:endParaRPr lang="en-US" sz="2800" dirty="0">
              <a:latin typeface="Times New Roman (Headings)"/>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11</a:t>
            </a:fld>
            <a:endParaRPr lang="en-US">
              <a:solidFill>
                <a:srgbClr val="464653"/>
              </a:solidFill>
              <a:latin typeface="Gill Sans MT"/>
            </a:endParaRPr>
          </a:p>
        </p:txBody>
      </p:sp>
    </p:spTree>
    <p:extLst>
      <p:ext uri="{BB962C8B-B14F-4D97-AF65-F5344CB8AC3E}">
        <p14:creationId xmlns:p14="http://schemas.microsoft.com/office/powerpoint/2010/main" val="1583474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BE963F4-7F4E-4E36-9FB4-FCC79A07AF93}"/>
              </a:ext>
            </a:extLst>
          </p:cNvPr>
          <p:cNvSpPr>
            <a:spLocks noGrp="1"/>
          </p:cNvSpPr>
          <p:nvPr>
            <p:ph type="title"/>
          </p:nvPr>
        </p:nvSpPr>
        <p:spPr/>
        <p:txBody>
          <a:bodyPr>
            <a:normAutofit/>
          </a:bodyPr>
          <a:lstStyle/>
          <a:p>
            <a:pPr algn="ctr"/>
            <a:r>
              <a:rPr lang="en-US" sz="3600" dirty="0" err="1"/>
              <a:t>Ưu</a:t>
            </a:r>
            <a:r>
              <a:rPr lang="en-US" sz="3600" dirty="0"/>
              <a:t> </a:t>
            </a:r>
            <a:r>
              <a:rPr lang="en-US" sz="3600" dirty="0" err="1"/>
              <a:t>điểm</a:t>
            </a:r>
            <a:endParaRPr lang="en-US" sz="3600" dirty="0"/>
          </a:p>
        </p:txBody>
      </p:sp>
      <p:sp>
        <p:nvSpPr>
          <p:cNvPr id="3" name="Chỗ dành sẵn cho Nội dung 2">
            <a:extLst>
              <a:ext uri="{FF2B5EF4-FFF2-40B4-BE49-F238E27FC236}">
                <a16:creationId xmlns:a16="http://schemas.microsoft.com/office/drawing/2014/main" id="{EA66FB6D-C617-432A-8471-E860D6759C2B}"/>
              </a:ext>
            </a:extLst>
          </p:cNvPr>
          <p:cNvSpPr>
            <a:spLocks noGrp="1"/>
          </p:cNvSpPr>
          <p:nvPr>
            <p:ph sz="quarter" idx="1"/>
          </p:nvPr>
        </p:nvSpPr>
        <p:spPr/>
        <p:txBody>
          <a:bodyPr>
            <a:normAutofit/>
          </a:bodyPr>
          <a:lstStyle/>
          <a:p>
            <a:pPr algn="just">
              <a:lnSpc>
                <a:spcPts val="3700"/>
              </a:lnSpc>
            </a:pPr>
            <a:r>
              <a:rPr lang="en-US" sz="2800" dirty="0" err="1">
                <a:latin typeface="Times New Roman (Headings)"/>
              </a:rPr>
              <a:t>Ngắn</a:t>
            </a:r>
            <a:r>
              <a:rPr lang="en-US" sz="2800" dirty="0">
                <a:latin typeface="Times New Roman (Headings)"/>
              </a:rPr>
              <a:t> </a:t>
            </a:r>
            <a:r>
              <a:rPr lang="en-US" sz="2800" dirty="0" err="1">
                <a:latin typeface="Times New Roman (Headings)"/>
              </a:rPr>
              <a:t>gọn</a:t>
            </a:r>
            <a:r>
              <a:rPr lang="en-US" sz="2800" dirty="0">
                <a:latin typeface="Times New Roman (Headings)"/>
              </a:rPr>
              <a:t>, </a:t>
            </a:r>
            <a:r>
              <a:rPr lang="en-US" sz="2800" dirty="0" err="1">
                <a:latin typeface="Times New Roman (Headings)"/>
              </a:rPr>
              <a:t>từ</a:t>
            </a:r>
            <a:r>
              <a:rPr lang="en-US" sz="2800" dirty="0">
                <a:latin typeface="Times New Roman (Headings)"/>
              </a:rPr>
              <a:t> </a:t>
            </a:r>
            <a:r>
              <a:rPr lang="en-US" sz="2800" dirty="0" err="1">
                <a:latin typeface="Times New Roman (Headings)"/>
              </a:rPr>
              <a:t>ngữ</a:t>
            </a:r>
            <a:r>
              <a:rPr lang="en-US" sz="2800" dirty="0">
                <a:latin typeface="Times New Roman (Headings)"/>
              </a:rPr>
              <a:t> </a:t>
            </a:r>
            <a:r>
              <a:rPr lang="en-US" sz="2800" dirty="0" err="1">
                <a:latin typeface="Times New Roman (Headings)"/>
              </a:rPr>
              <a:t>đơn</a:t>
            </a:r>
            <a:r>
              <a:rPr lang="en-US" sz="2800" dirty="0">
                <a:latin typeface="Times New Roman (Headings)"/>
              </a:rPr>
              <a:t> </a:t>
            </a:r>
            <a:r>
              <a:rPr lang="en-US" sz="2800" dirty="0" err="1">
                <a:latin typeface="Times New Roman (Headings)"/>
              </a:rPr>
              <a:t>giản</a:t>
            </a:r>
            <a:endParaRPr lang="en-US" sz="2800" dirty="0">
              <a:latin typeface="Times New Roman (Headings)"/>
            </a:endParaRPr>
          </a:p>
          <a:p>
            <a:pPr algn="just">
              <a:lnSpc>
                <a:spcPts val="3700"/>
              </a:lnSpc>
            </a:pPr>
            <a:r>
              <a:rPr lang="en-US" sz="2800" dirty="0" err="1">
                <a:latin typeface="Times New Roman (Headings)"/>
              </a:rPr>
              <a:t>Tốn</a:t>
            </a:r>
            <a:r>
              <a:rPr lang="en-US" sz="2800" dirty="0">
                <a:latin typeface="Times New Roman (Headings)"/>
              </a:rPr>
              <a:t> </a:t>
            </a:r>
            <a:r>
              <a:rPr lang="en-US" sz="2800" dirty="0" err="1">
                <a:latin typeface="Times New Roman (Headings)"/>
              </a:rPr>
              <a:t>ít</a:t>
            </a:r>
            <a:r>
              <a:rPr lang="en-US" sz="2800" dirty="0">
                <a:latin typeface="Times New Roman (Headings)"/>
              </a:rPr>
              <a:t> </a:t>
            </a:r>
            <a:r>
              <a:rPr lang="en-US" sz="2800" dirty="0" err="1">
                <a:latin typeface="Times New Roman (Headings)"/>
              </a:rPr>
              <a:t>thời</a:t>
            </a:r>
            <a:r>
              <a:rPr lang="en-US" sz="2800" dirty="0">
                <a:latin typeface="Times New Roman (Headings)"/>
              </a:rPr>
              <a:t> </a:t>
            </a:r>
            <a:r>
              <a:rPr lang="en-US" sz="2800" dirty="0" err="1">
                <a:latin typeface="Times New Roman (Headings)"/>
              </a:rPr>
              <a:t>gian</a:t>
            </a:r>
            <a:r>
              <a:rPr lang="en-US" sz="2800" dirty="0">
                <a:latin typeface="Times New Roman (Headings)"/>
              </a:rPr>
              <a:t> </a:t>
            </a:r>
            <a:r>
              <a:rPr lang="en-US" sz="2800" dirty="0" err="1">
                <a:latin typeface="Times New Roman (Headings)"/>
              </a:rPr>
              <a:t>để</a:t>
            </a:r>
            <a:r>
              <a:rPr lang="en-US" sz="2800" dirty="0">
                <a:latin typeface="Times New Roman (Headings)"/>
              </a:rPr>
              <a:t> </a:t>
            </a:r>
            <a:r>
              <a:rPr lang="en-US" sz="2800" dirty="0" err="1">
                <a:latin typeface="Times New Roman (Headings)"/>
              </a:rPr>
              <a:t>trả</a:t>
            </a:r>
            <a:r>
              <a:rPr lang="en-US" sz="2800" dirty="0">
                <a:latin typeface="Times New Roman (Headings)"/>
              </a:rPr>
              <a:t> </a:t>
            </a:r>
            <a:r>
              <a:rPr lang="en-US" sz="2800" dirty="0" err="1">
                <a:latin typeface="Times New Roman (Headings)"/>
              </a:rPr>
              <a:t>lời</a:t>
            </a:r>
            <a:r>
              <a:rPr lang="en-US" sz="2800" dirty="0">
                <a:latin typeface="Times New Roman (Headings)"/>
              </a:rPr>
              <a:t> (5 – 15 </a:t>
            </a:r>
            <a:r>
              <a:rPr lang="en-US" sz="2800" dirty="0" err="1">
                <a:latin typeface="Times New Roman (Headings)"/>
              </a:rPr>
              <a:t>phút</a:t>
            </a:r>
            <a:r>
              <a:rPr lang="en-US" sz="2800" dirty="0">
                <a:latin typeface="Times New Roman (Headings)"/>
              </a:rPr>
              <a:t>)</a:t>
            </a:r>
          </a:p>
          <a:p>
            <a:pPr algn="just">
              <a:lnSpc>
                <a:spcPts val="3700"/>
              </a:lnSpc>
            </a:pPr>
            <a:r>
              <a:rPr lang="en-US" sz="2800" dirty="0">
                <a:latin typeface="Times New Roman (Headings)"/>
              </a:rPr>
              <a:t>Tin </a:t>
            </a:r>
            <a:r>
              <a:rPr lang="en-US" sz="2800" dirty="0" err="1">
                <a:latin typeface="Times New Roman (Headings)"/>
              </a:rPr>
              <a:t>cậy</a:t>
            </a:r>
            <a:r>
              <a:rPr lang="en-US" sz="2800" dirty="0">
                <a:latin typeface="Times New Roman (Headings)"/>
              </a:rPr>
              <a:t>, </a:t>
            </a:r>
            <a:r>
              <a:rPr lang="en-US" sz="2800" dirty="0" err="1">
                <a:latin typeface="Times New Roman (Headings)"/>
              </a:rPr>
              <a:t>khả</a:t>
            </a:r>
            <a:r>
              <a:rPr lang="en-US" sz="2800" dirty="0">
                <a:latin typeface="Times New Roman (Headings)"/>
              </a:rPr>
              <a:t> </a:t>
            </a:r>
            <a:r>
              <a:rPr lang="en-US" sz="2800" dirty="0" err="1">
                <a:latin typeface="Times New Roman (Headings)"/>
              </a:rPr>
              <a:t>thi</a:t>
            </a:r>
            <a:r>
              <a:rPr lang="en-US" sz="2800" dirty="0">
                <a:latin typeface="Times New Roman (Headings)"/>
              </a:rPr>
              <a:t> </a:t>
            </a:r>
            <a:r>
              <a:rPr lang="en-US" sz="2800" dirty="0" err="1">
                <a:latin typeface="Times New Roman (Headings)"/>
              </a:rPr>
              <a:t>cho</a:t>
            </a:r>
            <a:r>
              <a:rPr lang="en-US" sz="2800" dirty="0">
                <a:latin typeface="Times New Roman (Headings)"/>
              </a:rPr>
              <a:t> </a:t>
            </a:r>
            <a:r>
              <a:rPr lang="en-US" sz="2800" dirty="0" err="1">
                <a:latin typeface="Times New Roman (Headings)"/>
              </a:rPr>
              <a:t>tuyến</a:t>
            </a:r>
            <a:r>
              <a:rPr lang="en-US" sz="2800" dirty="0">
                <a:latin typeface="Times New Roman (Headings)"/>
              </a:rPr>
              <a:t> </a:t>
            </a:r>
            <a:r>
              <a:rPr lang="en-US" sz="2800" dirty="0" err="1">
                <a:latin typeface="Times New Roman (Headings)"/>
              </a:rPr>
              <a:t>chăm</a:t>
            </a:r>
            <a:r>
              <a:rPr lang="en-US" sz="2800" dirty="0">
                <a:latin typeface="Times New Roman (Headings)"/>
              </a:rPr>
              <a:t> </a:t>
            </a:r>
            <a:r>
              <a:rPr lang="en-US" sz="2800" dirty="0" err="1">
                <a:latin typeface="Times New Roman (Headings)"/>
              </a:rPr>
              <a:t>sóc</a:t>
            </a:r>
            <a:r>
              <a:rPr lang="en-US" sz="2800" dirty="0">
                <a:latin typeface="Times New Roman (Headings)"/>
              </a:rPr>
              <a:t> ban </a:t>
            </a:r>
            <a:r>
              <a:rPr lang="en-US" sz="2800" dirty="0" err="1">
                <a:latin typeface="Times New Roman (Headings)"/>
              </a:rPr>
              <a:t>đầu</a:t>
            </a:r>
            <a:endParaRPr lang="en-US" sz="2800" dirty="0">
              <a:latin typeface="Times New Roman (Headings)"/>
            </a:endParaRPr>
          </a:p>
          <a:p>
            <a:pPr algn="just">
              <a:lnSpc>
                <a:spcPts val="3700"/>
              </a:lnSpc>
            </a:pPr>
            <a:r>
              <a:rPr lang="en-US" sz="2800" dirty="0" err="1">
                <a:latin typeface="Times New Roman (Headings)"/>
              </a:rPr>
              <a:t>Đo</a:t>
            </a:r>
            <a:r>
              <a:rPr lang="en-US" sz="2800" dirty="0">
                <a:latin typeface="Times New Roman (Headings)"/>
              </a:rPr>
              <a:t> l</a:t>
            </a:r>
            <a:r>
              <a:rPr lang="vi-VN" sz="2800" dirty="0">
                <a:latin typeface="Times New Roman (Headings)"/>
              </a:rPr>
              <a:t>ư</a:t>
            </a:r>
            <a:r>
              <a:rPr lang="en-US" sz="2800" dirty="0" err="1">
                <a:latin typeface="Times New Roman (Headings)"/>
              </a:rPr>
              <a:t>ờng</a:t>
            </a:r>
            <a:r>
              <a:rPr lang="en-US" sz="2800" dirty="0">
                <a:latin typeface="Times New Roman (Headings)"/>
              </a:rPr>
              <a:t> </a:t>
            </a:r>
            <a:r>
              <a:rPr lang="en-US" sz="2800" dirty="0" err="1">
                <a:latin typeface="Times New Roman (Headings)"/>
              </a:rPr>
              <a:t>nguy</a:t>
            </a:r>
            <a:r>
              <a:rPr lang="en-US" sz="2800" dirty="0">
                <a:latin typeface="Times New Roman (Headings)"/>
              </a:rPr>
              <a:t> c</a:t>
            </a:r>
            <a:r>
              <a:rPr lang="vi-VN" sz="2800" dirty="0">
                <a:latin typeface="Times New Roman (Headings)"/>
              </a:rPr>
              <a:t>ơ</a:t>
            </a:r>
            <a:r>
              <a:rPr lang="en-US" sz="2800" dirty="0">
                <a:latin typeface="Times New Roman (Headings)"/>
              </a:rPr>
              <a:t> </a:t>
            </a:r>
            <a:r>
              <a:rPr lang="en-US" sz="2800" dirty="0" err="1">
                <a:latin typeface="Times New Roman (Headings)"/>
              </a:rPr>
              <a:t>liên</a:t>
            </a:r>
            <a:r>
              <a:rPr lang="en-US" sz="2800" dirty="0">
                <a:latin typeface="Times New Roman (Headings)"/>
              </a:rPr>
              <a:t> </a:t>
            </a:r>
            <a:r>
              <a:rPr lang="en-US" sz="2800" dirty="0" err="1">
                <a:latin typeface="Times New Roman (Headings)"/>
              </a:rPr>
              <a:t>quan</a:t>
            </a:r>
            <a:r>
              <a:rPr lang="en-US" sz="2800" dirty="0">
                <a:latin typeface="Times New Roman (Headings)"/>
              </a:rPr>
              <a:t> </a:t>
            </a:r>
            <a:r>
              <a:rPr lang="en-US" sz="2800" dirty="0" err="1">
                <a:latin typeface="Times New Roman (Headings)"/>
              </a:rPr>
              <a:t>đến</a:t>
            </a:r>
            <a:r>
              <a:rPr lang="en-US" sz="2800" dirty="0">
                <a:latin typeface="Times New Roman (Headings)"/>
              </a:rPr>
              <a:t> </a:t>
            </a:r>
            <a:r>
              <a:rPr lang="en-US" sz="2800" dirty="0" err="1">
                <a:latin typeface="Times New Roman (Headings)"/>
              </a:rPr>
              <a:t>việc</a:t>
            </a:r>
            <a:r>
              <a:rPr lang="en-US" sz="2800" dirty="0">
                <a:latin typeface="Times New Roman (Headings)"/>
              </a:rPr>
              <a:t> </a:t>
            </a:r>
            <a:r>
              <a:rPr lang="en-US" sz="2800" dirty="0" err="1">
                <a:latin typeface="Times New Roman (Headings)"/>
              </a:rPr>
              <a:t>sử</a:t>
            </a:r>
            <a:r>
              <a:rPr lang="en-US" sz="2800" dirty="0">
                <a:latin typeface="Times New Roman (Headings)"/>
              </a:rPr>
              <a:t> </a:t>
            </a:r>
            <a:r>
              <a:rPr lang="en-US" sz="2800" dirty="0" err="1">
                <a:latin typeface="Times New Roman (Headings)"/>
              </a:rPr>
              <a:t>dụng</a:t>
            </a:r>
            <a:r>
              <a:rPr lang="en-US" sz="2800" dirty="0">
                <a:latin typeface="Times New Roman (Headings)"/>
              </a:rPr>
              <a:t> </a:t>
            </a:r>
            <a:r>
              <a:rPr lang="en-US" sz="2800" dirty="0" err="1">
                <a:latin typeface="Times New Roman (Headings)"/>
              </a:rPr>
              <a:t>chất</a:t>
            </a:r>
            <a:endParaRPr lang="en-US" sz="2800" dirty="0">
              <a:latin typeface="Times New Roman (Headings)"/>
            </a:endParaRPr>
          </a:p>
          <a:p>
            <a:pPr algn="just">
              <a:lnSpc>
                <a:spcPts val="3700"/>
              </a:lnSpc>
            </a:pPr>
            <a:r>
              <a:rPr lang="en-US" sz="2800" dirty="0">
                <a:latin typeface="Times New Roman (Headings)"/>
              </a:rPr>
              <a:t>H</a:t>
            </a:r>
            <a:r>
              <a:rPr lang="vi-VN" sz="2800" dirty="0">
                <a:latin typeface="Times New Roman (Headings)"/>
              </a:rPr>
              <a:t>ư</a:t>
            </a:r>
            <a:r>
              <a:rPr lang="en-US" sz="2800" dirty="0" err="1">
                <a:latin typeface="Times New Roman (Headings)"/>
              </a:rPr>
              <a:t>ớng</a:t>
            </a:r>
            <a:r>
              <a:rPr lang="en-US" sz="2800" dirty="0">
                <a:latin typeface="Times New Roman (Headings)"/>
              </a:rPr>
              <a:t> </a:t>
            </a:r>
            <a:r>
              <a:rPr lang="en-US" sz="2800" dirty="0" err="1">
                <a:latin typeface="Times New Roman (Headings)"/>
              </a:rPr>
              <a:t>dẫn</a:t>
            </a:r>
            <a:r>
              <a:rPr lang="en-US" sz="2800" dirty="0">
                <a:latin typeface="Times New Roman (Headings)"/>
              </a:rPr>
              <a:t> </a:t>
            </a:r>
            <a:r>
              <a:rPr lang="en-US" sz="2800" dirty="0" err="1">
                <a:latin typeface="Times New Roman (Headings)"/>
              </a:rPr>
              <a:t>phản</a:t>
            </a:r>
            <a:r>
              <a:rPr lang="en-US" sz="2800" dirty="0">
                <a:latin typeface="Times New Roman (Headings)"/>
              </a:rPr>
              <a:t> </a:t>
            </a:r>
            <a:r>
              <a:rPr lang="en-US" sz="2800" dirty="0" err="1">
                <a:latin typeface="Times New Roman (Headings)"/>
              </a:rPr>
              <a:t>hồi</a:t>
            </a:r>
            <a:r>
              <a:rPr lang="en-US" sz="2800" dirty="0">
                <a:latin typeface="Times New Roman (Headings)"/>
              </a:rPr>
              <a:t> </a:t>
            </a:r>
            <a:r>
              <a:rPr lang="en-US" sz="2800" dirty="0" err="1">
                <a:latin typeface="Times New Roman (Headings)"/>
              </a:rPr>
              <a:t>phù</a:t>
            </a:r>
            <a:r>
              <a:rPr lang="en-US" sz="2800" dirty="0">
                <a:latin typeface="Times New Roman (Headings)"/>
              </a:rPr>
              <a:t> </a:t>
            </a:r>
            <a:r>
              <a:rPr lang="en-US" sz="2800" dirty="0" err="1">
                <a:latin typeface="Times New Roman (Headings)"/>
              </a:rPr>
              <a:t>hợp</a:t>
            </a:r>
            <a:r>
              <a:rPr lang="en-US" sz="2800" dirty="0">
                <a:latin typeface="Times New Roman (Headings)"/>
              </a:rPr>
              <a:t> </a:t>
            </a:r>
            <a:r>
              <a:rPr lang="en-US" sz="2800" dirty="0" err="1">
                <a:latin typeface="Times New Roman (Headings)"/>
              </a:rPr>
              <a:t>cho</a:t>
            </a:r>
            <a:r>
              <a:rPr lang="en-US" sz="2800" dirty="0">
                <a:latin typeface="Times New Roman (Headings)"/>
              </a:rPr>
              <a:t> </a:t>
            </a:r>
            <a:r>
              <a:rPr lang="en-US" sz="2800" dirty="0" err="1">
                <a:latin typeface="Times New Roman (Headings)"/>
              </a:rPr>
              <a:t>từng</a:t>
            </a:r>
            <a:r>
              <a:rPr lang="en-US" sz="2800" dirty="0">
                <a:latin typeface="Times New Roman (Headings)"/>
              </a:rPr>
              <a:t> </a:t>
            </a:r>
            <a:r>
              <a:rPr lang="en-US" sz="2800" dirty="0" err="1">
                <a:latin typeface="Times New Roman (Headings)"/>
              </a:rPr>
              <a:t>cá</a:t>
            </a:r>
            <a:r>
              <a:rPr lang="en-US" sz="2800" dirty="0">
                <a:latin typeface="Times New Roman (Headings)"/>
              </a:rPr>
              <a:t> </a:t>
            </a:r>
            <a:r>
              <a:rPr lang="en-US" sz="2800" dirty="0" err="1">
                <a:latin typeface="Times New Roman (Headings)"/>
              </a:rPr>
              <a:t>nhân</a:t>
            </a:r>
            <a:r>
              <a:rPr lang="en-US" sz="2800" dirty="0">
                <a:latin typeface="Times New Roman (Headings)"/>
              </a:rPr>
              <a:t> (</a:t>
            </a:r>
            <a:r>
              <a:rPr lang="en-US" sz="2800" dirty="0" err="1">
                <a:latin typeface="Times New Roman (Headings)"/>
              </a:rPr>
              <a:t>kết</a:t>
            </a:r>
            <a:r>
              <a:rPr lang="en-US" sz="2800" dirty="0">
                <a:latin typeface="Times New Roman (Headings)"/>
              </a:rPr>
              <a:t> </a:t>
            </a:r>
            <a:r>
              <a:rPr lang="en-US" sz="2800" dirty="0" err="1">
                <a:latin typeface="Times New Roman (Headings)"/>
              </a:rPr>
              <a:t>hợp</a:t>
            </a:r>
            <a:r>
              <a:rPr lang="en-US" sz="2800" dirty="0">
                <a:latin typeface="Times New Roman (Headings)"/>
              </a:rPr>
              <a:t> </a:t>
            </a:r>
            <a:r>
              <a:rPr lang="en-US" sz="2800" dirty="0" err="1">
                <a:latin typeface="Times New Roman (Headings)"/>
              </a:rPr>
              <a:t>với</a:t>
            </a:r>
            <a:r>
              <a:rPr lang="en-US" sz="2800" dirty="0">
                <a:latin typeface="Times New Roman (Headings)"/>
              </a:rPr>
              <a:t> </a:t>
            </a:r>
            <a:r>
              <a:rPr lang="en-US" sz="2800" dirty="0" err="1">
                <a:latin typeface="Times New Roman (Headings)"/>
              </a:rPr>
              <a:t>phương</a:t>
            </a:r>
            <a:r>
              <a:rPr lang="en-US" sz="2800" dirty="0">
                <a:latin typeface="Times New Roman (Headings)"/>
              </a:rPr>
              <a:t> </a:t>
            </a:r>
            <a:r>
              <a:rPr lang="en-US" sz="2800" dirty="0" err="1">
                <a:latin typeface="Times New Roman (Headings)"/>
              </a:rPr>
              <a:t>pháp</a:t>
            </a:r>
            <a:r>
              <a:rPr lang="en-US" sz="2800" dirty="0">
                <a:latin typeface="Times New Roman (Headings)"/>
              </a:rPr>
              <a:t> can </a:t>
            </a:r>
            <a:r>
              <a:rPr lang="en-US" sz="2800" dirty="0" err="1">
                <a:latin typeface="Times New Roman (Headings)"/>
              </a:rPr>
              <a:t>thiệp</a:t>
            </a:r>
            <a:r>
              <a:rPr lang="en-US" sz="2800" dirty="0">
                <a:latin typeface="Times New Roman (Headings)"/>
              </a:rPr>
              <a:t> </a:t>
            </a:r>
            <a:r>
              <a:rPr lang="en-US" sz="2800" dirty="0" err="1">
                <a:latin typeface="Times New Roman (Headings)"/>
              </a:rPr>
              <a:t>ngắn</a:t>
            </a:r>
            <a:r>
              <a:rPr lang="en-US" sz="2800" dirty="0">
                <a:latin typeface="Times New Roman (Headings)"/>
              </a:rPr>
              <a:t>)</a:t>
            </a:r>
          </a:p>
          <a:p>
            <a:pPr algn="just">
              <a:lnSpc>
                <a:spcPts val="3700"/>
              </a:lnSpc>
            </a:pPr>
            <a:endParaRPr lang="en-US" sz="2800" dirty="0">
              <a:latin typeface="Times New Roman (Headings)"/>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12</a:t>
            </a:fld>
            <a:endParaRPr lang="en-US">
              <a:solidFill>
                <a:srgbClr val="464653"/>
              </a:solidFill>
              <a:latin typeface="Gill Sans MT"/>
            </a:endParaRPr>
          </a:p>
        </p:txBody>
      </p:sp>
    </p:spTree>
    <p:extLst>
      <p:ext uri="{BB962C8B-B14F-4D97-AF65-F5344CB8AC3E}">
        <p14:creationId xmlns:p14="http://schemas.microsoft.com/office/powerpoint/2010/main" val="2059461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38ED604-EEFA-4639-97C2-C0C3D4540317}"/>
              </a:ext>
            </a:extLst>
          </p:cNvPr>
          <p:cNvSpPr>
            <a:spLocks noGrp="1"/>
          </p:cNvSpPr>
          <p:nvPr>
            <p:ph type="title"/>
          </p:nvPr>
        </p:nvSpPr>
        <p:spPr/>
        <p:txBody>
          <a:bodyPr>
            <a:normAutofit/>
          </a:bodyPr>
          <a:lstStyle/>
          <a:p>
            <a:pPr algn="ctr"/>
            <a:r>
              <a:rPr lang="en-US" sz="3600" dirty="0" err="1"/>
              <a:t>Sử</a:t>
            </a:r>
            <a:r>
              <a:rPr lang="en-US" sz="3600" dirty="0"/>
              <a:t> </a:t>
            </a:r>
            <a:r>
              <a:rPr lang="en-US" sz="3600" dirty="0" err="1"/>
              <a:t>dụng</a:t>
            </a:r>
            <a:endParaRPr lang="en-US" sz="3600" dirty="0"/>
          </a:p>
        </p:txBody>
      </p:sp>
      <p:sp>
        <p:nvSpPr>
          <p:cNvPr id="3" name="Chỗ dành sẵn cho Nội dung 2">
            <a:extLst>
              <a:ext uri="{FF2B5EF4-FFF2-40B4-BE49-F238E27FC236}">
                <a16:creationId xmlns:a16="http://schemas.microsoft.com/office/drawing/2014/main" id="{A7C33CA9-1B82-403A-98E2-A519A9B59675}"/>
              </a:ext>
            </a:extLst>
          </p:cNvPr>
          <p:cNvSpPr>
            <a:spLocks noGrp="1"/>
          </p:cNvSpPr>
          <p:nvPr>
            <p:ph sz="quarter" idx="1"/>
          </p:nvPr>
        </p:nvSpPr>
        <p:spPr/>
        <p:txBody>
          <a:bodyPr>
            <a:normAutofit/>
          </a:bodyPr>
          <a:lstStyle/>
          <a:p>
            <a:pPr>
              <a:lnSpc>
                <a:spcPct val="150000"/>
              </a:lnSpc>
              <a:buFont typeface="Wingdings" panose="05000000000000000000" pitchFamily="2" charset="2"/>
              <a:buChar char="Ø"/>
            </a:pPr>
            <a:r>
              <a:rPr lang="en-US" sz="2800" b="1" dirty="0">
                <a:latin typeface="Times New Roman (Headings)"/>
              </a:rPr>
              <a:t>Ai </a:t>
            </a:r>
            <a:r>
              <a:rPr lang="en-US" sz="2800" b="1" dirty="0" err="1">
                <a:latin typeface="Times New Roman (Headings)"/>
              </a:rPr>
              <a:t>có</a:t>
            </a:r>
            <a:r>
              <a:rPr lang="en-US" sz="2800" b="1" dirty="0">
                <a:latin typeface="Times New Roman (Headings)"/>
              </a:rPr>
              <a:t> </a:t>
            </a:r>
            <a:r>
              <a:rPr lang="en-US" sz="2800" b="1" dirty="0" err="1">
                <a:latin typeface="Times New Roman (Headings)"/>
              </a:rPr>
              <a:t>thể</a:t>
            </a:r>
            <a:r>
              <a:rPr lang="en-US" sz="2800" b="1" dirty="0">
                <a:latin typeface="Times New Roman (Headings)"/>
              </a:rPr>
              <a:t> </a:t>
            </a:r>
            <a:r>
              <a:rPr lang="en-US" sz="2800" b="1" dirty="0" err="1">
                <a:latin typeface="Times New Roman (Headings)"/>
              </a:rPr>
              <a:t>sử</a:t>
            </a:r>
            <a:r>
              <a:rPr lang="en-US" sz="2800" b="1" dirty="0">
                <a:latin typeface="Times New Roman (Headings)"/>
              </a:rPr>
              <a:t> </a:t>
            </a:r>
            <a:r>
              <a:rPr lang="en-US" sz="2800" b="1" dirty="0" err="1">
                <a:latin typeface="Times New Roman (Headings)"/>
              </a:rPr>
              <a:t>dụng</a:t>
            </a:r>
            <a:r>
              <a:rPr lang="en-US" sz="2800" b="1" dirty="0">
                <a:latin typeface="Times New Roman (Headings)"/>
              </a:rPr>
              <a:t>?</a:t>
            </a:r>
          </a:p>
          <a:p>
            <a:pPr lvl="1">
              <a:lnSpc>
                <a:spcPct val="150000"/>
              </a:lnSpc>
            </a:pPr>
            <a:r>
              <a:rPr lang="en-US" sz="2800" dirty="0" err="1">
                <a:solidFill>
                  <a:schemeClr val="bg2">
                    <a:lumMod val="25000"/>
                  </a:schemeClr>
                </a:solidFill>
                <a:latin typeface="Times New Roman (Headings)"/>
              </a:rPr>
              <a:t>Nhân</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viên</a:t>
            </a:r>
            <a:r>
              <a:rPr lang="en-US" sz="2800" dirty="0">
                <a:solidFill>
                  <a:schemeClr val="bg2">
                    <a:lumMod val="25000"/>
                  </a:schemeClr>
                </a:solidFill>
                <a:latin typeface="Times New Roman (Headings)"/>
              </a:rPr>
              <a:t> y </a:t>
            </a:r>
            <a:r>
              <a:rPr lang="en-US" sz="2800" dirty="0" err="1">
                <a:solidFill>
                  <a:schemeClr val="bg2">
                    <a:lumMod val="25000"/>
                  </a:schemeClr>
                </a:solidFill>
                <a:latin typeface="Times New Roman (Headings)"/>
              </a:rPr>
              <a:t>tế</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cộng</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đồng</a:t>
            </a:r>
            <a:endParaRPr lang="en-US" sz="2800" dirty="0">
              <a:solidFill>
                <a:schemeClr val="bg2">
                  <a:lumMod val="25000"/>
                </a:schemeClr>
              </a:solidFill>
              <a:latin typeface="Times New Roman (Headings)"/>
            </a:endParaRPr>
          </a:p>
          <a:p>
            <a:pPr lvl="1">
              <a:lnSpc>
                <a:spcPct val="150000"/>
              </a:lnSpc>
            </a:pPr>
            <a:r>
              <a:rPr lang="en-US" sz="2800" dirty="0" err="1">
                <a:solidFill>
                  <a:schemeClr val="bg2">
                    <a:lumMod val="25000"/>
                  </a:schemeClr>
                </a:solidFill>
                <a:latin typeface="Times New Roman (Headings)"/>
              </a:rPr>
              <a:t>Cộng</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tác</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viên</a:t>
            </a:r>
            <a:r>
              <a:rPr lang="en-US" sz="2800" dirty="0">
                <a:solidFill>
                  <a:schemeClr val="bg2">
                    <a:lumMod val="25000"/>
                  </a:schemeClr>
                </a:solidFill>
                <a:latin typeface="Times New Roman (Headings)"/>
              </a:rPr>
              <a:t> y </a:t>
            </a:r>
            <a:r>
              <a:rPr lang="en-US" sz="2800" dirty="0" err="1">
                <a:solidFill>
                  <a:schemeClr val="bg2">
                    <a:lumMod val="25000"/>
                  </a:schemeClr>
                </a:solidFill>
                <a:latin typeface="Times New Roman (Headings)"/>
              </a:rPr>
              <a:t>tế</a:t>
            </a:r>
            <a:endParaRPr lang="en-US" sz="2800" dirty="0">
              <a:solidFill>
                <a:schemeClr val="bg2">
                  <a:lumMod val="25000"/>
                </a:schemeClr>
              </a:solidFill>
              <a:latin typeface="Times New Roman (Headings)"/>
            </a:endParaRPr>
          </a:p>
          <a:p>
            <a:pPr lvl="1">
              <a:lnSpc>
                <a:spcPct val="150000"/>
              </a:lnSpc>
            </a:pPr>
            <a:r>
              <a:rPr lang="en-US" sz="2800" dirty="0">
                <a:solidFill>
                  <a:schemeClr val="bg2">
                    <a:lumMod val="25000"/>
                  </a:schemeClr>
                </a:solidFill>
                <a:latin typeface="Times New Roman (Headings)"/>
              </a:rPr>
              <a:t>Ng</a:t>
            </a:r>
            <a:r>
              <a:rPr lang="vi-VN" sz="2800" dirty="0">
                <a:solidFill>
                  <a:schemeClr val="bg2">
                    <a:lumMod val="25000"/>
                  </a:schemeClr>
                </a:solidFill>
                <a:latin typeface="Times New Roman (Headings)"/>
              </a:rPr>
              <a:t>ư</a:t>
            </a:r>
            <a:r>
              <a:rPr lang="en-US" sz="2800" dirty="0" err="1">
                <a:solidFill>
                  <a:schemeClr val="bg2">
                    <a:lumMod val="25000"/>
                  </a:schemeClr>
                </a:solidFill>
                <a:latin typeface="Times New Roman (Headings)"/>
              </a:rPr>
              <a:t>ời</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hoạt</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động</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xã</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hội</a:t>
            </a:r>
            <a:endParaRPr lang="en-US" sz="2800" dirty="0">
              <a:solidFill>
                <a:schemeClr val="bg2">
                  <a:lumMod val="25000"/>
                </a:schemeClr>
              </a:solidFill>
              <a:latin typeface="Times New Roman (Headings)"/>
            </a:endParaRPr>
          </a:p>
          <a:p>
            <a:pPr>
              <a:lnSpc>
                <a:spcPct val="150000"/>
              </a:lnSpc>
              <a:buFont typeface="Wingdings" panose="05000000000000000000" pitchFamily="2" charset="2"/>
              <a:buChar char="Ø"/>
            </a:pPr>
            <a:r>
              <a:rPr lang="en-US" sz="2800" b="1" dirty="0" err="1">
                <a:latin typeface="Times New Roman (Headings)"/>
              </a:rPr>
              <a:t>Sử</a:t>
            </a:r>
            <a:r>
              <a:rPr lang="en-US" sz="2800" b="1" dirty="0">
                <a:latin typeface="Times New Roman (Headings)"/>
              </a:rPr>
              <a:t> </a:t>
            </a:r>
            <a:r>
              <a:rPr lang="en-US" sz="2800" b="1" dirty="0" err="1">
                <a:latin typeface="Times New Roman (Headings)"/>
              </a:rPr>
              <a:t>dụng</a:t>
            </a:r>
            <a:r>
              <a:rPr lang="en-US" sz="2800" b="1" dirty="0">
                <a:latin typeface="Times New Roman (Headings)"/>
              </a:rPr>
              <a:t> </a:t>
            </a:r>
            <a:r>
              <a:rPr lang="en-US" sz="2800" b="1" dirty="0" err="1">
                <a:latin typeface="Times New Roman (Headings)"/>
              </a:rPr>
              <a:t>cho</a:t>
            </a:r>
            <a:r>
              <a:rPr lang="en-US" sz="2800" b="1" dirty="0">
                <a:latin typeface="Times New Roman (Headings)"/>
              </a:rPr>
              <a:t> </a:t>
            </a:r>
            <a:r>
              <a:rPr lang="en-US" sz="2800" b="1" dirty="0" err="1">
                <a:latin typeface="Times New Roman (Headings)"/>
              </a:rPr>
              <a:t>đối</a:t>
            </a:r>
            <a:r>
              <a:rPr lang="en-US" sz="2800" b="1" dirty="0">
                <a:latin typeface="Times New Roman (Headings)"/>
              </a:rPr>
              <a:t> t</a:t>
            </a:r>
            <a:r>
              <a:rPr lang="vi-VN" sz="2800" b="1" dirty="0">
                <a:latin typeface="Times New Roman (Headings)"/>
              </a:rPr>
              <a:t>ư</a:t>
            </a:r>
            <a:r>
              <a:rPr lang="en-US" sz="2800" b="1" dirty="0" err="1">
                <a:latin typeface="Times New Roman (Headings)"/>
              </a:rPr>
              <a:t>ợng</a:t>
            </a:r>
            <a:r>
              <a:rPr lang="en-US" sz="2800" b="1" dirty="0">
                <a:latin typeface="Times New Roman (Headings)"/>
              </a:rPr>
              <a:t> </a:t>
            </a:r>
            <a:r>
              <a:rPr lang="en-US" sz="2800" b="1" dirty="0" err="1">
                <a:latin typeface="Times New Roman (Headings)"/>
              </a:rPr>
              <a:t>nào</a:t>
            </a:r>
            <a:r>
              <a:rPr lang="en-US" sz="2800" b="1" dirty="0">
                <a:latin typeface="Times New Roman (Headings)"/>
              </a:rPr>
              <a:t>?</a:t>
            </a:r>
          </a:p>
          <a:p>
            <a:pPr lvl="1">
              <a:lnSpc>
                <a:spcPct val="150000"/>
              </a:lnSpc>
            </a:pPr>
            <a:r>
              <a:rPr lang="en-US" sz="2800" dirty="0" err="1">
                <a:solidFill>
                  <a:schemeClr val="bg2">
                    <a:lumMod val="25000"/>
                  </a:schemeClr>
                </a:solidFill>
                <a:latin typeface="Times New Roman (Headings)"/>
              </a:rPr>
              <a:t>Mọi</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đối</a:t>
            </a:r>
            <a:r>
              <a:rPr lang="en-US" sz="2800" dirty="0">
                <a:solidFill>
                  <a:schemeClr val="bg2">
                    <a:lumMod val="25000"/>
                  </a:schemeClr>
                </a:solidFill>
                <a:latin typeface="Times New Roman (Headings)"/>
              </a:rPr>
              <a:t> t</a:t>
            </a:r>
            <a:r>
              <a:rPr lang="vi-VN" sz="2800" dirty="0">
                <a:solidFill>
                  <a:schemeClr val="bg2">
                    <a:lumMod val="25000"/>
                  </a:schemeClr>
                </a:solidFill>
                <a:latin typeface="Times New Roman (Headings)"/>
              </a:rPr>
              <a:t>ư</a:t>
            </a:r>
            <a:r>
              <a:rPr lang="en-US" sz="2800" dirty="0" err="1">
                <a:solidFill>
                  <a:schemeClr val="bg2">
                    <a:lumMod val="25000"/>
                  </a:schemeClr>
                </a:solidFill>
                <a:latin typeface="Times New Roman (Headings)"/>
              </a:rPr>
              <a:t>ợng</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có</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sử</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dụng</a:t>
            </a:r>
            <a:r>
              <a:rPr lang="en-US" sz="2800" dirty="0">
                <a:solidFill>
                  <a:schemeClr val="bg2">
                    <a:lumMod val="25000"/>
                  </a:schemeClr>
                </a:solidFill>
                <a:latin typeface="Times New Roman (Headings)"/>
              </a:rPr>
              <a:t> </a:t>
            </a:r>
            <a:r>
              <a:rPr lang="en-US" sz="2800" dirty="0" err="1">
                <a:solidFill>
                  <a:schemeClr val="bg2">
                    <a:lumMod val="25000"/>
                  </a:schemeClr>
                </a:solidFill>
                <a:latin typeface="Times New Roman (Headings)"/>
              </a:rPr>
              <a:t>chất</a:t>
            </a:r>
            <a:endParaRPr lang="en-US" sz="2800" dirty="0">
              <a:solidFill>
                <a:schemeClr val="bg2">
                  <a:lumMod val="25000"/>
                </a:schemeClr>
              </a:solidFill>
              <a:latin typeface="Times New Roman (Headings)"/>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13</a:t>
            </a:fld>
            <a:endParaRPr lang="en-US">
              <a:solidFill>
                <a:srgbClr val="464653"/>
              </a:solidFill>
              <a:latin typeface="Gill Sans MT"/>
            </a:endParaRPr>
          </a:p>
        </p:txBody>
      </p:sp>
    </p:spTree>
    <p:extLst>
      <p:ext uri="{BB962C8B-B14F-4D97-AF65-F5344CB8AC3E}">
        <p14:creationId xmlns:p14="http://schemas.microsoft.com/office/powerpoint/2010/main" val="801056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1E79BBA-E8C8-45E1-8AD8-9237AC165AD4}"/>
              </a:ext>
            </a:extLst>
          </p:cNvPr>
          <p:cNvSpPr>
            <a:spLocks noGrp="1"/>
          </p:cNvSpPr>
          <p:nvPr>
            <p:ph type="title"/>
          </p:nvPr>
        </p:nvSpPr>
        <p:spPr/>
        <p:txBody>
          <a:bodyPr>
            <a:normAutofit/>
          </a:bodyPr>
          <a:lstStyle/>
          <a:p>
            <a:pPr algn="ctr"/>
            <a:r>
              <a:rPr lang="en-US" sz="3600" dirty="0"/>
              <a:t>8 </a:t>
            </a:r>
            <a:r>
              <a:rPr lang="en-US" sz="3600" dirty="0" err="1"/>
              <a:t>câu</a:t>
            </a:r>
            <a:r>
              <a:rPr lang="en-US" sz="3600" dirty="0"/>
              <a:t> </a:t>
            </a:r>
            <a:r>
              <a:rPr lang="en-US" sz="3600" dirty="0" err="1"/>
              <a:t>hỏi</a:t>
            </a:r>
            <a:r>
              <a:rPr lang="en-US" sz="3600" dirty="0"/>
              <a:t> ASSIST</a:t>
            </a:r>
          </a:p>
        </p:txBody>
      </p:sp>
      <p:sp>
        <p:nvSpPr>
          <p:cNvPr id="3" name="Chỗ dành sẵn cho Nội dung 2">
            <a:extLst>
              <a:ext uri="{FF2B5EF4-FFF2-40B4-BE49-F238E27FC236}">
                <a16:creationId xmlns:a16="http://schemas.microsoft.com/office/drawing/2014/main" id="{B90F5811-6904-4F03-9928-683B13C52AB3}"/>
              </a:ext>
            </a:extLst>
          </p:cNvPr>
          <p:cNvSpPr>
            <a:spLocks noGrp="1"/>
          </p:cNvSpPr>
          <p:nvPr>
            <p:ph sz="quarter" idx="1"/>
          </p:nvPr>
        </p:nvSpPr>
        <p:spPr>
          <a:xfrm>
            <a:off x="609600" y="1219199"/>
            <a:ext cx="10972800" cy="5355022"/>
          </a:xfrm>
        </p:spPr>
        <p:txBody>
          <a:bodyPr>
            <a:normAutofit/>
          </a:bodyPr>
          <a:lstStyle/>
          <a:p>
            <a:pPr marL="514350" indent="-514350">
              <a:buFont typeface="+mj-lt"/>
              <a:buAutoNum type="arabicPeriod"/>
            </a:pPr>
            <a:r>
              <a:rPr lang="en-US" dirty="0" err="1">
                <a:latin typeface="Times New Roman (Headings)"/>
              </a:rPr>
              <a:t>Các</a:t>
            </a:r>
            <a:r>
              <a:rPr lang="en-US" dirty="0">
                <a:latin typeface="Times New Roman (Headings)"/>
              </a:rPr>
              <a:t> </a:t>
            </a:r>
            <a:r>
              <a:rPr lang="en-US" dirty="0" err="1">
                <a:latin typeface="Times New Roman (Headings)"/>
              </a:rPr>
              <a:t>chất</a:t>
            </a:r>
            <a:r>
              <a:rPr lang="en-US" dirty="0">
                <a:latin typeface="Times New Roman (Headings)"/>
              </a:rPr>
              <a:t> </a:t>
            </a:r>
            <a:r>
              <a:rPr lang="en-US" dirty="0" err="1">
                <a:latin typeface="Times New Roman (Headings)"/>
              </a:rPr>
              <a:t>đã</a:t>
            </a:r>
            <a:r>
              <a:rPr lang="en-US" dirty="0">
                <a:latin typeface="Times New Roman (Headings)"/>
              </a:rPr>
              <a:t> </a:t>
            </a:r>
            <a:r>
              <a:rPr lang="en-US" dirty="0" err="1">
                <a:latin typeface="Times New Roman (Headings)"/>
              </a:rPr>
              <a:t>dùng</a:t>
            </a:r>
            <a:r>
              <a:rPr lang="en-US" dirty="0">
                <a:latin typeface="Times New Roman (Headings)"/>
              </a:rPr>
              <a:t> </a:t>
            </a:r>
            <a:r>
              <a:rPr lang="en-US" b="1" dirty="0" err="1">
                <a:latin typeface="Times New Roman (Headings)"/>
              </a:rPr>
              <a:t>từ</a:t>
            </a:r>
            <a:r>
              <a:rPr lang="en-US" b="1" dirty="0">
                <a:latin typeface="Times New Roman (Headings)"/>
              </a:rPr>
              <a:t> tr</a:t>
            </a:r>
            <a:r>
              <a:rPr lang="vi-VN" b="1" dirty="0">
                <a:latin typeface="Times New Roman (Headings)"/>
              </a:rPr>
              <a:t>ư</a:t>
            </a:r>
            <a:r>
              <a:rPr lang="en-US" b="1" dirty="0" err="1">
                <a:latin typeface="Times New Roman (Headings)"/>
              </a:rPr>
              <a:t>ớc</a:t>
            </a:r>
            <a:r>
              <a:rPr lang="en-US" b="1" dirty="0">
                <a:latin typeface="Times New Roman (Headings)"/>
              </a:rPr>
              <a:t> </a:t>
            </a:r>
            <a:r>
              <a:rPr lang="en-US" b="1" dirty="0" err="1">
                <a:latin typeface="Times New Roman (Headings)"/>
              </a:rPr>
              <a:t>đến</a:t>
            </a:r>
            <a:r>
              <a:rPr lang="en-US" b="1" dirty="0">
                <a:latin typeface="Times New Roman (Headings)"/>
              </a:rPr>
              <a:t> nay</a:t>
            </a:r>
          </a:p>
          <a:p>
            <a:pPr marL="514350" indent="-514350">
              <a:buFont typeface="+mj-lt"/>
              <a:buAutoNum type="arabicPeriod"/>
            </a:pPr>
            <a:r>
              <a:rPr lang="en-US" dirty="0" err="1">
                <a:latin typeface="Times New Roman (Headings)"/>
              </a:rPr>
              <a:t>Tần</a:t>
            </a:r>
            <a:r>
              <a:rPr lang="en-US" dirty="0">
                <a:latin typeface="Times New Roman (Headings)"/>
              </a:rPr>
              <a:t> </a:t>
            </a:r>
            <a:r>
              <a:rPr lang="en-US" dirty="0" err="1">
                <a:latin typeface="Times New Roman (Headings)"/>
              </a:rPr>
              <a:t>suất</a:t>
            </a:r>
            <a:r>
              <a:rPr lang="en-US" dirty="0">
                <a:latin typeface="Times New Roman (Headings)"/>
              </a:rPr>
              <a:t> </a:t>
            </a:r>
            <a:r>
              <a:rPr lang="en-US" dirty="0" err="1">
                <a:latin typeface="Times New Roman (Headings)"/>
              </a:rPr>
              <a:t>sử</a:t>
            </a:r>
            <a:r>
              <a:rPr lang="en-US" dirty="0">
                <a:latin typeface="Times New Roman (Headings)"/>
              </a:rPr>
              <a:t> </a:t>
            </a:r>
            <a:r>
              <a:rPr lang="en-US" dirty="0" err="1">
                <a:latin typeface="Times New Roman (Headings)"/>
              </a:rPr>
              <a:t>dụng</a:t>
            </a:r>
            <a:r>
              <a:rPr lang="en-US" dirty="0">
                <a:latin typeface="Times New Roman (Headings)"/>
              </a:rPr>
              <a:t> </a:t>
            </a:r>
            <a:r>
              <a:rPr lang="en-US" dirty="0" err="1">
                <a:latin typeface="Times New Roman (Headings)"/>
              </a:rPr>
              <a:t>trong</a:t>
            </a:r>
            <a:r>
              <a:rPr lang="en-US" dirty="0">
                <a:latin typeface="Times New Roman (Headings)"/>
              </a:rPr>
              <a:t> </a:t>
            </a:r>
            <a:r>
              <a:rPr lang="en-US" b="1" dirty="0">
                <a:latin typeface="Times New Roman (Headings)"/>
              </a:rPr>
              <a:t>3 </a:t>
            </a:r>
            <a:r>
              <a:rPr lang="en-US" b="1" dirty="0" err="1">
                <a:latin typeface="Times New Roman (Headings)"/>
              </a:rPr>
              <a:t>tháng</a:t>
            </a:r>
            <a:r>
              <a:rPr lang="en-US" b="1" dirty="0">
                <a:latin typeface="Times New Roman (Headings)"/>
              </a:rPr>
              <a:t> qua</a:t>
            </a:r>
          </a:p>
          <a:p>
            <a:pPr marL="514350" indent="-514350">
              <a:buFont typeface="+mj-lt"/>
              <a:buAutoNum type="arabicPeriod"/>
            </a:pPr>
            <a:r>
              <a:rPr lang="en-US" dirty="0" err="1">
                <a:latin typeface="Times New Roman (Headings)"/>
              </a:rPr>
              <a:t>Cảm</a:t>
            </a:r>
            <a:r>
              <a:rPr lang="en-US" dirty="0">
                <a:latin typeface="Times New Roman (Headings)"/>
              </a:rPr>
              <a:t> </a:t>
            </a:r>
            <a:r>
              <a:rPr lang="en-US" dirty="0" err="1">
                <a:latin typeface="Times New Roman (Headings)"/>
              </a:rPr>
              <a:t>giác</a:t>
            </a:r>
            <a:r>
              <a:rPr lang="en-US" dirty="0">
                <a:latin typeface="Times New Roman (Headings)"/>
              </a:rPr>
              <a:t> </a:t>
            </a:r>
            <a:r>
              <a:rPr lang="en-US" b="1" dirty="0" err="1">
                <a:latin typeface="Times New Roman (Headings)"/>
              </a:rPr>
              <a:t>thèm</a:t>
            </a:r>
            <a:r>
              <a:rPr lang="en-US" b="1" dirty="0">
                <a:latin typeface="Times New Roman (Headings)"/>
              </a:rPr>
              <a:t> </a:t>
            </a:r>
            <a:r>
              <a:rPr lang="en-US" b="1" dirty="0" err="1">
                <a:latin typeface="Times New Roman (Headings)"/>
              </a:rPr>
              <a:t>muốn</a:t>
            </a:r>
            <a:r>
              <a:rPr lang="en-US" b="1" dirty="0">
                <a:latin typeface="Times New Roman (Headings)"/>
              </a:rPr>
              <a:t> </a:t>
            </a:r>
            <a:r>
              <a:rPr lang="en-US" dirty="0" err="1">
                <a:latin typeface="Times New Roman (Headings)"/>
              </a:rPr>
              <a:t>trong</a:t>
            </a:r>
            <a:r>
              <a:rPr lang="en-US" dirty="0">
                <a:latin typeface="Times New Roman (Headings)"/>
              </a:rPr>
              <a:t> 3 </a:t>
            </a:r>
            <a:r>
              <a:rPr lang="en-US" dirty="0" err="1">
                <a:latin typeface="Times New Roman (Headings)"/>
              </a:rPr>
              <a:t>tháng</a:t>
            </a:r>
            <a:r>
              <a:rPr lang="en-US" dirty="0">
                <a:latin typeface="Times New Roman (Headings)"/>
              </a:rPr>
              <a:t> qua</a:t>
            </a:r>
          </a:p>
          <a:p>
            <a:pPr marL="514350" indent="-514350">
              <a:buFont typeface="+mj-lt"/>
              <a:buAutoNum type="arabicPeriod"/>
            </a:pPr>
            <a:r>
              <a:rPr lang="en-US" dirty="0" err="1">
                <a:latin typeface="Times New Roman (Headings)"/>
              </a:rPr>
              <a:t>Các</a:t>
            </a:r>
            <a:r>
              <a:rPr lang="en-US" dirty="0">
                <a:latin typeface="Times New Roman (Headings)"/>
              </a:rPr>
              <a:t> </a:t>
            </a:r>
            <a:r>
              <a:rPr lang="en-US" dirty="0" err="1">
                <a:latin typeface="Times New Roman (Headings)"/>
              </a:rPr>
              <a:t>tác</a:t>
            </a:r>
            <a:r>
              <a:rPr lang="en-US" dirty="0">
                <a:latin typeface="Times New Roman (Headings)"/>
              </a:rPr>
              <a:t> </a:t>
            </a:r>
            <a:r>
              <a:rPr lang="en-US" dirty="0" err="1">
                <a:latin typeface="Times New Roman (Headings)"/>
              </a:rPr>
              <a:t>động</a:t>
            </a:r>
            <a:r>
              <a:rPr lang="en-US" dirty="0">
                <a:latin typeface="Times New Roman (Headings)"/>
              </a:rPr>
              <a:t> </a:t>
            </a:r>
            <a:r>
              <a:rPr lang="en-US" dirty="0" err="1">
                <a:latin typeface="Times New Roman (Headings)"/>
              </a:rPr>
              <a:t>của</a:t>
            </a:r>
            <a:r>
              <a:rPr lang="en-US" dirty="0">
                <a:latin typeface="Times New Roman (Headings)"/>
              </a:rPr>
              <a:t> </a:t>
            </a:r>
            <a:r>
              <a:rPr lang="en-US" dirty="0" err="1">
                <a:latin typeface="Times New Roman (Headings)"/>
              </a:rPr>
              <a:t>sử</a:t>
            </a:r>
            <a:r>
              <a:rPr lang="en-US" dirty="0">
                <a:latin typeface="Times New Roman (Headings)"/>
              </a:rPr>
              <a:t> </a:t>
            </a:r>
            <a:r>
              <a:rPr lang="en-US" dirty="0" err="1">
                <a:latin typeface="Times New Roman (Headings)"/>
              </a:rPr>
              <a:t>dụng</a:t>
            </a:r>
            <a:r>
              <a:rPr lang="en-US" dirty="0">
                <a:latin typeface="Times New Roman (Headings)"/>
              </a:rPr>
              <a:t> </a:t>
            </a:r>
            <a:r>
              <a:rPr lang="en-US" dirty="0" err="1">
                <a:latin typeface="Times New Roman (Headings)"/>
              </a:rPr>
              <a:t>chất</a:t>
            </a:r>
            <a:r>
              <a:rPr lang="en-US" dirty="0">
                <a:latin typeface="Times New Roman (Headings)"/>
              </a:rPr>
              <a:t> </a:t>
            </a:r>
            <a:r>
              <a:rPr lang="en-US" dirty="0" err="1">
                <a:latin typeface="Times New Roman (Headings)"/>
              </a:rPr>
              <a:t>đến</a:t>
            </a:r>
            <a:r>
              <a:rPr lang="en-US" dirty="0">
                <a:latin typeface="Times New Roman (Headings)"/>
              </a:rPr>
              <a:t> </a:t>
            </a:r>
            <a:r>
              <a:rPr lang="en-US" b="1" dirty="0" err="1">
                <a:latin typeface="Times New Roman (Headings)"/>
              </a:rPr>
              <a:t>sức</a:t>
            </a:r>
            <a:r>
              <a:rPr lang="en-US" b="1" dirty="0">
                <a:latin typeface="Times New Roman (Headings)"/>
              </a:rPr>
              <a:t> </a:t>
            </a:r>
            <a:r>
              <a:rPr lang="en-US" b="1" dirty="0" err="1">
                <a:latin typeface="Times New Roman (Headings)"/>
              </a:rPr>
              <a:t>khỏe</a:t>
            </a:r>
            <a:r>
              <a:rPr lang="en-US" b="1" dirty="0">
                <a:latin typeface="Times New Roman (Headings)"/>
              </a:rPr>
              <a:t>, </a:t>
            </a:r>
            <a:r>
              <a:rPr lang="en-US" b="1" dirty="0" err="1">
                <a:latin typeface="Times New Roman (Headings)"/>
              </a:rPr>
              <a:t>xã</a:t>
            </a:r>
            <a:r>
              <a:rPr lang="en-US" b="1" dirty="0">
                <a:latin typeface="Times New Roman (Headings)"/>
              </a:rPr>
              <a:t> </a:t>
            </a:r>
            <a:r>
              <a:rPr lang="en-US" b="1" dirty="0" err="1">
                <a:latin typeface="Times New Roman (Headings)"/>
              </a:rPr>
              <a:t>hội</a:t>
            </a:r>
            <a:r>
              <a:rPr lang="en-US" b="1" dirty="0">
                <a:latin typeface="Times New Roman (Headings)"/>
              </a:rPr>
              <a:t>, </a:t>
            </a:r>
            <a:r>
              <a:rPr lang="en-US" b="1" dirty="0" err="1">
                <a:latin typeface="Times New Roman (Headings)"/>
              </a:rPr>
              <a:t>luật</a:t>
            </a:r>
            <a:r>
              <a:rPr lang="en-US" b="1" dirty="0">
                <a:latin typeface="Times New Roman (Headings)"/>
              </a:rPr>
              <a:t> </a:t>
            </a:r>
            <a:r>
              <a:rPr lang="en-US" b="1" dirty="0" err="1">
                <a:latin typeface="Times New Roman (Headings)"/>
              </a:rPr>
              <a:t>pháp</a:t>
            </a:r>
            <a:r>
              <a:rPr lang="en-US" b="1" dirty="0">
                <a:latin typeface="Times New Roman (Headings)"/>
              </a:rPr>
              <a:t> </a:t>
            </a:r>
            <a:r>
              <a:rPr lang="en-US" b="1" dirty="0" err="1">
                <a:latin typeface="Times New Roman (Headings)"/>
              </a:rPr>
              <a:t>hoặc</a:t>
            </a:r>
            <a:r>
              <a:rPr lang="en-US" b="1" dirty="0">
                <a:latin typeface="Times New Roman (Headings)"/>
              </a:rPr>
              <a:t> </a:t>
            </a:r>
            <a:r>
              <a:rPr lang="en-US" b="1" dirty="0" err="1">
                <a:latin typeface="Times New Roman (Headings)"/>
              </a:rPr>
              <a:t>kinh</a:t>
            </a:r>
            <a:r>
              <a:rPr lang="en-US" b="1" dirty="0">
                <a:latin typeface="Times New Roman (Headings)"/>
              </a:rPr>
              <a:t> </a:t>
            </a:r>
            <a:r>
              <a:rPr lang="en-US" b="1" dirty="0" err="1">
                <a:latin typeface="Times New Roman (Headings)"/>
              </a:rPr>
              <a:t>tế</a:t>
            </a:r>
            <a:endParaRPr lang="en-US" b="1" dirty="0">
              <a:latin typeface="Times New Roman (Headings)"/>
            </a:endParaRPr>
          </a:p>
          <a:p>
            <a:pPr marL="514350" indent="-514350">
              <a:buFont typeface="+mj-lt"/>
              <a:buAutoNum type="arabicPeriod"/>
            </a:pPr>
            <a:r>
              <a:rPr lang="en-US" dirty="0" err="1">
                <a:latin typeface="Times New Roman (Headings)"/>
              </a:rPr>
              <a:t>Không</a:t>
            </a:r>
            <a:r>
              <a:rPr lang="en-US" dirty="0">
                <a:latin typeface="Times New Roman (Headings)"/>
              </a:rPr>
              <a:t> </a:t>
            </a:r>
            <a:r>
              <a:rPr lang="en-US" dirty="0" err="1">
                <a:latin typeface="Times New Roman (Headings)"/>
              </a:rPr>
              <a:t>hoàn</a:t>
            </a:r>
            <a:r>
              <a:rPr lang="en-US" dirty="0">
                <a:latin typeface="Times New Roman (Headings)"/>
              </a:rPr>
              <a:t> </a:t>
            </a:r>
            <a:r>
              <a:rPr lang="en-US" dirty="0" err="1">
                <a:latin typeface="Times New Roman (Headings)"/>
              </a:rPr>
              <a:t>thành</a:t>
            </a:r>
            <a:r>
              <a:rPr lang="en-US" dirty="0">
                <a:latin typeface="Times New Roman (Headings)"/>
              </a:rPr>
              <a:t> </a:t>
            </a:r>
            <a:r>
              <a:rPr lang="en-US" dirty="0" err="1">
                <a:latin typeface="Times New Roman (Headings)"/>
              </a:rPr>
              <a:t>các</a:t>
            </a:r>
            <a:r>
              <a:rPr lang="en-US" dirty="0">
                <a:latin typeface="Times New Roman (Headings)"/>
              </a:rPr>
              <a:t> </a:t>
            </a:r>
            <a:r>
              <a:rPr lang="en-US" dirty="0" err="1">
                <a:latin typeface="Times New Roman (Headings)"/>
              </a:rPr>
              <a:t>nhiệm</a:t>
            </a:r>
            <a:r>
              <a:rPr lang="en-US" dirty="0">
                <a:latin typeface="Times New Roman (Headings)"/>
              </a:rPr>
              <a:t> </a:t>
            </a:r>
            <a:r>
              <a:rPr lang="en-US" dirty="0" err="1">
                <a:latin typeface="Times New Roman (Headings)"/>
              </a:rPr>
              <a:t>vụ</a:t>
            </a:r>
            <a:r>
              <a:rPr lang="en-US" dirty="0">
                <a:latin typeface="Times New Roman (Headings)"/>
              </a:rPr>
              <a:t> </a:t>
            </a:r>
            <a:r>
              <a:rPr lang="en-US" dirty="0" err="1">
                <a:latin typeface="Times New Roman (Headings)"/>
              </a:rPr>
              <a:t>bắt</a:t>
            </a:r>
            <a:r>
              <a:rPr lang="en-US" dirty="0">
                <a:latin typeface="Times New Roman (Headings)"/>
              </a:rPr>
              <a:t> </a:t>
            </a:r>
            <a:r>
              <a:rPr lang="en-US" dirty="0" err="1">
                <a:latin typeface="Times New Roman (Headings)"/>
              </a:rPr>
              <a:t>buộc</a:t>
            </a:r>
            <a:r>
              <a:rPr lang="en-US" dirty="0">
                <a:latin typeface="Times New Roman (Headings)"/>
              </a:rPr>
              <a:t> (</a:t>
            </a:r>
            <a:r>
              <a:rPr lang="en-US" dirty="0" err="1">
                <a:latin typeface="Times New Roman (Headings)"/>
              </a:rPr>
              <a:t>đi</a:t>
            </a:r>
            <a:r>
              <a:rPr lang="en-US" dirty="0">
                <a:latin typeface="Times New Roman (Headings)"/>
              </a:rPr>
              <a:t> </a:t>
            </a:r>
            <a:r>
              <a:rPr lang="en-US" dirty="0" err="1">
                <a:latin typeface="Times New Roman (Headings)"/>
              </a:rPr>
              <a:t>làm</a:t>
            </a:r>
            <a:r>
              <a:rPr lang="en-US" dirty="0">
                <a:latin typeface="Times New Roman (Headings)"/>
              </a:rPr>
              <a:t>) do </a:t>
            </a:r>
            <a:r>
              <a:rPr lang="en-US" dirty="0" err="1">
                <a:latin typeface="Times New Roman (Headings)"/>
              </a:rPr>
              <a:t>sử</a:t>
            </a:r>
            <a:r>
              <a:rPr lang="en-US" dirty="0">
                <a:latin typeface="Times New Roman (Headings)"/>
              </a:rPr>
              <a:t> </a:t>
            </a:r>
            <a:r>
              <a:rPr lang="en-US" dirty="0" err="1">
                <a:latin typeface="Times New Roman (Headings)"/>
              </a:rPr>
              <a:t>dụng</a:t>
            </a:r>
            <a:r>
              <a:rPr lang="en-US" dirty="0">
                <a:latin typeface="Times New Roman (Headings)"/>
              </a:rPr>
              <a:t> </a:t>
            </a:r>
            <a:r>
              <a:rPr lang="en-US" dirty="0" err="1">
                <a:latin typeface="Times New Roman (Headings)"/>
              </a:rPr>
              <a:t>chất</a:t>
            </a:r>
            <a:endParaRPr lang="en-US" dirty="0">
              <a:latin typeface="Times New Roman (Headings)"/>
            </a:endParaRPr>
          </a:p>
          <a:p>
            <a:pPr marL="514350" indent="-514350">
              <a:buFont typeface="+mj-lt"/>
              <a:buAutoNum type="arabicPeriod"/>
            </a:pPr>
            <a:r>
              <a:rPr lang="en-US" dirty="0" err="1">
                <a:latin typeface="Times New Roman (Headings)"/>
              </a:rPr>
              <a:t>Sự</a:t>
            </a:r>
            <a:r>
              <a:rPr lang="en-US" dirty="0">
                <a:latin typeface="Times New Roman (Headings)"/>
              </a:rPr>
              <a:t> </a:t>
            </a:r>
            <a:r>
              <a:rPr lang="en-US" dirty="0" err="1">
                <a:latin typeface="Times New Roman (Headings)"/>
              </a:rPr>
              <a:t>bày</a:t>
            </a:r>
            <a:r>
              <a:rPr lang="en-US" dirty="0">
                <a:latin typeface="Times New Roman (Headings)"/>
              </a:rPr>
              <a:t> </a:t>
            </a:r>
            <a:r>
              <a:rPr lang="en-US" dirty="0" err="1">
                <a:latin typeface="Times New Roman (Headings)"/>
              </a:rPr>
              <a:t>tỏ</a:t>
            </a:r>
            <a:r>
              <a:rPr lang="en-US" dirty="0">
                <a:latin typeface="Times New Roman (Headings)"/>
              </a:rPr>
              <a:t> lo </a:t>
            </a:r>
            <a:r>
              <a:rPr lang="en-US" dirty="0" err="1">
                <a:latin typeface="Times New Roman (Headings)"/>
              </a:rPr>
              <a:t>lắng</a:t>
            </a:r>
            <a:r>
              <a:rPr lang="en-US" dirty="0">
                <a:latin typeface="Times New Roman (Headings)"/>
              </a:rPr>
              <a:t> </a:t>
            </a:r>
            <a:r>
              <a:rPr lang="en-US" dirty="0" err="1">
                <a:latin typeface="Times New Roman (Headings)"/>
              </a:rPr>
              <a:t>của</a:t>
            </a:r>
            <a:r>
              <a:rPr lang="en-US" dirty="0">
                <a:latin typeface="Times New Roman (Headings)"/>
              </a:rPr>
              <a:t> </a:t>
            </a:r>
            <a:r>
              <a:rPr lang="en-US" dirty="0" err="1">
                <a:latin typeface="Times New Roman (Headings)"/>
              </a:rPr>
              <a:t>ng</a:t>
            </a:r>
            <a:r>
              <a:rPr lang="vi-VN" dirty="0">
                <a:latin typeface="Times New Roman (Headings)"/>
              </a:rPr>
              <a:t>ư</a:t>
            </a:r>
            <a:r>
              <a:rPr lang="en-US" dirty="0" err="1">
                <a:latin typeface="Times New Roman (Headings)"/>
              </a:rPr>
              <a:t>ời</a:t>
            </a:r>
            <a:r>
              <a:rPr lang="en-US" dirty="0">
                <a:latin typeface="Times New Roman (Headings)"/>
              </a:rPr>
              <a:t> </a:t>
            </a:r>
            <a:r>
              <a:rPr lang="en-US" dirty="0" err="1">
                <a:latin typeface="Times New Roman (Headings)"/>
              </a:rPr>
              <a:t>thân</a:t>
            </a:r>
            <a:r>
              <a:rPr lang="en-US" dirty="0">
                <a:latin typeface="Times New Roman (Headings)"/>
              </a:rPr>
              <a:t> </a:t>
            </a:r>
            <a:r>
              <a:rPr lang="en-US" dirty="0" err="1">
                <a:latin typeface="Times New Roman (Headings)"/>
              </a:rPr>
              <a:t>về</a:t>
            </a:r>
            <a:r>
              <a:rPr lang="en-US" dirty="0">
                <a:latin typeface="Times New Roman (Headings)"/>
              </a:rPr>
              <a:t> </a:t>
            </a:r>
            <a:r>
              <a:rPr lang="en-US" dirty="0" err="1">
                <a:latin typeface="Times New Roman (Headings)"/>
              </a:rPr>
              <a:t>việc</a:t>
            </a:r>
            <a:r>
              <a:rPr lang="en-US" dirty="0">
                <a:latin typeface="Times New Roman (Headings)"/>
              </a:rPr>
              <a:t> </a:t>
            </a:r>
            <a:r>
              <a:rPr lang="en-US" dirty="0" err="1">
                <a:latin typeface="Times New Roman (Headings)"/>
              </a:rPr>
              <a:t>sử</a:t>
            </a:r>
            <a:r>
              <a:rPr lang="en-US" dirty="0">
                <a:latin typeface="Times New Roman (Headings)"/>
              </a:rPr>
              <a:t> </a:t>
            </a:r>
            <a:r>
              <a:rPr lang="en-US" dirty="0" err="1">
                <a:latin typeface="Times New Roman (Headings)"/>
              </a:rPr>
              <a:t>dụng</a:t>
            </a:r>
            <a:r>
              <a:rPr lang="en-US" dirty="0">
                <a:latin typeface="Times New Roman (Headings)"/>
              </a:rPr>
              <a:t> </a:t>
            </a:r>
            <a:r>
              <a:rPr lang="en-US" dirty="0" err="1">
                <a:latin typeface="Times New Roman (Headings)"/>
              </a:rPr>
              <a:t>chất</a:t>
            </a:r>
            <a:r>
              <a:rPr lang="en-US" dirty="0">
                <a:latin typeface="Times New Roman (Headings)"/>
              </a:rPr>
              <a:t> </a:t>
            </a:r>
          </a:p>
          <a:p>
            <a:pPr marL="514350" indent="-514350">
              <a:buFont typeface="+mj-lt"/>
              <a:buAutoNum type="arabicPeriod"/>
            </a:pPr>
            <a:r>
              <a:rPr lang="en-US" dirty="0" err="1">
                <a:latin typeface="Times New Roman (Headings)"/>
              </a:rPr>
              <a:t>Thất</a:t>
            </a:r>
            <a:r>
              <a:rPr lang="en-US" dirty="0">
                <a:latin typeface="Times New Roman (Headings)"/>
              </a:rPr>
              <a:t> </a:t>
            </a:r>
            <a:r>
              <a:rPr lang="en-US" dirty="0" err="1">
                <a:latin typeface="Times New Roman (Headings)"/>
              </a:rPr>
              <a:t>bại</a:t>
            </a:r>
            <a:r>
              <a:rPr lang="en-US" dirty="0">
                <a:latin typeface="Times New Roman (Headings)"/>
              </a:rPr>
              <a:t> </a:t>
            </a:r>
            <a:r>
              <a:rPr lang="en-US" dirty="0" err="1">
                <a:latin typeface="Times New Roman (Headings)"/>
              </a:rPr>
              <a:t>trong</a:t>
            </a:r>
            <a:r>
              <a:rPr lang="en-US" dirty="0">
                <a:latin typeface="Times New Roman (Headings)"/>
              </a:rPr>
              <a:t> </a:t>
            </a:r>
            <a:r>
              <a:rPr lang="en-US" dirty="0" err="1">
                <a:latin typeface="Times New Roman (Headings)"/>
              </a:rPr>
              <a:t>việc</a:t>
            </a:r>
            <a:r>
              <a:rPr lang="en-US" dirty="0">
                <a:latin typeface="Times New Roman (Headings)"/>
              </a:rPr>
              <a:t> </a:t>
            </a:r>
            <a:r>
              <a:rPr lang="en-US" dirty="0" err="1">
                <a:latin typeface="Times New Roman (Headings)"/>
              </a:rPr>
              <a:t>cố</a:t>
            </a:r>
            <a:r>
              <a:rPr lang="en-US" dirty="0">
                <a:latin typeface="Times New Roman (Headings)"/>
              </a:rPr>
              <a:t> </a:t>
            </a:r>
            <a:r>
              <a:rPr lang="en-US" dirty="0" err="1">
                <a:latin typeface="Times New Roman (Headings)"/>
              </a:rPr>
              <a:t>gắng</a:t>
            </a:r>
            <a:r>
              <a:rPr lang="en-US" dirty="0">
                <a:latin typeface="Times New Roman (Headings)"/>
              </a:rPr>
              <a:t> </a:t>
            </a:r>
            <a:r>
              <a:rPr lang="en-US" dirty="0" err="1">
                <a:latin typeface="Times New Roman (Headings)"/>
              </a:rPr>
              <a:t>giảm</a:t>
            </a:r>
            <a:r>
              <a:rPr lang="en-US" dirty="0">
                <a:latin typeface="Times New Roman (Headings)"/>
              </a:rPr>
              <a:t>/</a:t>
            </a:r>
            <a:r>
              <a:rPr lang="en-US" dirty="0" err="1">
                <a:latin typeface="Times New Roman (Headings)"/>
              </a:rPr>
              <a:t>bỏ</a:t>
            </a:r>
            <a:r>
              <a:rPr lang="en-US" dirty="0">
                <a:latin typeface="Times New Roman (Headings)"/>
              </a:rPr>
              <a:t> </a:t>
            </a:r>
            <a:r>
              <a:rPr lang="en-US" dirty="0" err="1">
                <a:latin typeface="Times New Roman (Headings)"/>
              </a:rPr>
              <a:t>sử</a:t>
            </a:r>
            <a:r>
              <a:rPr lang="en-US" dirty="0">
                <a:latin typeface="Times New Roman (Headings)"/>
              </a:rPr>
              <a:t> </a:t>
            </a:r>
            <a:r>
              <a:rPr lang="en-US" dirty="0" err="1">
                <a:latin typeface="Times New Roman (Headings)"/>
              </a:rPr>
              <a:t>dụng</a:t>
            </a:r>
            <a:r>
              <a:rPr lang="en-US" dirty="0">
                <a:latin typeface="Times New Roman (Headings)"/>
              </a:rPr>
              <a:t> </a:t>
            </a:r>
            <a:r>
              <a:rPr lang="en-US" dirty="0" err="1">
                <a:latin typeface="Times New Roman (Headings)"/>
              </a:rPr>
              <a:t>chất</a:t>
            </a:r>
            <a:endParaRPr lang="en-US" dirty="0">
              <a:latin typeface="Times New Roman (Headings)"/>
            </a:endParaRPr>
          </a:p>
          <a:p>
            <a:pPr marL="514350" indent="-514350">
              <a:buFont typeface="+mj-lt"/>
              <a:buAutoNum type="arabicPeriod"/>
            </a:pPr>
            <a:r>
              <a:rPr lang="en-US" dirty="0" err="1">
                <a:latin typeface="Times New Roman (Headings)"/>
              </a:rPr>
              <a:t>Tần</a:t>
            </a:r>
            <a:r>
              <a:rPr lang="en-US" dirty="0">
                <a:latin typeface="Times New Roman (Headings)"/>
              </a:rPr>
              <a:t> </a:t>
            </a:r>
            <a:r>
              <a:rPr lang="en-US" dirty="0" err="1">
                <a:latin typeface="Times New Roman (Headings)"/>
              </a:rPr>
              <a:t>suất</a:t>
            </a:r>
            <a:r>
              <a:rPr lang="en-US" dirty="0">
                <a:latin typeface="Times New Roman (Headings)"/>
              </a:rPr>
              <a:t> </a:t>
            </a:r>
            <a:r>
              <a:rPr lang="en-US" dirty="0" err="1">
                <a:latin typeface="Times New Roman (Headings)"/>
              </a:rPr>
              <a:t>tiêm</a:t>
            </a:r>
            <a:r>
              <a:rPr lang="en-US" dirty="0">
                <a:latin typeface="Times New Roman (Headings)"/>
              </a:rPr>
              <a:t> </a:t>
            </a:r>
            <a:r>
              <a:rPr lang="en-US" dirty="0" err="1">
                <a:latin typeface="Times New Roman (Headings)"/>
              </a:rPr>
              <a:t>chích</a:t>
            </a:r>
            <a:endParaRPr lang="en-US" dirty="0">
              <a:latin typeface="Times New Roman (Headings)"/>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14</a:t>
            </a:fld>
            <a:endParaRPr lang="en-US">
              <a:solidFill>
                <a:srgbClr val="464653"/>
              </a:solidFill>
              <a:latin typeface="Gill Sans MT"/>
            </a:endParaRPr>
          </a:p>
        </p:txBody>
      </p:sp>
    </p:spTree>
    <p:extLst>
      <p:ext uri="{BB962C8B-B14F-4D97-AF65-F5344CB8AC3E}">
        <p14:creationId xmlns:p14="http://schemas.microsoft.com/office/powerpoint/2010/main" val="556497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F7BCD38-955E-445E-8BAB-F8200973C997}"/>
              </a:ext>
            </a:extLst>
          </p:cNvPr>
          <p:cNvSpPr>
            <a:spLocks noGrp="1"/>
          </p:cNvSpPr>
          <p:nvPr>
            <p:ph type="title"/>
          </p:nvPr>
        </p:nvSpPr>
        <p:spPr/>
        <p:txBody>
          <a:bodyPr/>
          <a:lstStyle/>
          <a:p>
            <a:r>
              <a:rPr lang="en-US" dirty="0" err="1"/>
              <a:t>Phản</a:t>
            </a:r>
            <a:r>
              <a:rPr lang="en-US" dirty="0"/>
              <a:t> </a:t>
            </a:r>
            <a:r>
              <a:rPr lang="en-US" dirty="0" err="1"/>
              <a:t>hồi</a:t>
            </a:r>
            <a:r>
              <a:rPr lang="en-US" dirty="0"/>
              <a:t> </a:t>
            </a:r>
            <a:r>
              <a:rPr lang="en-US" dirty="0" err="1"/>
              <a:t>cho</a:t>
            </a:r>
            <a:r>
              <a:rPr lang="en-US" dirty="0"/>
              <a:t> </a:t>
            </a:r>
            <a:r>
              <a:rPr lang="en-US" dirty="0" err="1"/>
              <a:t>các</a:t>
            </a:r>
            <a:r>
              <a:rPr lang="en-US" dirty="0"/>
              <a:t> </a:t>
            </a:r>
            <a:r>
              <a:rPr lang="en-US" dirty="0" err="1"/>
              <a:t>câu</a:t>
            </a:r>
            <a:r>
              <a:rPr lang="en-US" dirty="0"/>
              <a:t> 2-5</a:t>
            </a:r>
          </a:p>
        </p:txBody>
      </p:sp>
      <p:graphicFrame>
        <p:nvGraphicFramePr>
          <p:cNvPr id="4" name="Chỗ dành sẵn cho Nội dung 3">
            <a:extLst>
              <a:ext uri="{FF2B5EF4-FFF2-40B4-BE49-F238E27FC236}">
                <a16:creationId xmlns:a16="http://schemas.microsoft.com/office/drawing/2014/main" id="{F0F67FC2-5407-45E3-8328-F2A046CF81DD}"/>
              </a:ext>
            </a:extLst>
          </p:cNvPr>
          <p:cNvGraphicFramePr>
            <a:graphicFrameLocks noGrp="1"/>
          </p:cNvGraphicFramePr>
          <p:nvPr>
            <p:ph sz="quarter" idx="1"/>
            <p:extLst>
              <p:ext uri="{D42A27DB-BD31-4B8C-83A1-F6EECF244321}">
                <p14:modId xmlns:p14="http://schemas.microsoft.com/office/powerpoint/2010/main" val="596378017"/>
              </p:ext>
            </p:extLst>
          </p:nvPr>
        </p:nvGraphicFramePr>
        <p:xfrm>
          <a:off x="969818" y="1496292"/>
          <a:ext cx="10446327" cy="4577200"/>
        </p:xfrm>
        <a:graphic>
          <a:graphicData uri="http://schemas.openxmlformats.org/drawingml/2006/table">
            <a:tbl>
              <a:tblPr firstRow="1" firstCol="1" bandRow="1">
                <a:tableStyleId>{BC89EF96-8CEA-46FF-86C4-4CE0E7609802}</a:tableStyleId>
              </a:tblPr>
              <a:tblGrid>
                <a:gridCol w="4745388">
                  <a:extLst>
                    <a:ext uri="{9D8B030D-6E8A-4147-A177-3AD203B41FA5}">
                      <a16:colId xmlns:a16="http://schemas.microsoft.com/office/drawing/2014/main" val="634880020"/>
                    </a:ext>
                  </a:extLst>
                </a:gridCol>
                <a:gridCol w="5700939">
                  <a:extLst>
                    <a:ext uri="{9D8B030D-6E8A-4147-A177-3AD203B41FA5}">
                      <a16:colId xmlns:a16="http://schemas.microsoft.com/office/drawing/2014/main" val="321106528"/>
                    </a:ext>
                  </a:extLst>
                </a:gridCol>
              </a:tblGrid>
              <a:tr h="915440">
                <a:tc>
                  <a:txBody>
                    <a:bodyPr/>
                    <a:lstStyle/>
                    <a:p>
                      <a:pPr marL="0" marR="0">
                        <a:lnSpc>
                          <a:spcPct val="107000"/>
                        </a:lnSpc>
                        <a:spcBef>
                          <a:spcPts val="0"/>
                        </a:spcBef>
                        <a:spcAft>
                          <a:spcPts val="0"/>
                        </a:spcAft>
                      </a:pPr>
                      <a:r>
                        <a:rPr lang="en-US" sz="2000" dirty="0" err="1">
                          <a:effectLst/>
                        </a:rPr>
                        <a:t>Không</a:t>
                      </a:r>
                      <a:r>
                        <a:rPr lang="en-US" sz="2000" dirty="0">
                          <a:effectLst/>
                        </a:rPr>
                        <a:t> bao </a:t>
                      </a:r>
                      <a:r>
                        <a:rPr lang="en-US" sz="2000" dirty="0" err="1">
                          <a:effectLst/>
                        </a:rPr>
                        <a:t>giờ</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err="1">
                          <a:effectLst/>
                        </a:rPr>
                        <a:t>Không</a:t>
                      </a:r>
                      <a:r>
                        <a:rPr lang="en-US" sz="2000" dirty="0">
                          <a:effectLst/>
                        </a:rPr>
                        <a:t> </a:t>
                      </a:r>
                      <a:r>
                        <a:rPr lang="en-US" sz="2000" dirty="0" err="1">
                          <a:effectLst/>
                        </a:rPr>
                        <a:t>dùng</a:t>
                      </a:r>
                      <a:r>
                        <a:rPr lang="en-US" sz="2000" dirty="0">
                          <a:effectLst/>
                        </a:rPr>
                        <a:t> </a:t>
                      </a:r>
                      <a:r>
                        <a:rPr lang="en-US" sz="2000" dirty="0" err="1">
                          <a:effectLst/>
                        </a:rPr>
                        <a:t>lần</a:t>
                      </a:r>
                      <a:r>
                        <a:rPr lang="en-US" sz="2000" dirty="0">
                          <a:effectLst/>
                        </a:rPr>
                        <a:t> </a:t>
                      </a:r>
                      <a:r>
                        <a:rPr lang="en-US" sz="2000" dirty="0" err="1">
                          <a:effectLst/>
                        </a:rPr>
                        <a:t>nào</a:t>
                      </a:r>
                      <a:r>
                        <a:rPr lang="en-US" sz="2000" dirty="0">
                          <a:effectLst/>
                        </a:rPr>
                        <a:t> </a:t>
                      </a:r>
                      <a:r>
                        <a:rPr lang="en-US" sz="2000" dirty="0" err="1">
                          <a:effectLst/>
                        </a:rPr>
                        <a:t>trong</a:t>
                      </a:r>
                      <a:r>
                        <a:rPr lang="en-US" sz="2000" dirty="0">
                          <a:effectLst/>
                        </a:rPr>
                        <a:t> 3 </a:t>
                      </a:r>
                      <a:r>
                        <a:rPr lang="en-US" sz="2000" dirty="0" err="1">
                          <a:effectLst/>
                        </a:rPr>
                        <a:t>tháng</a:t>
                      </a:r>
                      <a:r>
                        <a:rPr lang="en-US" sz="2000" dirty="0">
                          <a:effectLst/>
                        </a:rPr>
                        <a:t> qua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30396956"/>
                  </a:ext>
                </a:extLst>
              </a:tr>
              <a:tr h="915440">
                <a:tc>
                  <a:txBody>
                    <a:bodyPr/>
                    <a:lstStyle/>
                    <a:p>
                      <a:pPr marL="0" marR="0">
                        <a:lnSpc>
                          <a:spcPct val="107000"/>
                        </a:lnSpc>
                        <a:spcBef>
                          <a:spcPts val="0"/>
                        </a:spcBef>
                        <a:spcAft>
                          <a:spcPts val="0"/>
                        </a:spcAft>
                      </a:pPr>
                      <a:r>
                        <a:rPr lang="en-US" sz="2000" dirty="0">
                          <a:effectLst/>
                        </a:rPr>
                        <a:t>1-2 </a:t>
                      </a:r>
                      <a:r>
                        <a:rPr lang="en-US" sz="2000" dirty="0" err="1">
                          <a:effectLst/>
                        </a:rPr>
                        <a:t>lần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a:effectLst/>
                        </a:rPr>
                        <a:t>1-2 </a:t>
                      </a:r>
                      <a:r>
                        <a:rPr lang="en-US" sz="2000" dirty="0" err="1">
                          <a:effectLst/>
                        </a:rPr>
                        <a:t>lần</a:t>
                      </a:r>
                      <a:r>
                        <a:rPr lang="en-US" sz="2000" dirty="0">
                          <a:effectLst/>
                        </a:rPr>
                        <a:t> </a:t>
                      </a:r>
                      <a:r>
                        <a:rPr lang="en-US" sz="2000" dirty="0" err="1">
                          <a:effectLst/>
                        </a:rPr>
                        <a:t>trong</a:t>
                      </a:r>
                      <a:r>
                        <a:rPr lang="en-US" sz="2000" dirty="0">
                          <a:effectLst/>
                        </a:rPr>
                        <a:t> 3 </a:t>
                      </a:r>
                      <a:r>
                        <a:rPr lang="en-US" sz="2000" dirty="0" err="1">
                          <a:effectLst/>
                        </a:rPr>
                        <a:t>tháng</a:t>
                      </a:r>
                      <a:r>
                        <a:rPr lang="en-US" sz="2000" dirty="0">
                          <a:effectLst/>
                        </a:rPr>
                        <a:t> qua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58373238"/>
                  </a:ext>
                </a:extLst>
              </a:tr>
              <a:tr h="915440">
                <a:tc>
                  <a:txBody>
                    <a:bodyPr/>
                    <a:lstStyle/>
                    <a:p>
                      <a:pPr marL="0" marR="0">
                        <a:lnSpc>
                          <a:spcPct val="107000"/>
                        </a:lnSpc>
                        <a:spcBef>
                          <a:spcPts val="0"/>
                        </a:spcBef>
                        <a:spcAft>
                          <a:spcPts val="0"/>
                        </a:spcAft>
                      </a:pPr>
                      <a:r>
                        <a:rPr lang="en-US" sz="2000" dirty="0" err="1">
                          <a:effectLst/>
                        </a:rPr>
                        <a:t>Hàng</a:t>
                      </a:r>
                      <a:r>
                        <a:rPr lang="en-US" sz="2000" dirty="0">
                          <a:effectLst/>
                        </a:rPr>
                        <a:t> </a:t>
                      </a:r>
                      <a:r>
                        <a:rPr lang="en-US" sz="2000" dirty="0" err="1">
                          <a:effectLst/>
                        </a:rPr>
                        <a:t>tháng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a:effectLst/>
                        </a:rPr>
                        <a:t>1-3 </a:t>
                      </a:r>
                      <a:r>
                        <a:rPr lang="en-US" sz="2000" dirty="0" err="1">
                          <a:effectLst/>
                        </a:rPr>
                        <a:t>lần</a:t>
                      </a:r>
                      <a:r>
                        <a:rPr lang="en-US" sz="2000" dirty="0">
                          <a:effectLst/>
                        </a:rPr>
                        <a:t>/</a:t>
                      </a:r>
                      <a:r>
                        <a:rPr lang="en-US" sz="2000" dirty="0" err="1">
                          <a:effectLst/>
                        </a:rPr>
                        <a:t>tháng</a:t>
                      </a:r>
                      <a:r>
                        <a:rPr lang="en-US" sz="2000" dirty="0">
                          <a:effectLst/>
                        </a:rPr>
                        <a:t> </a:t>
                      </a:r>
                      <a:r>
                        <a:rPr lang="en-US" sz="2000" dirty="0" err="1">
                          <a:effectLst/>
                        </a:rPr>
                        <a:t>trong</a:t>
                      </a:r>
                      <a:r>
                        <a:rPr lang="en-US" sz="2000" dirty="0">
                          <a:effectLst/>
                        </a:rPr>
                        <a:t> 3 </a:t>
                      </a:r>
                      <a:r>
                        <a:rPr lang="en-US" sz="2000" dirty="0" err="1">
                          <a:effectLst/>
                        </a:rPr>
                        <a:t>tháng</a:t>
                      </a:r>
                      <a:r>
                        <a:rPr lang="en-US" sz="2000" dirty="0">
                          <a:effectLst/>
                        </a:rPr>
                        <a:t> qua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04490732"/>
                  </a:ext>
                </a:extLst>
              </a:tr>
              <a:tr h="915440">
                <a:tc>
                  <a:txBody>
                    <a:bodyPr/>
                    <a:lstStyle/>
                    <a:p>
                      <a:pPr marL="0" marR="0">
                        <a:lnSpc>
                          <a:spcPct val="107000"/>
                        </a:lnSpc>
                        <a:spcBef>
                          <a:spcPts val="0"/>
                        </a:spcBef>
                        <a:spcAft>
                          <a:spcPts val="0"/>
                        </a:spcAft>
                      </a:pPr>
                      <a:r>
                        <a:rPr lang="en-US" sz="2000" dirty="0" err="1">
                          <a:effectLst/>
                        </a:rPr>
                        <a:t>Hàng</a:t>
                      </a:r>
                      <a:r>
                        <a:rPr lang="en-US" sz="2000" dirty="0">
                          <a:effectLst/>
                        </a:rPr>
                        <a:t> </a:t>
                      </a:r>
                      <a:r>
                        <a:rPr lang="en-US" sz="2000" dirty="0" err="1">
                          <a:effectLst/>
                        </a:rPr>
                        <a:t>tuần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a:effectLst/>
                        </a:rPr>
                        <a:t>1-4 </a:t>
                      </a:r>
                      <a:r>
                        <a:rPr lang="en-US" sz="2000" dirty="0" err="1">
                          <a:effectLst/>
                        </a:rPr>
                        <a:t>lần</a:t>
                      </a:r>
                      <a:r>
                        <a:rPr lang="en-US" sz="2000" dirty="0">
                          <a:effectLst/>
                        </a:rPr>
                        <a:t>/</a:t>
                      </a:r>
                      <a:r>
                        <a:rPr lang="en-US" sz="2000" dirty="0" err="1">
                          <a:effectLst/>
                        </a:rPr>
                        <a:t>tuần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75561202"/>
                  </a:ext>
                </a:extLst>
              </a:tr>
              <a:tr h="915440">
                <a:tc>
                  <a:txBody>
                    <a:bodyPr/>
                    <a:lstStyle/>
                    <a:p>
                      <a:pPr marL="0" marR="0">
                        <a:lnSpc>
                          <a:spcPct val="107000"/>
                        </a:lnSpc>
                        <a:spcBef>
                          <a:spcPts val="0"/>
                        </a:spcBef>
                        <a:spcAft>
                          <a:spcPts val="0"/>
                        </a:spcAft>
                      </a:pPr>
                      <a:r>
                        <a:rPr lang="en-US" sz="2000" dirty="0" err="1">
                          <a:effectLst/>
                        </a:rPr>
                        <a:t>Hàng</a:t>
                      </a:r>
                      <a:r>
                        <a:rPr lang="en-US" sz="2000" dirty="0">
                          <a:effectLst/>
                        </a:rPr>
                        <a:t> </a:t>
                      </a:r>
                      <a:r>
                        <a:rPr lang="en-US" sz="2000" dirty="0" err="1">
                          <a:effectLst/>
                        </a:rPr>
                        <a:t>ngày</a:t>
                      </a:r>
                      <a:r>
                        <a:rPr lang="en-US" sz="2000" dirty="0">
                          <a:effectLst/>
                        </a:rPr>
                        <a:t>/</a:t>
                      </a:r>
                      <a:r>
                        <a:rPr lang="en-US" sz="2000" dirty="0" err="1">
                          <a:effectLst/>
                        </a:rPr>
                        <a:t>gần</a:t>
                      </a:r>
                      <a:r>
                        <a:rPr lang="en-US" sz="2000" dirty="0">
                          <a:effectLst/>
                        </a:rPr>
                        <a:t> </a:t>
                      </a:r>
                      <a:r>
                        <a:rPr lang="en-US" sz="2000" dirty="0" err="1">
                          <a:effectLst/>
                        </a:rPr>
                        <a:t>nh</a:t>
                      </a:r>
                      <a:r>
                        <a:rPr lang="vi-VN" sz="2000" dirty="0">
                          <a:effectLst/>
                          <a:latin typeface="Calibri" panose="020F0502020204030204" pitchFamily="34" charset="0"/>
                        </a:rPr>
                        <a:t>ư</a:t>
                      </a:r>
                      <a:r>
                        <a:rPr lang="en-US" sz="2000" dirty="0">
                          <a:effectLst/>
                        </a:rPr>
                        <a:t> </a:t>
                      </a:r>
                      <a:r>
                        <a:rPr lang="en-US" sz="2000" dirty="0" err="1">
                          <a:effectLst/>
                        </a:rPr>
                        <a:t>hàng</a:t>
                      </a:r>
                      <a:r>
                        <a:rPr lang="en-US" sz="2000" dirty="0">
                          <a:effectLst/>
                        </a:rPr>
                        <a:t> </a:t>
                      </a:r>
                      <a:r>
                        <a:rPr lang="en-US" sz="2000" dirty="0" err="1">
                          <a:effectLst/>
                        </a:rPr>
                        <a:t>ngày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a:effectLst/>
                        </a:rPr>
                        <a:t>5-7 </a:t>
                      </a:r>
                      <a:r>
                        <a:rPr lang="en-US" sz="2000" dirty="0" err="1">
                          <a:effectLst/>
                        </a:rPr>
                        <a:t>lần</a:t>
                      </a:r>
                      <a:r>
                        <a:rPr lang="en-US" sz="2000" dirty="0">
                          <a:effectLst/>
                        </a:rPr>
                        <a:t>/</a:t>
                      </a:r>
                      <a:r>
                        <a:rPr lang="en-US" sz="2000" dirty="0" err="1">
                          <a:effectLst/>
                        </a:rPr>
                        <a:t>tuần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39090720"/>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15</a:t>
            </a:fld>
            <a:endParaRPr lang="en-US">
              <a:solidFill>
                <a:srgbClr val="464653"/>
              </a:solidFill>
              <a:latin typeface="Gill Sans MT"/>
            </a:endParaRPr>
          </a:p>
        </p:txBody>
      </p:sp>
    </p:spTree>
    <p:extLst>
      <p:ext uri="{BB962C8B-B14F-4D97-AF65-F5344CB8AC3E}">
        <p14:creationId xmlns:p14="http://schemas.microsoft.com/office/powerpoint/2010/main" val="2107585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030A505A-B752-482A-8037-FE9662A86568}"/>
              </a:ext>
            </a:extLst>
          </p:cNvPr>
          <p:cNvSpPr>
            <a:spLocks noGrp="1"/>
          </p:cNvSpPr>
          <p:nvPr>
            <p:ph type="title"/>
          </p:nvPr>
        </p:nvSpPr>
        <p:spPr/>
        <p:txBody>
          <a:bodyPr/>
          <a:lstStyle/>
          <a:p>
            <a:r>
              <a:rPr lang="en-US" dirty="0" err="1">
                <a:latin typeface="+mn-lt"/>
              </a:rPr>
              <a:t>Phản</a:t>
            </a:r>
            <a:r>
              <a:rPr lang="en-US" dirty="0">
                <a:latin typeface="+mn-lt"/>
              </a:rPr>
              <a:t> </a:t>
            </a:r>
            <a:r>
              <a:rPr lang="en-US" dirty="0" err="1">
                <a:latin typeface="+mn-lt"/>
              </a:rPr>
              <a:t>hồi</a:t>
            </a:r>
            <a:r>
              <a:rPr lang="en-US" dirty="0">
                <a:latin typeface="+mn-lt"/>
              </a:rPr>
              <a:t> </a:t>
            </a:r>
            <a:r>
              <a:rPr lang="en-US" dirty="0" err="1">
                <a:latin typeface="+mn-lt"/>
              </a:rPr>
              <a:t>cho</a:t>
            </a:r>
            <a:r>
              <a:rPr lang="en-US" dirty="0">
                <a:latin typeface="+mn-lt"/>
              </a:rPr>
              <a:t> </a:t>
            </a:r>
            <a:r>
              <a:rPr lang="en-US" dirty="0" err="1">
                <a:latin typeface="+mn-lt"/>
              </a:rPr>
              <a:t>các</a:t>
            </a:r>
            <a:r>
              <a:rPr lang="en-US" dirty="0">
                <a:latin typeface="+mn-lt"/>
              </a:rPr>
              <a:t> </a:t>
            </a:r>
            <a:r>
              <a:rPr lang="en-US" dirty="0" err="1">
                <a:latin typeface="+mn-lt"/>
              </a:rPr>
              <a:t>câu</a:t>
            </a:r>
            <a:r>
              <a:rPr lang="en-US" dirty="0">
                <a:latin typeface="+mn-lt"/>
              </a:rPr>
              <a:t> 6-8</a:t>
            </a:r>
          </a:p>
        </p:txBody>
      </p:sp>
      <p:sp>
        <p:nvSpPr>
          <p:cNvPr id="3" name="Chỗ dành sẵn cho Nội dung 2">
            <a:extLst>
              <a:ext uri="{FF2B5EF4-FFF2-40B4-BE49-F238E27FC236}">
                <a16:creationId xmlns:a16="http://schemas.microsoft.com/office/drawing/2014/main" id="{9CC9F9F3-52AC-49BA-8496-4D0B8C3CE52C}"/>
              </a:ext>
            </a:extLst>
          </p:cNvPr>
          <p:cNvSpPr>
            <a:spLocks noGrp="1"/>
          </p:cNvSpPr>
          <p:nvPr>
            <p:ph sz="quarter" idx="1"/>
          </p:nvPr>
        </p:nvSpPr>
        <p:spPr/>
        <p:txBody>
          <a:bodyPr/>
          <a:lstStyle/>
          <a:p>
            <a:endParaRPr lang="en-US" dirty="0">
              <a:latin typeface="+mn-lt"/>
            </a:endParaRPr>
          </a:p>
          <a:p>
            <a:endParaRPr lang="en-US" dirty="0">
              <a:latin typeface="+mn-lt"/>
            </a:endParaRPr>
          </a:p>
        </p:txBody>
      </p:sp>
      <p:graphicFrame>
        <p:nvGraphicFramePr>
          <p:cNvPr id="4" name="Bảng 3">
            <a:extLst>
              <a:ext uri="{FF2B5EF4-FFF2-40B4-BE49-F238E27FC236}">
                <a16:creationId xmlns:a16="http://schemas.microsoft.com/office/drawing/2014/main" id="{2CB32E58-B440-48FE-9043-5887DE4B5D5A}"/>
              </a:ext>
            </a:extLst>
          </p:cNvPr>
          <p:cNvGraphicFramePr>
            <a:graphicFrameLocks noGrp="1"/>
          </p:cNvGraphicFramePr>
          <p:nvPr>
            <p:extLst>
              <p:ext uri="{D42A27DB-BD31-4B8C-83A1-F6EECF244321}">
                <p14:modId xmlns:p14="http://schemas.microsoft.com/office/powerpoint/2010/main" val="1017215099"/>
              </p:ext>
            </p:extLst>
          </p:nvPr>
        </p:nvGraphicFramePr>
        <p:xfrm>
          <a:off x="1011381" y="1957589"/>
          <a:ext cx="10196945" cy="3356880"/>
        </p:xfrm>
        <a:graphic>
          <a:graphicData uri="http://schemas.openxmlformats.org/drawingml/2006/table">
            <a:tbl>
              <a:tblPr firstRow="1" bandRow="1">
                <a:tableStyleId>{BC89EF96-8CEA-46FF-86C4-4CE0E7609802}</a:tableStyleId>
              </a:tblPr>
              <a:tblGrid>
                <a:gridCol w="6714185">
                  <a:extLst>
                    <a:ext uri="{9D8B030D-6E8A-4147-A177-3AD203B41FA5}">
                      <a16:colId xmlns:a16="http://schemas.microsoft.com/office/drawing/2014/main" val="611812147"/>
                    </a:ext>
                  </a:extLst>
                </a:gridCol>
                <a:gridCol w="3482760">
                  <a:extLst>
                    <a:ext uri="{9D8B030D-6E8A-4147-A177-3AD203B41FA5}">
                      <a16:colId xmlns:a16="http://schemas.microsoft.com/office/drawing/2014/main" val="2757776465"/>
                    </a:ext>
                  </a:extLst>
                </a:gridCol>
              </a:tblGrid>
              <a:tr h="839220">
                <a:tc>
                  <a:txBody>
                    <a:bodyPr/>
                    <a:lstStyle/>
                    <a:p>
                      <a:pPr algn="ctr"/>
                      <a:r>
                        <a:rPr lang="en-US" sz="2000" dirty="0" err="1">
                          <a:latin typeface="+mn-lt"/>
                        </a:rPr>
                        <a:t>Phản</a:t>
                      </a:r>
                      <a:r>
                        <a:rPr lang="en-US" sz="2000" dirty="0">
                          <a:latin typeface="+mn-lt"/>
                        </a:rPr>
                        <a:t> </a:t>
                      </a:r>
                      <a:r>
                        <a:rPr lang="en-US" sz="2000" dirty="0" err="1">
                          <a:latin typeface="+mn-lt"/>
                        </a:rPr>
                        <a:t>hồi</a:t>
                      </a:r>
                      <a:endParaRPr lang="en-US" sz="2000" dirty="0">
                        <a:latin typeface="+mn-lt"/>
                      </a:endParaRPr>
                    </a:p>
                  </a:txBody>
                  <a:tcPr anchor="ctr"/>
                </a:tc>
                <a:tc>
                  <a:txBody>
                    <a:bodyPr/>
                    <a:lstStyle/>
                    <a:p>
                      <a:pPr algn="ctr"/>
                      <a:r>
                        <a:rPr lang="en-US" sz="2000" dirty="0" err="1">
                          <a:latin typeface="+mn-lt"/>
                        </a:rPr>
                        <a:t>Điểm</a:t>
                      </a:r>
                      <a:endParaRPr lang="en-US" sz="2000" dirty="0">
                        <a:latin typeface="+mn-lt"/>
                      </a:endParaRPr>
                    </a:p>
                  </a:txBody>
                  <a:tcPr anchor="ctr"/>
                </a:tc>
                <a:extLst>
                  <a:ext uri="{0D108BD9-81ED-4DB2-BD59-A6C34878D82A}">
                    <a16:rowId xmlns:a16="http://schemas.microsoft.com/office/drawing/2014/main" val="4229143198"/>
                  </a:ext>
                </a:extLst>
              </a:tr>
              <a:tr h="839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err="1">
                          <a:latin typeface="+mn-lt"/>
                        </a:rPr>
                        <a:t>Không</a:t>
                      </a:r>
                      <a:r>
                        <a:rPr lang="en-US" sz="2000" dirty="0">
                          <a:latin typeface="+mn-lt"/>
                        </a:rPr>
                        <a:t>, </a:t>
                      </a:r>
                      <a:r>
                        <a:rPr lang="en-US" sz="2000" dirty="0" err="1">
                          <a:latin typeface="+mn-lt"/>
                        </a:rPr>
                        <a:t>không</a:t>
                      </a:r>
                      <a:r>
                        <a:rPr lang="en-US" sz="2000" dirty="0">
                          <a:latin typeface="+mn-lt"/>
                        </a:rPr>
                        <a:t> bao </a:t>
                      </a:r>
                      <a:r>
                        <a:rPr lang="en-US" sz="2000" dirty="0" err="1">
                          <a:latin typeface="+mn-lt"/>
                        </a:rPr>
                        <a:t>giờ</a:t>
                      </a:r>
                      <a:endParaRPr lang="en-US" sz="2000" dirty="0">
                        <a:latin typeface="+mn-lt"/>
                      </a:endParaRPr>
                    </a:p>
                  </a:txBody>
                  <a:tcPr anchor="ctr"/>
                </a:tc>
                <a:tc>
                  <a:txBody>
                    <a:bodyPr/>
                    <a:lstStyle/>
                    <a:p>
                      <a:pPr algn="ctr"/>
                      <a:r>
                        <a:rPr lang="en-US" sz="2000" dirty="0">
                          <a:latin typeface="+mn-lt"/>
                        </a:rPr>
                        <a:t>0</a:t>
                      </a:r>
                    </a:p>
                  </a:txBody>
                  <a:tcPr anchor="ctr"/>
                </a:tc>
                <a:extLst>
                  <a:ext uri="{0D108BD9-81ED-4DB2-BD59-A6C34878D82A}">
                    <a16:rowId xmlns:a16="http://schemas.microsoft.com/office/drawing/2014/main" val="2464518463"/>
                  </a:ext>
                </a:extLst>
              </a:tr>
              <a:tr h="839220">
                <a:tc>
                  <a:txBody>
                    <a:bodyPr/>
                    <a:lstStyle/>
                    <a:p>
                      <a:r>
                        <a:rPr lang="en-US" sz="2000" dirty="0" err="1">
                          <a:latin typeface="+mn-lt"/>
                        </a:rPr>
                        <a:t>Có</a:t>
                      </a:r>
                      <a:r>
                        <a:rPr lang="en-US" sz="2000" dirty="0">
                          <a:latin typeface="+mn-lt"/>
                        </a:rPr>
                        <a:t>, </a:t>
                      </a:r>
                      <a:r>
                        <a:rPr lang="en-US" sz="2000" dirty="0" err="1">
                          <a:latin typeface="+mn-lt"/>
                        </a:rPr>
                        <a:t>nh</a:t>
                      </a:r>
                      <a:r>
                        <a:rPr lang="vi-VN" sz="2000" dirty="0">
                          <a:latin typeface="+mn-lt"/>
                        </a:rPr>
                        <a:t>ư</a:t>
                      </a:r>
                      <a:r>
                        <a:rPr lang="en-US" sz="2000" dirty="0">
                          <a:latin typeface="+mn-lt"/>
                        </a:rPr>
                        <a:t>ng </a:t>
                      </a:r>
                      <a:r>
                        <a:rPr lang="en-US" sz="2000" dirty="0" err="1">
                          <a:latin typeface="+mn-lt"/>
                        </a:rPr>
                        <a:t>không</a:t>
                      </a:r>
                      <a:r>
                        <a:rPr lang="en-US" sz="2000" dirty="0">
                          <a:latin typeface="+mn-lt"/>
                        </a:rPr>
                        <a:t> </a:t>
                      </a:r>
                      <a:r>
                        <a:rPr lang="en-US" sz="2000" dirty="0" err="1">
                          <a:latin typeface="+mn-lt"/>
                        </a:rPr>
                        <a:t>phải</a:t>
                      </a:r>
                      <a:r>
                        <a:rPr lang="en-US" sz="2000" dirty="0">
                          <a:latin typeface="+mn-lt"/>
                        </a:rPr>
                        <a:t> </a:t>
                      </a:r>
                      <a:r>
                        <a:rPr lang="en-US" sz="2000" dirty="0" err="1">
                          <a:latin typeface="+mn-lt"/>
                        </a:rPr>
                        <a:t>trong</a:t>
                      </a:r>
                      <a:r>
                        <a:rPr lang="en-US" sz="2000" dirty="0">
                          <a:latin typeface="+mn-lt"/>
                        </a:rPr>
                        <a:t> 3 </a:t>
                      </a:r>
                      <a:r>
                        <a:rPr lang="en-US" sz="2000" dirty="0" err="1">
                          <a:latin typeface="+mn-lt"/>
                        </a:rPr>
                        <a:t>tháng</a:t>
                      </a:r>
                      <a:r>
                        <a:rPr lang="en-US" sz="2000" dirty="0">
                          <a:latin typeface="+mn-lt"/>
                        </a:rPr>
                        <a:t> qua</a:t>
                      </a:r>
                    </a:p>
                  </a:txBody>
                  <a:tcPr anchor="ctr"/>
                </a:tc>
                <a:tc>
                  <a:txBody>
                    <a:bodyPr/>
                    <a:lstStyle/>
                    <a:p>
                      <a:pPr algn="ctr"/>
                      <a:r>
                        <a:rPr lang="en-US" sz="2000" dirty="0">
                          <a:latin typeface="+mn-lt"/>
                        </a:rPr>
                        <a:t>1</a:t>
                      </a:r>
                    </a:p>
                  </a:txBody>
                  <a:tcPr anchor="ctr"/>
                </a:tc>
                <a:extLst>
                  <a:ext uri="{0D108BD9-81ED-4DB2-BD59-A6C34878D82A}">
                    <a16:rowId xmlns:a16="http://schemas.microsoft.com/office/drawing/2014/main" val="2130668508"/>
                  </a:ext>
                </a:extLst>
              </a:tr>
              <a:tr h="839220">
                <a:tc>
                  <a:txBody>
                    <a:bodyPr/>
                    <a:lstStyle/>
                    <a:p>
                      <a:r>
                        <a:rPr lang="en-US" sz="2000" dirty="0" err="1">
                          <a:latin typeface="+mn-lt"/>
                        </a:rPr>
                        <a:t>Có</a:t>
                      </a:r>
                      <a:r>
                        <a:rPr lang="en-US" sz="2000" dirty="0">
                          <a:latin typeface="+mn-lt"/>
                        </a:rPr>
                        <a:t>, </a:t>
                      </a:r>
                      <a:r>
                        <a:rPr lang="en-US" sz="2000" dirty="0" err="1">
                          <a:latin typeface="+mn-lt"/>
                        </a:rPr>
                        <a:t>trong</a:t>
                      </a:r>
                      <a:r>
                        <a:rPr lang="en-US" sz="2000" dirty="0">
                          <a:latin typeface="+mn-lt"/>
                        </a:rPr>
                        <a:t> </a:t>
                      </a:r>
                      <a:r>
                        <a:rPr lang="en-US" sz="2000" dirty="0" err="1">
                          <a:latin typeface="+mn-lt"/>
                        </a:rPr>
                        <a:t>vòng</a:t>
                      </a:r>
                      <a:r>
                        <a:rPr lang="en-US" sz="2000" dirty="0">
                          <a:latin typeface="+mn-lt"/>
                        </a:rPr>
                        <a:t> 3 </a:t>
                      </a:r>
                      <a:r>
                        <a:rPr lang="en-US" sz="2000" dirty="0" err="1">
                          <a:latin typeface="+mn-lt"/>
                        </a:rPr>
                        <a:t>tháng</a:t>
                      </a:r>
                      <a:r>
                        <a:rPr lang="en-US" sz="2000" dirty="0">
                          <a:latin typeface="+mn-lt"/>
                        </a:rPr>
                        <a:t> qua</a:t>
                      </a:r>
                    </a:p>
                  </a:txBody>
                  <a:tcPr anchor="ctr"/>
                </a:tc>
                <a:tc>
                  <a:txBody>
                    <a:bodyPr/>
                    <a:lstStyle/>
                    <a:p>
                      <a:pPr algn="ctr"/>
                      <a:r>
                        <a:rPr lang="en-US" sz="2000" dirty="0">
                          <a:latin typeface="+mn-lt"/>
                        </a:rPr>
                        <a:t>2</a:t>
                      </a:r>
                    </a:p>
                  </a:txBody>
                  <a:tcPr anchor="ctr"/>
                </a:tc>
                <a:extLst>
                  <a:ext uri="{0D108BD9-81ED-4DB2-BD59-A6C34878D82A}">
                    <a16:rowId xmlns:a16="http://schemas.microsoft.com/office/drawing/2014/main" val="2326211303"/>
                  </a:ext>
                </a:extLst>
              </a:tr>
            </a:tbl>
          </a:graphicData>
        </a:graphic>
      </p:graphicFrame>
      <p:sp>
        <p:nvSpPr>
          <p:cNvPr id="5" name="Slide Number Placeholder 4"/>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16</a:t>
            </a:fld>
            <a:endParaRPr lang="en-US">
              <a:solidFill>
                <a:srgbClr val="464653"/>
              </a:solidFill>
              <a:latin typeface="Gill Sans MT"/>
            </a:endParaRPr>
          </a:p>
        </p:txBody>
      </p:sp>
    </p:spTree>
    <p:extLst>
      <p:ext uri="{BB962C8B-B14F-4D97-AF65-F5344CB8AC3E}">
        <p14:creationId xmlns:p14="http://schemas.microsoft.com/office/powerpoint/2010/main" val="2579854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CD68398-F1A7-4447-9F51-0755CEDF67B2}"/>
              </a:ext>
            </a:extLst>
          </p:cNvPr>
          <p:cNvSpPr>
            <a:spLocks noGrp="1"/>
          </p:cNvSpPr>
          <p:nvPr>
            <p:ph type="title"/>
          </p:nvPr>
        </p:nvSpPr>
        <p:spPr>
          <a:xfrm>
            <a:off x="651164" y="207818"/>
            <a:ext cx="10972800" cy="727364"/>
          </a:xfrm>
        </p:spPr>
        <p:txBody>
          <a:bodyPr>
            <a:normAutofit/>
          </a:bodyPr>
          <a:lstStyle/>
          <a:p>
            <a:pPr algn="ctr"/>
            <a:r>
              <a:rPr lang="en-US" dirty="0" err="1"/>
              <a:t>Quy</a:t>
            </a:r>
            <a:r>
              <a:rPr lang="en-US" dirty="0"/>
              <a:t> </a:t>
            </a:r>
            <a:r>
              <a:rPr lang="en-US" dirty="0" err="1"/>
              <a:t>trình</a:t>
            </a:r>
            <a:r>
              <a:rPr lang="en-US" dirty="0"/>
              <a:t> </a:t>
            </a:r>
            <a:r>
              <a:rPr lang="en-US" dirty="0" err="1"/>
              <a:t>tiến</a:t>
            </a:r>
            <a:r>
              <a:rPr lang="en-US" dirty="0"/>
              <a:t> </a:t>
            </a:r>
            <a:r>
              <a:rPr lang="en-US" dirty="0" err="1"/>
              <a:t>hành</a:t>
            </a:r>
            <a:r>
              <a:rPr lang="en-US" dirty="0"/>
              <a:t> </a:t>
            </a:r>
            <a:r>
              <a:rPr lang="en-US" dirty="0" err="1"/>
              <a:t>của</a:t>
            </a:r>
            <a:r>
              <a:rPr lang="en-US" dirty="0"/>
              <a:t> ASSIST</a:t>
            </a:r>
          </a:p>
        </p:txBody>
      </p:sp>
      <p:pic>
        <p:nvPicPr>
          <p:cNvPr id="5" name="Chỗ dành sẵn cho Nội dung 4">
            <a:extLst>
              <a:ext uri="{FF2B5EF4-FFF2-40B4-BE49-F238E27FC236}">
                <a16:creationId xmlns:a16="http://schemas.microsoft.com/office/drawing/2014/main" id="{D2FFBFB5-5543-4A56-A304-D18927B312B5}"/>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274618" y="1191491"/>
            <a:ext cx="9642764" cy="5098953"/>
          </a:xfrm>
        </p:spPr>
      </p:pic>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17</a:t>
            </a:fld>
            <a:endParaRPr lang="en-US">
              <a:solidFill>
                <a:srgbClr val="464653"/>
              </a:solidFill>
              <a:latin typeface="Gill Sans MT"/>
            </a:endParaRPr>
          </a:p>
        </p:txBody>
      </p:sp>
    </p:spTree>
    <p:extLst>
      <p:ext uri="{BB962C8B-B14F-4D97-AF65-F5344CB8AC3E}">
        <p14:creationId xmlns:p14="http://schemas.microsoft.com/office/powerpoint/2010/main" val="2775186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9F2B6C1-801D-4032-9650-B1F6B5011968}"/>
              </a:ext>
            </a:extLst>
          </p:cNvPr>
          <p:cNvSpPr>
            <a:spLocks noGrp="1"/>
          </p:cNvSpPr>
          <p:nvPr>
            <p:ph type="title"/>
          </p:nvPr>
        </p:nvSpPr>
        <p:spPr>
          <a:xfrm>
            <a:off x="816864" y="138152"/>
            <a:ext cx="7886700" cy="368971"/>
          </a:xfrm>
        </p:spPr>
        <p:txBody>
          <a:bodyPr>
            <a:normAutofit fontScale="90000"/>
          </a:bodyPr>
          <a:lstStyle/>
          <a:p>
            <a:r>
              <a:rPr lang="en-US" b="1" dirty="0" err="1"/>
              <a:t>Câu</a:t>
            </a:r>
            <a:r>
              <a:rPr lang="en-US" b="1" dirty="0"/>
              <a:t> 1</a:t>
            </a:r>
          </a:p>
        </p:txBody>
      </p:sp>
      <p:graphicFrame>
        <p:nvGraphicFramePr>
          <p:cNvPr id="5" name="Chỗ dành sẵn cho Nội dung 4">
            <a:extLst>
              <a:ext uri="{FF2B5EF4-FFF2-40B4-BE49-F238E27FC236}">
                <a16:creationId xmlns:a16="http://schemas.microsoft.com/office/drawing/2014/main" id="{5CAA93BA-B61C-4BEC-8A51-FB0C0C7BF9E2}"/>
              </a:ext>
            </a:extLst>
          </p:cNvPr>
          <p:cNvGraphicFramePr>
            <a:graphicFrameLocks noGrp="1"/>
          </p:cNvGraphicFramePr>
          <p:nvPr>
            <p:ph sz="quarter" idx="1"/>
            <p:extLst>
              <p:ext uri="{D42A27DB-BD31-4B8C-83A1-F6EECF244321}">
                <p14:modId xmlns:p14="http://schemas.microsoft.com/office/powerpoint/2010/main" val="82656161"/>
              </p:ext>
            </p:extLst>
          </p:nvPr>
        </p:nvGraphicFramePr>
        <p:xfrm>
          <a:off x="623456" y="656823"/>
          <a:ext cx="11014361" cy="5731102"/>
        </p:xfrm>
        <a:graphic>
          <a:graphicData uri="http://schemas.openxmlformats.org/drawingml/2006/table">
            <a:tbl>
              <a:tblPr firstRow="1" firstCol="1" bandRow="1"/>
              <a:tblGrid>
                <a:gridCol w="7634474">
                  <a:extLst>
                    <a:ext uri="{9D8B030D-6E8A-4147-A177-3AD203B41FA5}">
                      <a16:colId xmlns:a16="http://schemas.microsoft.com/office/drawing/2014/main" val="2407545559"/>
                    </a:ext>
                  </a:extLst>
                </a:gridCol>
                <a:gridCol w="1892398">
                  <a:extLst>
                    <a:ext uri="{9D8B030D-6E8A-4147-A177-3AD203B41FA5}">
                      <a16:colId xmlns:a16="http://schemas.microsoft.com/office/drawing/2014/main" val="401080037"/>
                    </a:ext>
                  </a:extLst>
                </a:gridCol>
                <a:gridCol w="1487489">
                  <a:extLst>
                    <a:ext uri="{9D8B030D-6E8A-4147-A177-3AD203B41FA5}">
                      <a16:colId xmlns:a16="http://schemas.microsoft.com/office/drawing/2014/main" val="2173203922"/>
                    </a:ext>
                  </a:extLst>
                </a:gridCol>
              </a:tblGrid>
              <a:tr h="730476">
                <a:tc>
                  <a:txBody>
                    <a:bodyPr/>
                    <a:lstStyle/>
                    <a:p>
                      <a:pPr marL="0" marR="0" algn="l" fontAlgn="t">
                        <a:lnSpc>
                          <a:spcPct val="115000"/>
                        </a:lnSpc>
                        <a:spcBef>
                          <a:spcPts val="0"/>
                        </a:spcBef>
                        <a:spcAft>
                          <a:spcPts val="0"/>
                        </a:spcAft>
                      </a:pPr>
                      <a:r>
                        <a:rPr lang="vi-VN" sz="1800" b="1" i="0" u="none" strike="noStrike" dirty="0" err="1">
                          <a:effectLst/>
                          <a:latin typeface="Calibri" panose="020F0502020204030204" pitchFamily="34" charset="0"/>
                          <a:ea typeface="Calibri" panose="020F0502020204030204" pitchFamily="34" charset="0"/>
                          <a:cs typeface="Cambria" panose="02040503050406030204" pitchFamily="18" charset="0"/>
                        </a:rPr>
                        <a:t>Từ</a:t>
                      </a:r>
                      <a:r>
                        <a:rPr lang="vi-VN" sz="1800" b="1"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vi-VN" sz="1800" b="1" i="0" u="none" strike="noStrike" dirty="0" err="1">
                          <a:effectLst/>
                          <a:latin typeface="Calibri" panose="020F0502020204030204" pitchFamily="34" charset="0"/>
                          <a:ea typeface="Calibri" panose="020F0502020204030204" pitchFamily="34" charset="0"/>
                          <a:cs typeface="Cambria" panose="02040503050406030204" pitchFamily="18" charset="0"/>
                        </a:rPr>
                        <a:t>trước</a:t>
                      </a:r>
                      <a:r>
                        <a:rPr lang="vi-VN" sz="1800" b="1"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vi-VN" sz="1800" b="1" i="0" u="none" strike="noStrike" dirty="0" err="1">
                          <a:effectLst/>
                          <a:latin typeface="Calibri" panose="020F0502020204030204" pitchFamily="34" charset="0"/>
                          <a:ea typeface="Calibri" panose="020F0502020204030204" pitchFamily="34" charset="0"/>
                          <a:cs typeface="Cambria" panose="02040503050406030204" pitchFamily="18" charset="0"/>
                        </a:rPr>
                        <a:t>đến</a:t>
                      </a:r>
                      <a:r>
                        <a:rPr lang="vi-VN" sz="1800" b="1" i="0" u="none" strike="noStrike" dirty="0">
                          <a:effectLst/>
                          <a:latin typeface="Calibri" panose="020F0502020204030204" pitchFamily="34" charset="0"/>
                          <a:ea typeface="Calibri" panose="020F0502020204030204" pitchFamily="34" charset="0"/>
                          <a:cs typeface="Cambria" panose="02040503050406030204" pitchFamily="18" charset="0"/>
                        </a:rPr>
                        <a:t> nay</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anh/</a:t>
                      </a:r>
                      <a:r>
                        <a:rPr lang="vi-VN" sz="1800" b="0" i="0" u="none" strike="noStrike" dirty="0" err="1">
                          <a:effectLst/>
                          <a:latin typeface="Calibri" panose="020F0502020204030204" pitchFamily="34" charset="0"/>
                          <a:ea typeface="Calibri" panose="020F0502020204030204" pitchFamily="34" charset="0"/>
                          <a:cs typeface="Cambria" panose="02040503050406030204" pitchFamily="18" charset="0"/>
                        </a:rPr>
                        <a:t>chị</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vi-VN" sz="1800" b="0" i="0" u="none" strike="noStrike" dirty="0" err="1">
                          <a:effectLst/>
                          <a:latin typeface="Calibri" panose="020F0502020204030204" pitchFamily="34" charset="0"/>
                          <a:ea typeface="Calibri" panose="020F0502020204030204" pitchFamily="34" charset="0"/>
                          <a:cs typeface="Cambria" panose="02040503050406030204" pitchFamily="18" charset="0"/>
                        </a:rPr>
                        <a:t>đã</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bao </a:t>
                      </a:r>
                      <a:r>
                        <a:rPr lang="vi-VN" sz="1800" b="0" i="0" u="none" strike="noStrike" dirty="0" err="1">
                          <a:effectLst/>
                          <a:latin typeface="Calibri" panose="020F0502020204030204" pitchFamily="34" charset="0"/>
                          <a:ea typeface="Calibri" panose="020F0502020204030204" pitchFamily="34" charset="0"/>
                          <a:cs typeface="Cambria" panose="02040503050406030204" pitchFamily="18" charset="0"/>
                        </a:rPr>
                        <a:t>giờ</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vi-VN" sz="1800" b="0" i="0" u="none" strike="noStrike" dirty="0" err="1">
                          <a:effectLst/>
                          <a:latin typeface="Calibri" panose="020F0502020204030204" pitchFamily="34" charset="0"/>
                          <a:ea typeface="Calibri" panose="020F0502020204030204" pitchFamily="34" charset="0"/>
                          <a:cs typeface="Cambria" panose="02040503050406030204" pitchFamily="18" charset="0"/>
                        </a:rPr>
                        <a:t>sử</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vi-VN" sz="1800" b="0" i="0" u="none" strike="noStrike" dirty="0" err="1">
                          <a:effectLst/>
                          <a:latin typeface="Calibri" panose="020F0502020204030204" pitchFamily="34" charset="0"/>
                          <a:ea typeface="Calibri" panose="020F0502020204030204" pitchFamily="34" charset="0"/>
                          <a:cs typeface="Cambria" panose="02040503050406030204" pitchFamily="18" charset="0"/>
                        </a:rPr>
                        <a:t>dụng</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vi-VN" sz="1800" b="0" i="0" u="none" strike="noStrike" dirty="0" err="1">
                          <a:effectLst/>
                          <a:latin typeface="Calibri" panose="020F0502020204030204" pitchFamily="34" charset="0"/>
                          <a:ea typeface="Calibri" panose="020F0502020204030204" pitchFamily="34" charset="0"/>
                          <a:cs typeface="Cambria" panose="02040503050406030204" pitchFamily="18" charset="0"/>
                        </a:rPr>
                        <a:t>các</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vi-VN" sz="1800" b="0" i="0" u="none" strike="noStrike" dirty="0" err="1">
                          <a:effectLst/>
                          <a:latin typeface="Calibri" panose="020F0502020204030204" pitchFamily="34" charset="0"/>
                          <a:ea typeface="Calibri" panose="020F0502020204030204" pitchFamily="34" charset="0"/>
                          <a:cs typeface="Cambria" panose="02040503050406030204" pitchFamily="18" charset="0"/>
                        </a:rPr>
                        <a:t>chất</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vi-VN" sz="1800" b="0" i="0" u="none" strike="noStrike" dirty="0" err="1">
                          <a:effectLst/>
                          <a:latin typeface="Calibri" panose="020F0502020204030204" pitchFamily="34" charset="0"/>
                          <a:ea typeface="Calibri" panose="020F0502020204030204" pitchFamily="34" charset="0"/>
                          <a:cs typeface="Cambria" panose="02040503050406030204" pitchFamily="18" charset="0"/>
                        </a:rPr>
                        <a:t>nào</a:t>
                      </a:r>
                      <a:r>
                        <a:rPr lang="vi-VN" sz="1800" b="0" i="0" u="none" strike="noStrike" dirty="0">
                          <a:effectLst/>
                          <a:latin typeface="Calibri" panose="020F0502020204030204" pitchFamily="34" charset="0"/>
                          <a:ea typeface="Calibri" panose="020F0502020204030204" pitchFamily="34" charset="0"/>
                          <a:cs typeface="Cambria" panose="02040503050406030204" pitchFamily="18" charset="0"/>
                        </a:rPr>
                        <a:t> sau đây chưa?</a:t>
                      </a:r>
                      <a:endParaRPr lang="vi-VN"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fontAlgn="t">
                        <a:lnSpc>
                          <a:spcPct val="115000"/>
                        </a:lnSpc>
                        <a:spcBef>
                          <a:spcPts val="0"/>
                        </a:spcBef>
                        <a:spcAft>
                          <a:spcPts val="0"/>
                        </a:spcAft>
                      </a:pPr>
                      <a:r>
                        <a:rPr lang="vi-VN" sz="1800" b="1" i="0" u="none" strike="noStrike" dirty="0">
                          <a:effectLst/>
                          <a:latin typeface="Calibri" panose="020F0502020204030204" pitchFamily="34" charset="0"/>
                          <a:ea typeface="Calibri" panose="020F0502020204030204" pitchFamily="34" charset="0"/>
                          <a:cs typeface="Times New Roman" panose="02020603050405020304" pitchFamily="18" charset="0"/>
                        </a:rPr>
                        <a:t>Chưa</a:t>
                      </a:r>
                      <a:endParaRPr lang="vi-VN"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fontAlgn="t">
                        <a:lnSpc>
                          <a:spcPct val="115000"/>
                        </a:lnSpc>
                        <a:spcBef>
                          <a:spcPts val="0"/>
                        </a:spcBef>
                        <a:spcAft>
                          <a:spcPts val="0"/>
                        </a:spcAft>
                      </a:pPr>
                      <a:r>
                        <a:rPr lang="en-US" sz="1800" b="1" i="0" u="none" strike="noStrike" dirty="0" err="1">
                          <a:effectLst/>
                          <a:latin typeface="Calibri" panose="020F0502020204030204" pitchFamily="34" charset="0"/>
                          <a:ea typeface="Calibri" panose="020F0502020204030204" pitchFamily="34" charset="0"/>
                          <a:cs typeface="Times New Roman" panose="02020603050405020304" pitchFamily="18" charset="0"/>
                        </a:rPr>
                        <a:t>Rồi</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40804"/>
                  </a:ext>
                </a:extLst>
              </a:tr>
              <a:tr h="401314">
                <a:tc>
                  <a:txBody>
                    <a:bodyPr/>
                    <a:lstStyle/>
                    <a:p>
                      <a:pPr marL="0" marR="0" algn="l" fontAlgn="t">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a.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lá</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78602"/>
                  </a:ext>
                </a:extLst>
              </a:tr>
              <a:tr h="401314">
                <a:tc>
                  <a:txBody>
                    <a:bodyPr/>
                    <a:lstStyle/>
                    <a:p>
                      <a:pPr marL="0" marR="0" algn="l" fontAlgn="t">
                        <a:lnSpc>
                          <a:spcPct val="115000"/>
                        </a:lnSpc>
                        <a:spcBef>
                          <a:spcPts val="0"/>
                        </a:spcBef>
                        <a:spcAft>
                          <a:spcPts val="0"/>
                        </a:spcAft>
                      </a:pPr>
                      <a:r>
                        <a:rPr lang="vi-VN"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b. </a:t>
                      </a:r>
                      <a:r>
                        <a:rPr lang="vi-VN"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rượu</a:t>
                      </a:r>
                      <a:r>
                        <a:rPr lang="vi-VN"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bia</a:t>
                      </a:r>
                      <a:endParaRPr lang="vi-VN"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9534450"/>
                  </a:ext>
                </a:extLst>
              </a:tr>
              <a:tr h="401314">
                <a:tc>
                  <a:txBody>
                    <a:bodyPr/>
                    <a:lstStyle/>
                    <a:p>
                      <a:pPr marL="0" marR="0" algn="l" fontAlgn="t">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c.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Cần</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sa</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Cỏ</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tài</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mà</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bồ</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đà</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5105"/>
                  </a:ext>
                </a:extLst>
              </a:tr>
              <a:tr h="401314">
                <a:tc>
                  <a:txBody>
                    <a:bodyPr/>
                    <a:lstStyle/>
                    <a:p>
                      <a:pPr marL="0" marR="0" algn="l" fontAlgn="t">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d. Cocaine (crack…)</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9672637"/>
                  </a:ext>
                </a:extLst>
              </a:tr>
              <a:tr h="730476">
                <a:tc>
                  <a:txBody>
                    <a:bodyPr/>
                    <a:lstStyle/>
                    <a:p>
                      <a:pPr marL="0" marR="0" algn="l" fontAlgn="t">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e. </a:t>
                      </a:r>
                      <a:r>
                        <a:rPr lang="en-US" sz="1800" b="0" i="0" u="none" strike="noStrike" dirty="0" err="1">
                          <a:effectLst/>
                          <a:latin typeface="Calibri" panose="020F0502020204030204" pitchFamily="34" charset="0"/>
                          <a:ea typeface="Calibri" panose="020F0502020204030204" pitchFamily="34" charset="0"/>
                          <a:cs typeface="Cambria" panose="02040503050406030204" pitchFamily="18" charset="0"/>
                        </a:rPr>
                        <a:t>Các</a:t>
                      </a:r>
                      <a:r>
                        <a:rPr lang="en-US" sz="18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0" u="none" strike="noStrike" dirty="0" err="1">
                          <a:effectLst/>
                          <a:latin typeface="Calibri" panose="020F0502020204030204" pitchFamily="34" charset="0"/>
                          <a:ea typeface="Calibri" panose="020F0502020204030204" pitchFamily="34" charset="0"/>
                          <a:cs typeface="Cambria" panose="02040503050406030204" pitchFamily="18" charset="0"/>
                        </a:rPr>
                        <a:t>chất</a:t>
                      </a:r>
                      <a:r>
                        <a:rPr lang="en-US" sz="18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0" u="none" strike="noStrike" dirty="0" err="1">
                          <a:effectLst/>
                          <a:latin typeface="Calibri" panose="020F0502020204030204" pitchFamily="34" charset="0"/>
                          <a:ea typeface="Calibri" panose="020F0502020204030204" pitchFamily="34" charset="0"/>
                          <a:cs typeface="Cambria" panose="02040503050406030204" pitchFamily="18" charset="0"/>
                        </a:rPr>
                        <a:t>dạng</a:t>
                      </a:r>
                      <a:r>
                        <a:rPr lang="en-US" sz="1800" b="0" i="0" u="none" strike="noStrike" dirty="0">
                          <a:effectLst/>
                          <a:latin typeface="Calibri" panose="020F0502020204030204" pitchFamily="34" charset="0"/>
                          <a:ea typeface="Calibri" panose="020F0502020204030204" pitchFamily="34" charset="0"/>
                          <a:cs typeface="Cambria" panose="02040503050406030204" pitchFamily="18" charset="0"/>
                        </a:rPr>
                        <a:t> amphetamine</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0" u="none" strike="noStrike" dirty="0">
                          <a:effectLst/>
                          <a:latin typeface="Calibri" panose="020F0502020204030204" pitchFamily="34" charset="0"/>
                          <a:ea typeface="Calibri" panose="020F0502020204030204" pitchFamily="34" charset="0"/>
                          <a:cs typeface="Cambria" panose="02040503050406030204" pitchFamily="18" charset="0"/>
                        </a:rPr>
                        <a:t>(</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Đá</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thuốc</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lắc</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hồng</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phiến</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kích</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ăn</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kiêng</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amphetamine v.v..</a:t>
                      </a:r>
                      <a:r>
                        <a:rPr lang="en-US" sz="18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2565204"/>
                  </a:ext>
                </a:extLst>
              </a:tr>
              <a:tr h="401314">
                <a:tc>
                  <a:txBody>
                    <a:bodyPr/>
                    <a:lstStyle/>
                    <a:p>
                      <a:pPr marL="0" marR="0" algn="l" fontAlgn="t">
                        <a:lnSpc>
                          <a:spcPct val="115000"/>
                        </a:lnSpc>
                        <a:spcBef>
                          <a:spcPts val="0"/>
                        </a:spcBef>
                        <a:spcAft>
                          <a:spcPts val="0"/>
                        </a:spcAft>
                      </a:pPr>
                      <a:r>
                        <a:rPr lang="vi-VN"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f. Dung môi (keo con </a:t>
                      </a:r>
                      <a:r>
                        <a:rPr lang="vi-VN"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chó</a:t>
                      </a:r>
                      <a:r>
                        <a:rPr lang="vi-VN"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keo </a:t>
                      </a:r>
                      <a:r>
                        <a:rPr lang="vi-VN"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hồ</a:t>
                      </a:r>
                      <a:r>
                        <a:rPr lang="vi-VN"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vi-VN"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khí</a:t>
                      </a:r>
                      <a:r>
                        <a:rPr lang="vi-VN"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ga, sơn </a:t>
                      </a:r>
                      <a:r>
                        <a:rPr lang="vi-VN"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pha.</a:t>
                      </a:r>
                      <a:r>
                        <a:rPr lang="vi-VN" sz="1800" b="0" i="1" u="none" strike="noStrike" dirty="0" err="1">
                          <a:effectLst/>
                          <a:latin typeface="Calibri" panose="020F0502020204030204" pitchFamily="34" charset="0"/>
                          <a:ea typeface="Calibri" panose="020F0502020204030204" pitchFamily="34" charset="0"/>
                          <a:cs typeface="Times New Roman" panose="02020603050405020304" pitchFamily="18" charset="0"/>
                        </a:rPr>
                        <a:t>v.v.v</a:t>
                      </a:r>
                      <a:r>
                        <a:rPr lang="vi-VN"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a:t>
                      </a:r>
                      <a:endParaRPr lang="vi-VN"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4647744"/>
                  </a:ext>
                </a:extLst>
              </a:tr>
              <a:tr h="401314">
                <a:tc>
                  <a:txBody>
                    <a:bodyPr/>
                    <a:lstStyle/>
                    <a:p>
                      <a:pPr marL="0" marR="0" algn="l" fontAlgn="t">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g.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an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ngủ</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(valium,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Serepax</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Rohypnol…)</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323683"/>
                  </a:ext>
                </a:extLst>
              </a:tr>
              <a:tr h="730476">
                <a:tc>
                  <a:txBody>
                    <a:bodyPr/>
                    <a:lstStyle/>
                    <a:p>
                      <a:pPr marL="0" marR="0" algn="l" fontAlgn="t">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h.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gây</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ảo</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giác</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kê</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acid,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nấm</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PCP,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bụi</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thiên</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thần</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Ketamine, Vitamin K, 2C-B, v.v.</a:t>
                      </a:r>
                      <a:r>
                        <a:rPr lang="en-US" sz="18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0544468"/>
                  </a:ext>
                </a:extLst>
              </a:tr>
              <a:tr h="730476">
                <a:tc>
                  <a:txBody>
                    <a:bodyPr/>
                    <a:lstStyle/>
                    <a:p>
                      <a:pPr marL="0" marR="0" algn="l" fontAlgn="t">
                        <a:lnSpc>
                          <a:spcPct val="115000"/>
                        </a:lnSpc>
                        <a:spcBef>
                          <a:spcPts val="0"/>
                        </a:spcBef>
                        <a:spcAft>
                          <a:spcPts val="0"/>
                        </a:spcAft>
                      </a:pP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i</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dạng</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phiện</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heroin, morphine, methadone, Buprenorphine,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codein</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nàng</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tiên</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nâu</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8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8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6146695"/>
                  </a:ext>
                </a:extLst>
              </a:tr>
              <a:tr h="401314">
                <a:tc>
                  <a:txBody>
                    <a:bodyPr/>
                    <a:lstStyle/>
                    <a:p>
                      <a:pPr marL="0" marR="0" algn="l" fontAlgn="t">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j.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khác</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ghi</a:t>
                      </a: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rõ</a:t>
                      </a:r>
                      <a:endParaRPr lang="en-US" sz="2800" b="0" i="0" u="none" strike="noStrike" dirty="0">
                        <a:effectLst/>
                        <a:latin typeface="Arial" panose="020B0604020202020204" pitchFamily="34" charset="0"/>
                      </a:endParaRPr>
                    </a:p>
                  </a:txBody>
                  <a:tcPr marL="81494" marR="81494" marT="113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0</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fontAlgn="ctr">
                        <a:lnSpc>
                          <a:spcPct val="115000"/>
                        </a:lnSpc>
                        <a:spcBef>
                          <a:spcPts val="0"/>
                        </a:spcBef>
                        <a:spcAft>
                          <a:spcPts val="0"/>
                        </a:spcAft>
                      </a:pPr>
                      <a:r>
                        <a:rPr lang="en-US" sz="1800" b="0" i="0" u="none" strike="noStrike" dirty="0">
                          <a:effectLst/>
                          <a:latin typeface="Calibri" panose="020F0502020204030204" pitchFamily="34" charset="0"/>
                          <a:ea typeface="Calibri" panose="020F0502020204030204" pitchFamily="34" charset="0"/>
                          <a:cs typeface="Times New Roman" panose="02020603050405020304" pitchFamily="18" charset="0"/>
                        </a:rPr>
                        <a:t>3</a:t>
                      </a:r>
                      <a:endParaRPr lang="en-US" sz="28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08232062"/>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18</a:t>
            </a:fld>
            <a:endParaRPr lang="en-US">
              <a:solidFill>
                <a:srgbClr val="464653"/>
              </a:solidFill>
              <a:latin typeface="Gill Sans MT"/>
            </a:endParaRPr>
          </a:p>
        </p:txBody>
      </p:sp>
    </p:spTree>
    <p:extLst>
      <p:ext uri="{BB962C8B-B14F-4D97-AF65-F5344CB8AC3E}">
        <p14:creationId xmlns:p14="http://schemas.microsoft.com/office/powerpoint/2010/main" val="3437519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9F2B6C1-801D-4032-9650-B1F6B5011968}"/>
              </a:ext>
            </a:extLst>
          </p:cNvPr>
          <p:cNvSpPr>
            <a:spLocks noGrp="1"/>
          </p:cNvSpPr>
          <p:nvPr>
            <p:ph type="title"/>
          </p:nvPr>
        </p:nvSpPr>
        <p:spPr>
          <a:xfrm>
            <a:off x="816864" y="141691"/>
            <a:ext cx="7886700" cy="368971"/>
          </a:xfrm>
        </p:spPr>
        <p:txBody>
          <a:bodyPr>
            <a:noAutofit/>
          </a:bodyPr>
          <a:lstStyle/>
          <a:p>
            <a:r>
              <a:rPr lang="en-US" sz="2800" b="1" dirty="0" err="1"/>
              <a:t>Câu</a:t>
            </a:r>
            <a:r>
              <a:rPr lang="en-US" sz="2800" b="1" dirty="0"/>
              <a:t> 2</a:t>
            </a:r>
          </a:p>
        </p:txBody>
      </p:sp>
      <p:graphicFrame>
        <p:nvGraphicFramePr>
          <p:cNvPr id="5" name="Chỗ dành sẵn cho Nội dung 4">
            <a:extLst>
              <a:ext uri="{FF2B5EF4-FFF2-40B4-BE49-F238E27FC236}">
                <a16:creationId xmlns:a16="http://schemas.microsoft.com/office/drawing/2014/main" id="{5CAA93BA-B61C-4BEC-8A51-FB0C0C7BF9E2}"/>
              </a:ext>
            </a:extLst>
          </p:cNvPr>
          <p:cNvGraphicFramePr>
            <a:graphicFrameLocks noGrp="1"/>
          </p:cNvGraphicFramePr>
          <p:nvPr>
            <p:ph sz="quarter" idx="1"/>
            <p:extLst>
              <p:ext uri="{D42A27DB-BD31-4B8C-83A1-F6EECF244321}">
                <p14:modId xmlns:p14="http://schemas.microsoft.com/office/powerpoint/2010/main" val="1179816868"/>
              </p:ext>
            </p:extLst>
          </p:nvPr>
        </p:nvGraphicFramePr>
        <p:xfrm>
          <a:off x="574964" y="579935"/>
          <a:ext cx="11042071" cy="5789296"/>
        </p:xfrm>
        <a:graphic>
          <a:graphicData uri="http://schemas.openxmlformats.org/drawingml/2006/table">
            <a:tbl>
              <a:tblPr firstRow="1" firstCol="1" bandRow="1"/>
              <a:tblGrid>
                <a:gridCol w="5446878">
                  <a:extLst>
                    <a:ext uri="{9D8B030D-6E8A-4147-A177-3AD203B41FA5}">
                      <a16:colId xmlns:a16="http://schemas.microsoft.com/office/drawing/2014/main" val="2407545559"/>
                    </a:ext>
                  </a:extLst>
                </a:gridCol>
                <a:gridCol w="1350147">
                  <a:extLst>
                    <a:ext uri="{9D8B030D-6E8A-4147-A177-3AD203B41FA5}">
                      <a16:colId xmlns:a16="http://schemas.microsoft.com/office/drawing/2014/main" val="401080037"/>
                    </a:ext>
                  </a:extLst>
                </a:gridCol>
                <a:gridCol w="925822">
                  <a:extLst>
                    <a:ext uri="{9D8B030D-6E8A-4147-A177-3AD203B41FA5}">
                      <a16:colId xmlns:a16="http://schemas.microsoft.com/office/drawing/2014/main" val="2173203922"/>
                    </a:ext>
                  </a:extLst>
                </a:gridCol>
                <a:gridCol w="937503">
                  <a:extLst>
                    <a:ext uri="{9D8B030D-6E8A-4147-A177-3AD203B41FA5}">
                      <a16:colId xmlns:a16="http://schemas.microsoft.com/office/drawing/2014/main" val="3814096643"/>
                    </a:ext>
                  </a:extLst>
                </a:gridCol>
                <a:gridCol w="1037950">
                  <a:extLst>
                    <a:ext uri="{9D8B030D-6E8A-4147-A177-3AD203B41FA5}">
                      <a16:colId xmlns:a16="http://schemas.microsoft.com/office/drawing/2014/main" val="1497380177"/>
                    </a:ext>
                  </a:extLst>
                </a:gridCol>
                <a:gridCol w="1343771">
                  <a:extLst>
                    <a:ext uri="{9D8B030D-6E8A-4147-A177-3AD203B41FA5}">
                      <a16:colId xmlns:a16="http://schemas.microsoft.com/office/drawing/2014/main" val="3541811604"/>
                    </a:ext>
                  </a:extLst>
                </a:gridCol>
              </a:tblGrid>
              <a:tr h="730476">
                <a:tc>
                  <a:txBody>
                    <a:bodyPr/>
                    <a:lstStyle/>
                    <a:p>
                      <a:pPr marL="0" marR="0">
                        <a:lnSpc>
                          <a:spcPct val="115000"/>
                        </a:lnSpc>
                        <a:spcBef>
                          <a:spcPts val="0"/>
                        </a:spcBef>
                        <a:spcAft>
                          <a:spcPts val="0"/>
                        </a:spcAft>
                      </a:pPr>
                      <a:r>
                        <a:rPr lang="en-US" sz="1500" b="1" dirty="0" err="1">
                          <a:effectLst/>
                          <a:latin typeface="Calibri" panose="020F0502020204030204" pitchFamily="34" charset="0"/>
                          <a:ea typeface="Calibri" panose="020F0502020204030204" pitchFamily="34" charset="0"/>
                          <a:cs typeface="Cambria" panose="02040503050406030204" pitchFamily="18" charset="0"/>
                        </a:rPr>
                        <a:t>Trong</a:t>
                      </a:r>
                      <a:r>
                        <a:rPr lang="en-US" sz="1500" b="1" dirty="0">
                          <a:effectLst/>
                          <a:latin typeface="Calibri" panose="020F0502020204030204" pitchFamily="34" charset="0"/>
                          <a:ea typeface="Calibri" panose="020F0502020204030204" pitchFamily="34" charset="0"/>
                          <a:cs typeface="Cambria" panose="02040503050406030204" pitchFamily="18" charset="0"/>
                        </a:rPr>
                        <a:t> 3 </a:t>
                      </a:r>
                      <a:r>
                        <a:rPr lang="en-US" sz="1500" b="1" dirty="0" err="1">
                          <a:effectLst/>
                          <a:latin typeface="Calibri" panose="020F0502020204030204" pitchFamily="34" charset="0"/>
                          <a:ea typeface="Calibri" panose="020F0502020204030204" pitchFamily="34" charset="0"/>
                          <a:cs typeface="Cambria" panose="02040503050406030204" pitchFamily="18" charset="0"/>
                        </a:rPr>
                        <a:t>tháng</a:t>
                      </a:r>
                      <a:r>
                        <a:rPr lang="en-US" sz="1500" b="1"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err="1">
                          <a:effectLst/>
                          <a:latin typeface="Calibri" panose="020F0502020204030204" pitchFamily="34" charset="0"/>
                          <a:ea typeface="Calibri" panose="020F0502020204030204" pitchFamily="34" charset="0"/>
                          <a:cs typeface="Cambria" panose="02040503050406030204" pitchFamily="18" charset="0"/>
                        </a:rPr>
                        <a:t>vừa</a:t>
                      </a:r>
                      <a:r>
                        <a:rPr lang="en-US" sz="1500" b="1" dirty="0">
                          <a:effectLst/>
                          <a:latin typeface="Calibri" panose="020F0502020204030204" pitchFamily="34" charset="0"/>
                          <a:ea typeface="Calibri" panose="020F0502020204030204" pitchFamily="34" charset="0"/>
                          <a:cs typeface="Cambria" panose="02040503050406030204" pitchFamily="18" charset="0"/>
                        </a:rPr>
                        <a:t> qua</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anh</a:t>
                      </a:r>
                      <a:r>
                        <a:rPr lang="en-US" sz="1500" dirty="0">
                          <a:effectLst/>
                          <a:latin typeface="Calibri" panose="020F0502020204030204" pitchFamily="34" charset="0"/>
                          <a:ea typeface="Calibri" panose="020F0502020204030204" pitchFamily="34" charset="0"/>
                          <a:cs typeface="Cambria" panose="02040503050406030204" pitchFamily="18" charset="0"/>
                        </a:rPr>
                        <a:t>/</a:t>
                      </a:r>
                      <a:r>
                        <a:rPr lang="en-US" sz="1500" dirty="0" err="1">
                          <a:effectLst/>
                          <a:latin typeface="Calibri" panose="020F0502020204030204" pitchFamily="34" charset="0"/>
                          <a:ea typeface="Calibri" panose="020F0502020204030204" pitchFamily="34" charset="0"/>
                          <a:cs typeface="Cambria" panose="02040503050406030204" pitchFamily="18" charset="0"/>
                        </a:rPr>
                        <a:t>chị</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sử</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dụng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các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chất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vừa</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đề</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cập</a:t>
                      </a:r>
                      <a:r>
                        <a:rPr lang="en-US" sz="1500" dirty="0">
                          <a:effectLst/>
                          <a:latin typeface="Calibri" panose="020F0502020204030204" pitchFamily="34" charset="0"/>
                          <a:ea typeface="Calibri" panose="020F0502020204030204" pitchFamily="34" charset="0"/>
                          <a:cs typeface="Cambria" panose="02040503050406030204" pitchFamily="18" charset="0"/>
                        </a:rPr>
                        <a:t> ở </a:t>
                      </a:r>
                      <a:r>
                        <a:rPr lang="en-US" sz="1500" dirty="0" err="1">
                          <a:effectLst/>
                          <a:latin typeface="Calibri" panose="020F0502020204030204" pitchFamily="34" charset="0"/>
                          <a:ea typeface="Calibri" panose="020F0502020204030204" pitchFamily="34" charset="0"/>
                          <a:cs typeface="Cambria" panose="02040503050406030204" pitchFamily="18" charset="0"/>
                        </a:rPr>
                        <a:t>trên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với</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smtClean="0">
                          <a:effectLst/>
                          <a:latin typeface="Calibri" panose="020F0502020204030204" pitchFamily="34" charset="0"/>
                          <a:ea typeface="Calibri" panose="020F0502020204030204" pitchFamily="34" charset="0"/>
                          <a:cs typeface="Cambria" panose="02040503050406030204" pitchFamily="18" charset="0"/>
                        </a:rPr>
                        <a:t>tần</a:t>
                      </a:r>
                      <a:r>
                        <a:rPr lang="en-US" sz="1500" dirty="0" smtClean="0">
                          <a:effectLst/>
                          <a:latin typeface="Calibri" panose="020F0502020204030204" pitchFamily="34" charset="0"/>
                          <a:ea typeface="Calibri" panose="020F0502020204030204" pitchFamily="34" charset="0"/>
                          <a:cs typeface="Cambria" panose="02040503050406030204" pitchFamily="18" charset="0"/>
                        </a:rPr>
                        <a:t> </a:t>
                      </a:r>
                      <a:r>
                        <a:rPr lang="en-US" sz="1500" dirty="0" err="1" smtClean="0">
                          <a:effectLst/>
                          <a:latin typeface="Calibri" panose="020F0502020204030204" pitchFamily="34" charset="0"/>
                          <a:ea typeface="Calibri" panose="020F0502020204030204" pitchFamily="34" charset="0"/>
                          <a:cs typeface="Cambria" panose="02040503050406030204" pitchFamily="18" charset="0"/>
                        </a:rPr>
                        <a:t>suất</a:t>
                      </a:r>
                      <a:r>
                        <a:rPr lang="en-US" sz="1500" dirty="0" smtClean="0">
                          <a:effectLst/>
                          <a:latin typeface="Calibri" panose="020F0502020204030204" pitchFamily="34" charset="0"/>
                          <a:ea typeface="Calibri" panose="020F0502020204030204" pitchFamily="34" charset="0"/>
                          <a:cs typeface="Cambria" panose="02040503050406030204" pitchFamily="18" charset="0"/>
                        </a:rPr>
                        <a:t> </a:t>
                      </a:r>
                      <a:r>
                        <a:rPr lang="en-US" sz="1500" dirty="0" err="1" smtClean="0">
                          <a:effectLst/>
                          <a:latin typeface="Calibri" panose="020F0502020204030204" pitchFamily="34" charset="0"/>
                          <a:ea typeface="Calibri" panose="020F0502020204030204" pitchFamily="34" charset="0"/>
                          <a:cs typeface="Cambria" panose="02040503050406030204" pitchFamily="18" charset="0"/>
                        </a:rPr>
                        <a:t>như</a:t>
                      </a:r>
                      <a:r>
                        <a:rPr lang="en-US" sz="1500" dirty="0" smtClean="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thế</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nào</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loại</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thứ</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nhất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loại</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thứ</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hai</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v..v</a:t>
                      </a:r>
                      <a:r>
                        <a:rPr lang="en-US" sz="1500" dirty="0">
                          <a:effectLst/>
                          <a:latin typeface="Calibri" panose="020F0502020204030204" pitchFamily="34" charset="0"/>
                          <a:ea typeface="Calibri" panose="020F0502020204030204" pitchFamily="34" charset="0"/>
                          <a:cs typeface="Cambria" panose="02040503050406030204" pitchFamily="18" charset="0"/>
                        </a:rPr>
                        <a: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Không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lần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nào</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mbria" panose="02040503050406030204" pitchFamily="18" charset="0"/>
                          <a:sym typeface="Wingdings" panose="05000000000000000000" pitchFamily="2" charset="2"/>
                        </a:rPr>
                        <a: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Chuyển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câu</a:t>
                      </a:r>
                      <a:r>
                        <a:rPr lang="en-US" sz="1500" dirty="0">
                          <a:effectLst/>
                          <a:latin typeface="Calibri" panose="020F0502020204030204" pitchFamily="34" charset="0"/>
                          <a:ea typeface="Calibri" panose="020F0502020204030204" pitchFamily="34" charset="0"/>
                          <a:cs typeface="Cambria" panose="02040503050406030204" pitchFamily="18" charset="0"/>
                        </a:rPr>
                        <a:t> 6</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mbria" panose="02040503050406030204" pitchFamily="18" charset="0"/>
                        </a:rPr>
                        <a:t>1 </a:t>
                      </a:r>
                      <a:r>
                        <a:rPr lang="en-US" sz="1500" dirty="0" err="1">
                          <a:effectLst/>
                          <a:latin typeface="Calibri" panose="020F0502020204030204" pitchFamily="34" charset="0"/>
                          <a:ea typeface="Calibri" panose="020F0502020204030204" pitchFamily="34" charset="0"/>
                          <a:cs typeface="Cambria" panose="02040503050406030204" pitchFamily="18" charset="0"/>
                        </a:rPr>
                        <a:t>hoặc</a:t>
                      </a:r>
                      <a:r>
                        <a:rPr lang="en-US" sz="1500" dirty="0">
                          <a:effectLst/>
                          <a:latin typeface="Calibri" panose="020F0502020204030204" pitchFamily="34" charset="0"/>
                          <a:ea typeface="Calibri" panose="020F0502020204030204" pitchFamily="34" charset="0"/>
                          <a:cs typeface="Cambria" panose="02040503050406030204" pitchFamily="18" charset="0"/>
                        </a:rPr>
                        <a:t> 2 </a:t>
                      </a:r>
                      <a:r>
                        <a:rPr lang="en-US" sz="1500" dirty="0" err="1">
                          <a:effectLst/>
                          <a:latin typeface="Calibri" panose="020F0502020204030204" pitchFamily="34" charset="0"/>
                          <a:ea typeface="Calibri" panose="020F0502020204030204" pitchFamily="34" charset="0"/>
                          <a:cs typeface="Cambria" panose="02040503050406030204" pitchFamily="18" charset="0"/>
                        </a:rPr>
                        <a:t>lần</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tháng</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tuần</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ngày</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hoặc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gần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như</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ngày</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40804"/>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a.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lá</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78602"/>
                  </a:ext>
                </a:extLst>
              </a:tr>
              <a:tr h="401314">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b. </a:t>
                      </a:r>
                      <a:r>
                        <a:rPr lang="en-US" sz="1500" b="0" i="0" u="none" strike="noStrike" dirty="0" smtClean="0">
                          <a:effectLst/>
                          <a:latin typeface="Calibri" panose="020F0502020204030204" pitchFamily="34" charset="0"/>
                          <a:ea typeface="Calibri" panose="020F0502020204030204" pitchFamily="34" charset="0"/>
                          <a:cs typeface="Times New Roman" panose="02020603050405020304" pitchFamily="18" charset="0"/>
                        </a:rPr>
                        <a:t>R</a:t>
                      </a:r>
                      <a:r>
                        <a:rPr lang="vi-VN" sz="1500" b="0" i="0" u="none" strike="noStrike" dirty="0" smtClean="0">
                          <a:effectLst/>
                          <a:latin typeface="Calibri" panose="020F0502020204030204" pitchFamily="34" charset="0"/>
                          <a:ea typeface="Calibri" panose="020F0502020204030204" pitchFamily="34" charset="0"/>
                          <a:cs typeface="Times New Roman" panose="02020603050405020304" pitchFamily="18" charset="0"/>
                        </a:rPr>
                        <a:t>ượu </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bia</a:t>
                      </a:r>
                      <a:endParaRPr lang="vi-VN"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9534450"/>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c.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Cần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sa</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Cỏ</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tài</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mà</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bồ</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đà</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5105"/>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d. Cocaine (crack…)</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9672637"/>
                  </a:ext>
                </a:extLst>
              </a:tr>
              <a:tr h="73047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e.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Các</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chất</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dạng</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amphetamine</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Đá</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thuốc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lắc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hồng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phiến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kích</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ăn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kiêng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amphetamine v.v..</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2565204"/>
                  </a:ext>
                </a:extLst>
              </a:tr>
              <a:tr h="401314">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f. Dung môi (keo con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chó</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keo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hồ</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khí</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ga, sơn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pha.</a:t>
                      </a:r>
                      <a:r>
                        <a:rPr lang="vi-VN" sz="1500" b="0" i="1" u="none" strike="noStrike" dirty="0" err="1">
                          <a:effectLst/>
                          <a:latin typeface="Calibri" panose="020F0502020204030204" pitchFamily="34" charset="0"/>
                          <a:ea typeface="Calibri" panose="020F0502020204030204" pitchFamily="34" charset="0"/>
                          <a:cs typeface="Times New Roman" panose="02020603050405020304" pitchFamily="18" charset="0"/>
                        </a:rPr>
                        <a:t>v.v.v</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a:t>
                      </a:r>
                      <a:endParaRPr lang="vi-VN"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4647744"/>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g.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an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ngủ</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(valium,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Serepax</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Rohypnol…)</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323683"/>
                  </a:ext>
                </a:extLst>
              </a:tr>
              <a:tr h="73047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h.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gây</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ảo</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giác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smtClean="0">
                          <a:effectLst/>
                          <a:latin typeface="Calibri" panose="020F0502020204030204" pitchFamily="34" charset="0"/>
                          <a:ea typeface="Calibri" panose="020F0502020204030204" pitchFamily="34" charset="0"/>
                          <a:cs typeface="Cambria" panose="02040503050406030204" pitchFamily="18" charset="0"/>
                        </a:rPr>
                        <a:t>ke</a:t>
                      </a:r>
                      <a:r>
                        <a:rPr lang="en-US" sz="1500" b="0" i="1" u="none" strike="noStrike" dirty="0" smtClean="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acid,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nấm</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PCP,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bụi</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thần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Ketamine, Vitamin K, 2C-B, v.v.</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0544468"/>
                  </a:ext>
                </a:extLst>
              </a:tr>
              <a:tr h="730476">
                <a:tc>
                  <a:txBody>
                    <a:bodyPr/>
                    <a:lstStyle/>
                    <a:p>
                      <a:pPr marL="0" marR="0" algn="l" fontAlgn="t">
                        <a:lnSpc>
                          <a:spcPct val="115000"/>
                        </a:lnSpc>
                        <a:spcBef>
                          <a:spcPts val="0"/>
                        </a:spcBef>
                        <a:spcAft>
                          <a:spcPts val="0"/>
                        </a:spcAft>
                      </a:pP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i</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dạng</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phiện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heroin, morphine, methadone, Buprenorphine,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codein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nàng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nâu</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6146695"/>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j.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khác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ghi</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rõ</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08232062"/>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19</a:t>
            </a:fld>
            <a:endParaRPr lang="en-US">
              <a:solidFill>
                <a:srgbClr val="464653"/>
              </a:solidFill>
              <a:latin typeface="Gill Sans MT"/>
            </a:endParaRPr>
          </a:p>
        </p:txBody>
      </p:sp>
    </p:spTree>
    <p:extLst>
      <p:ext uri="{BB962C8B-B14F-4D97-AF65-F5344CB8AC3E}">
        <p14:creationId xmlns:p14="http://schemas.microsoft.com/office/powerpoint/2010/main" val="3887752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9F2B6C1-801D-4032-9650-B1F6B5011968}"/>
              </a:ext>
            </a:extLst>
          </p:cNvPr>
          <p:cNvSpPr>
            <a:spLocks noGrp="1"/>
          </p:cNvSpPr>
          <p:nvPr>
            <p:ph type="title"/>
          </p:nvPr>
        </p:nvSpPr>
        <p:spPr>
          <a:xfrm>
            <a:off x="816864" y="198083"/>
            <a:ext cx="7886700" cy="368971"/>
          </a:xfrm>
        </p:spPr>
        <p:txBody>
          <a:bodyPr>
            <a:noAutofit/>
          </a:bodyPr>
          <a:lstStyle/>
          <a:p>
            <a:r>
              <a:rPr lang="en-US" sz="2800" b="1" dirty="0" err="1"/>
              <a:t>Câu</a:t>
            </a:r>
            <a:r>
              <a:rPr lang="en-US" sz="2800" b="1" dirty="0"/>
              <a:t> 3</a:t>
            </a:r>
          </a:p>
        </p:txBody>
      </p:sp>
      <p:graphicFrame>
        <p:nvGraphicFramePr>
          <p:cNvPr id="5" name="Chỗ dành sẵn cho Nội dung 4">
            <a:extLst>
              <a:ext uri="{FF2B5EF4-FFF2-40B4-BE49-F238E27FC236}">
                <a16:creationId xmlns:a16="http://schemas.microsoft.com/office/drawing/2014/main" id="{5CAA93BA-B61C-4BEC-8A51-FB0C0C7BF9E2}"/>
              </a:ext>
            </a:extLst>
          </p:cNvPr>
          <p:cNvGraphicFramePr>
            <a:graphicFrameLocks noGrp="1"/>
          </p:cNvGraphicFramePr>
          <p:nvPr>
            <p:ph sz="quarter" idx="1"/>
            <p:extLst>
              <p:ext uri="{D42A27DB-BD31-4B8C-83A1-F6EECF244321}">
                <p14:modId xmlns:p14="http://schemas.microsoft.com/office/powerpoint/2010/main" val="2340963513"/>
              </p:ext>
            </p:extLst>
          </p:nvPr>
        </p:nvGraphicFramePr>
        <p:xfrm>
          <a:off x="579744" y="567054"/>
          <a:ext cx="11000508" cy="5789296"/>
        </p:xfrm>
        <a:graphic>
          <a:graphicData uri="http://schemas.openxmlformats.org/drawingml/2006/table">
            <a:tbl>
              <a:tblPr firstRow="1" firstCol="1" bandRow="1"/>
              <a:tblGrid>
                <a:gridCol w="5426375">
                  <a:extLst>
                    <a:ext uri="{9D8B030D-6E8A-4147-A177-3AD203B41FA5}">
                      <a16:colId xmlns:a16="http://schemas.microsoft.com/office/drawing/2014/main" val="2407545559"/>
                    </a:ext>
                  </a:extLst>
                </a:gridCol>
                <a:gridCol w="1345065">
                  <a:extLst>
                    <a:ext uri="{9D8B030D-6E8A-4147-A177-3AD203B41FA5}">
                      <a16:colId xmlns:a16="http://schemas.microsoft.com/office/drawing/2014/main" val="401080037"/>
                    </a:ext>
                  </a:extLst>
                </a:gridCol>
                <a:gridCol w="950756">
                  <a:extLst>
                    <a:ext uri="{9D8B030D-6E8A-4147-A177-3AD203B41FA5}">
                      <a16:colId xmlns:a16="http://schemas.microsoft.com/office/drawing/2014/main" val="2173203922"/>
                    </a:ext>
                  </a:extLst>
                </a:gridCol>
                <a:gridCol w="950653">
                  <a:extLst>
                    <a:ext uri="{9D8B030D-6E8A-4147-A177-3AD203B41FA5}">
                      <a16:colId xmlns:a16="http://schemas.microsoft.com/office/drawing/2014/main" val="3814096643"/>
                    </a:ext>
                  </a:extLst>
                </a:gridCol>
                <a:gridCol w="900618">
                  <a:extLst>
                    <a:ext uri="{9D8B030D-6E8A-4147-A177-3AD203B41FA5}">
                      <a16:colId xmlns:a16="http://schemas.microsoft.com/office/drawing/2014/main" val="1497380177"/>
                    </a:ext>
                  </a:extLst>
                </a:gridCol>
                <a:gridCol w="1427041">
                  <a:extLst>
                    <a:ext uri="{9D8B030D-6E8A-4147-A177-3AD203B41FA5}">
                      <a16:colId xmlns:a16="http://schemas.microsoft.com/office/drawing/2014/main" val="3541811604"/>
                    </a:ext>
                  </a:extLst>
                </a:gridCol>
              </a:tblGrid>
              <a:tr h="730476">
                <a:tc>
                  <a:txBody>
                    <a:bodyPr/>
                    <a:lstStyle/>
                    <a:p>
                      <a:pPr marL="0" marR="0">
                        <a:lnSpc>
                          <a:spcPct val="115000"/>
                        </a:lnSpc>
                        <a:spcBef>
                          <a:spcPts val="0"/>
                        </a:spcBef>
                        <a:spcAft>
                          <a:spcPts val="0"/>
                        </a:spcAft>
                      </a:pPr>
                      <a:r>
                        <a:rPr lang="en-US" sz="1500" b="1" dirty="0" err="1">
                          <a:effectLst/>
                          <a:latin typeface="Calibri" panose="020F0502020204030204" pitchFamily="34" charset="0"/>
                          <a:ea typeface="Calibri" panose="020F0502020204030204" pitchFamily="34" charset="0"/>
                          <a:cs typeface="Cambria" panose="02040503050406030204" pitchFamily="18" charset="0"/>
                        </a:rPr>
                        <a:t>Trong</a:t>
                      </a:r>
                      <a:r>
                        <a:rPr lang="en-US" sz="1500" b="1" dirty="0">
                          <a:effectLst/>
                          <a:latin typeface="Calibri" panose="020F0502020204030204" pitchFamily="34" charset="0"/>
                          <a:ea typeface="Calibri" panose="020F0502020204030204" pitchFamily="34" charset="0"/>
                          <a:cs typeface="Cambria" panose="02040503050406030204" pitchFamily="18" charset="0"/>
                        </a:rPr>
                        <a:t> 3 </a:t>
                      </a:r>
                      <a:r>
                        <a:rPr lang="en-US" sz="1500" b="1" dirty="0" err="1">
                          <a:effectLst/>
                          <a:latin typeface="Calibri" panose="020F0502020204030204" pitchFamily="34" charset="0"/>
                          <a:ea typeface="Calibri" panose="020F0502020204030204" pitchFamily="34" charset="0"/>
                          <a:cs typeface="Cambria" panose="02040503050406030204" pitchFamily="18" charset="0"/>
                        </a:rPr>
                        <a:t>tháng</a:t>
                      </a:r>
                      <a:r>
                        <a:rPr lang="en-US" sz="1500" b="1"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err="1">
                          <a:effectLst/>
                          <a:latin typeface="Calibri" panose="020F0502020204030204" pitchFamily="34" charset="0"/>
                          <a:ea typeface="Calibri" panose="020F0502020204030204" pitchFamily="34" charset="0"/>
                          <a:cs typeface="Cambria" panose="02040503050406030204" pitchFamily="18" charset="0"/>
                        </a:rPr>
                        <a:t>vừa</a:t>
                      </a:r>
                      <a:r>
                        <a:rPr lang="en-US" sz="1500" b="1" dirty="0">
                          <a:effectLst/>
                          <a:latin typeface="Calibri" panose="020F0502020204030204" pitchFamily="34" charset="0"/>
                          <a:ea typeface="Calibri" panose="020F0502020204030204" pitchFamily="34" charset="0"/>
                          <a:cs typeface="Cambria" panose="02040503050406030204" pitchFamily="18" charset="0"/>
                        </a:rPr>
                        <a:t> qua</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anh</a:t>
                      </a:r>
                      <a:r>
                        <a:rPr lang="en-US" sz="1500" dirty="0">
                          <a:effectLst/>
                          <a:latin typeface="Calibri" panose="020F0502020204030204" pitchFamily="34" charset="0"/>
                          <a:ea typeface="Calibri" panose="020F0502020204030204" pitchFamily="34" charset="0"/>
                          <a:cs typeface="Cambria" panose="02040503050406030204" pitchFamily="18" charset="0"/>
                        </a:rPr>
                        <a:t>/</a:t>
                      </a:r>
                      <a:r>
                        <a:rPr lang="en-US" sz="1500" dirty="0" err="1">
                          <a:effectLst/>
                          <a:latin typeface="Calibri" panose="020F0502020204030204" pitchFamily="34" charset="0"/>
                          <a:ea typeface="Calibri" panose="020F0502020204030204" pitchFamily="34" charset="0"/>
                          <a:cs typeface="Cambria" panose="02040503050406030204" pitchFamily="18" charset="0"/>
                        </a:rPr>
                        <a:t>chị</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mong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muốn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hoặc</a:t>
                      </a:r>
                      <a:r>
                        <a:rPr lang="en-US" sz="1500" dirty="0">
                          <a:effectLst/>
                          <a:latin typeface="Calibri" panose="020F0502020204030204" pitchFamily="34" charset="0"/>
                          <a:ea typeface="Calibri" panose="020F0502020204030204" pitchFamily="34" charset="0"/>
                          <a:cs typeface="Cambria" panose="02040503050406030204" pitchFamily="18" charset="0"/>
                        </a:rPr>
                        <a:t> khao </a:t>
                      </a:r>
                      <a:r>
                        <a:rPr lang="en-US" sz="1500" dirty="0" err="1">
                          <a:effectLst/>
                          <a:latin typeface="Calibri" panose="020F0502020204030204" pitchFamily="34" charset="0"/>
                          <a:ea typeface="Calibri" panose="020F0502020204030204" pitchFamily="34" charset="0"/>
                          <a:cs typeface="Cambria" panose="02040503050406030204" pitchFamily="18" charset="0"/>
                        </a:rPr>
                        <a:t>khát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sử</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dụng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chất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gây</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nghiện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sau</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với</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tần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suất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như</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thế</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nào</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loại</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thứ</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nhất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loại</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thứ</a:t>
                      </a:r>
                      <a:r>
                        <a:rPr lang="en-US" sz="1500" dirty="0">
                          <a:effectLst/>
                          <a:latin typeface="Calibri" panose="020F0502020204030204" pitchFamily="34" charset="0"/>
                          <a:ea typeface="Calibri" panose="020F0502020204030204" pitchFamily="34" charset="0"/>
                          <a:cs typeface="Cambria" panose="02040503050406030204" pitchFamily="18" charset="0"/>
                        </a:rPr>
                        <a:t> 2, </a:t>
                      </a:r>
                      <a:r>
                        <a:rPr lang="en-US" sz="1500" dirty="0" err="1">
                          <a:effectLst/>
                          <a:latin typeface="Calibri" panose="020F0502020204030204" pitchFamily="34" charset="0"/>
                          <a:ea typeface="Calibri" panose="020F0502020204030204" pitchFamily="34" charset="0"/>
                          <a:cs typeface="Cambria" panose="02040503050406030204" pitchFamily="18" charset="0"/>
                        </a:rPr>
                        <a:t>v..v</a:t>
                      </a:r>
                      <a:r>
                        <a:rPr lang="en-US" sz="1500" dirty="0">
                          <a:effectLst/>
                          <a:latin typeface="Calibri" panose="020F0502020204030204" pitchFamily="34" charset="0"/>
                          <a:ea typeface="Calibri" panose="020F0502020204030204" pitchFamily="34" charset="0"/>
                          <a:cs typeface="Cambria" panose="02040503050406030204" pitchFamily="18" charset="0"/>
                        </a:rPr>
                        <a: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Không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lần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nào</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mbria" panose="02040503050406030204" pitchFamily="18" charset="0"/>
                          <a:sym typeface="Wingdings" panose="05000000000000000000" pitchFamily="2" charset="2"/>
                        </a:rPr>
                        <a: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Chuyển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câu</a:t>
                      </a:r>
                      <a:r>
                        <a:rPr lang="en-US" sz="1500" dirty="0">
                          <a:effectLst/>
                          <a:latin typeface="Calibri" panose="020F0502020204030204" pitchFamily="34" charset="0"/>
                          <a:ea typeface="Calibri" panose="020F0502020204030204" pitchFamily="34" charset="0"/>
                          <a:cs typeface="Cambria" panose="02040503050406030204" pitchFamily="18" charset="0"/>
                        </a:rPr>
                        <a:t> 6</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mbria" panose="02040503050406030204" pitchFamily="18" charset="0"/>
                        </a:rPr>
                        <a:t>1 </a:t>
                      </a:r>
                      <a:r>
                        <a:rPr lang="en-US" sz="1500" dirty="0" err="1">
                          <a:effectLst/>
                          <a:latin typeface="Calibri" panose="020F0502020204030204" pitchFamily="34" charset="0"/>
                          <a:ea typeface="Calibri" panose="020F0502020204030204" pitchFamily="34" charset="0"/>
                          <a:cs typeface="Cambria" panose="02040503050406030204" pitchFamily="18" charset="0"/>
                        </a:rPr>
                        <a:t>hoặc</a:t>
                      </a:r>
                      <a:r>
                        <a:rPr lang="en-US" sz="1500" dirty="0">
                          <a:effectLst/>
                          <a:latin typeface="Calibri" panose="020F0502020204030204" pitchFamily="34" charset="0"/>
                          <a:ea typeface="Calibri" panose="020F0502020204030204" pitchFamily="34" charset="0"/>
                          <a:cs typeface="Cambria" panose="02040503050406030204" pitchFamily="18" charset="0"/>
                        </a:rPr>
                        <a:t> 2 </a:t>
                      </a:r>
                      <a:r>
                        <a:rPr lang="en-US" sz="1500" dirty="0" err="1">
                          <a:effectLst/>
                          <a:latin typeface="Calibri" panose="020F0502020204030204" pitchFamily="34" charset="0"/>
                          <a:ea typeface="Calibri" panose="020F0502020204030204" pitchFamily="34" charset="0"/>
                          <a:cs typeface="Cambria" panose="02040503050406030204" pitchFamily="18" charset="0"/>
                        </a:rPr>
                        <a:t>lần</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tháng</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tuần</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ngày</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hoặc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gần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như</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ngày</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40804"/>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a.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lá</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78602"/>
                  </a:ext>
                </a:extLst>
              </a:tr>
              <a:tr h="401314">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b. </a:t>
                      </a:r>
                      <a:r>
                        <a:rPr lang="en-US" sz="1500" b="0" i="0" u="none" strike="noStrike" dirty="0" smtClean="0">
                          <a:effectLst/>
                          <a:latin typeface="Calibri" panose="020F0502020204030204" pitchFamily="34" charset="0"/>
                          <a:ea typeface="Calibri" panose="020F0502020204030204" pitchFamily="34" charset="0"/>
                          <a:cs typeface="Times New Roman" panose="02020603050405020304" pitchFamily="18" charset="0"/>
                        </a:rPr>
                        <a:t>R</a:t>
                      </a:r>
                      <a:r>
                        <a:rPr lang="vi-VN" sz="1500" b="0" i="0" u="none" strike="noStrike" dirty="0" smtClean="0">
                          <a:effectLst/>
                          <a:latin typeface="Calibri" panose="020F0502020204030204" pitchFamily="34" charset="0"/>
                          <a:ea typeface="Calibri" panose="020F0502020204030204" pitchFamily="34" charset="0"/>
                          <a:cs typeface="Times New Roman" panose="02020603050405020304" pitchFamily="18" charset="0"/>
                        </a:rPr>
                        <a:t>ượu </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bia</a:t>
                      </a:r>
                      <a:endParaRPr lang="vi-VN"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9534450"/>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c.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Cần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sa</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Cỏ</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tài</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mà</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bồ</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đà</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5105"/>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d. Cocaine (crack…)</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9672637"/>
                  </a:ext>
                </a:extLst>
              </a:tr>
              <a:tr h="73047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e.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Các</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chất</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dạng</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amphetamine</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Đá</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thuốc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lắc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hồng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phiến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kích</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ăn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kiêng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amphetamine v.v..</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2565204"/>
                  </a:ext>
                </a:extLst>
              </a:tr>
              <a:tr h="401314">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f. Dung môi (keo con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chó</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keo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hồ</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khí</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ga, sơn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pha.</a:t>
                      </a:r>
                      <a:r>
                        <a:rPr lang="vi-VN" sz="1500" b="0" i="1" u="none" strike="noStrike" dirty="0" err="1">
                          <a:effectLst/>
                          <a:latin typeface="Calibri" panose="020F0502020204030204" pitchFamily="34" charset="0"/>
                          <a:ea typeface="Calibri" panose="020F0502020204030204" pitchFamily="34" charset="0"/>
                          <a:cs typeface="Times New Roman" panose="02020603050405020304" pitchFamily="18" charset="0"/>
                        </a:rPr>
                        <a:t>v.v.v</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a:t>
                      </a:r>
                      <a:endParaRPr lang="vi-VN"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4647744"/>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g.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an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ngủ</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(valium,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Serepax</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Rohypnol…)</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323683"/>
                  </a:ext>
                </a:extLst>
              </a:tr>
              <a:tr h="73047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h.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gây</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ảo</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giác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kê</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acid,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nấm</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PCP,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bụi</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thần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Ketamine, Vitamin K, 2C-B, v.v.</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0544468"/>
                  </a:ext>
                </a:extLst>
              </a:tr>
              <a:tr h="730476">
                <a:tc>
                  <a:txBody>
                    <a:bodyPr/>
                    <a:lstStyle/>
                    <a:p>
                      <a:pPr marL="0" marR="0" algn="l" fontAlgn="t">
                        <a:lnSpc>
                          <a:spcPct val="115000"/>
                        </a:lnSpc>
                        <a:spcBef>
                          <a:spcPts val="0"/>
                        </a:spcBef>
                        <a:spcAft>
                          <a:spcPts val="0"/>
                        </a:spcAft>
                      </a:pP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i</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dạng</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phiện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heroin, morphine, methadone, Buprenorphine,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codein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nàng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nâu</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6146695"/>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j.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khác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ghi</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rõ</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08232062"/>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20</a:t>
            </a:fld>
            <a:endParaRPr lang="en-US">
              <a:solidFill>
                <a:srgbClr val="464653"/>
              </a:solidFill>
              <a:latin typeface="Gill Sans MT"/>
            </a:endParaRPr>
          </a:p>
        </p:txBody>
      </p:sp>
    </p:spTree>
    <p:extLst>
      <p:ext uri="{BB962C8B-B14F-4D97-AF65-F5344CB8AC3E}">
        <p14:creationId xmlns:p14="http://schemas.microsoft.com/office/powerpoint/2010/main" val="2931472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9F2B6C1-801D-4032-9650-B1F6B5011968}"/>
              </a:ext>
            </a:extLst>
          </p:cNvPr>
          <p:cNvSpPr>
            <a:spLocks noGrp="1"/>
          </p:cNvSpPr>
          <p:nvPr>
            <p:ph type="title"/>
          </p:nvPr>
        </p:nvSpPr>
        <p:spPr>
          <a:xfrm>
            <a:off x="816864" y="132021"/>
            <a:ext cx="7886700" cy="368971"/>
          </a:xfrm>
        </p:spPr>
        <p:txBody>
          <a:bodyPr>
            <a:noAutofit/>
          </a:bodyPr>
          <a:lstStyle/>
          <a:p>
            <a:r>
              <a:rPr lang="en-US" sz="2800" b="1" dirty="0" err="1"/>
              <a:t>Câu</a:t>
            </a:r>
            <a:r>
              <a:rPr lang="en-US" sz="2800" b="1" dirty="0"/>
              <a:t> 4</a:t>
            </a:r>
          </a:p>
        </p:txBody>
      </p:sp>
      <p:graphicFrame>
        <p:nvGraphicFramePr>
          <p:cNvPr id="5" name="Chỗ dành sẵn cho Nội dung 4">
            <a:extLst>
              <a:ext uri="{FF2B5EF4-FFF2-40B4-BE49-F238E27FC236}">
                <a16:creationId xmlns:a16="http://schemas.microsoft.com/office/drawing/2014/main" id="{5CAA93BA-B61C-4BEC-8A51-FB0C0C7BF9E2}"/>
              </a:ext>
            </a:extLst>
          </p:cNvPr>
          <p:cNvGraphicFramePr>
            <a:graphicFrameLocks noGrp="1"/>
          </p:cNvGraphicFramePr>
          <p:nvPr>
            <p:ph sz="quarter" idx="1"/>
            <p:extLst>
              <p:ext uri="{D42A27DB-BD31-4B8C-83A1-F6EECF244321}">
                <p14:modId xmlns:p14="http://schemas.microsoft.com/office/powerpoint/2010/main" val="3337242492"/>
              </p:ext>
            </p:extLst>
          </p:nvPr>
        </p:nvGraphicFramePr>
        <p:xfrm>
          <a:off x="588816" y="567054"/>
          <a:ext cx="11014367" cy="5789296"/>
        </p:xfrm>
        <a:graphic>
          <a:graphicData uri="http://schemas.openxmlformats.org/drawingml/2006/table">
            <a:tbl>
              <a:tblPr firstRow="1" firstCol="1" bandRow="1"/>
              <a:tblGrid>
                <a:gridCol w="5433210">
                  <a:extLst>
                    <a:ext uri="{9D8B030D-6E8A-4147-A177-3AD203B41FA5}">
                      <a16:colId xmlns:a16="http://schemas.microsoft.com/office/drawing/2014/main" val="2407545559"/>
                    </a:ext>
                  </a:extLst>
                </a:gridCol>
                <a:gridCol w="1346760">
                  <a:extLst>
                    <a:ext uri="{9D8B030D-6E8A-4147-A177-3AD203B41FA5}">
                      <a16:colId xmlns:a16="http://schemas.microsoft.com/office/drawing/2014/main" val="401080037"/>
                    </a:ext>
                  </a:extLst>
                </a:gridCol>
                <a:gridCol w="906801">
                  <a:extLst>
                    <a:ext uri="{9D8B030D-6E8A-4147-A177-3AD203B41FA5}">
                      <a16:colId xmlns:a16="http://schemas.microsoft.com/office/drawing/2014/main" val="2173203922"/>
                    </a:ext>
                  </a:extLst>
                </a:gridCol>
                <a:gridCol w="968550">
                  <a:extLst>
                    <a:ext uri="{9D8B030D-6E8A-4147-A177-3AD203B41FA5}">
                      <a16:colId xmlns:a16="http://schemas.microsoft.com/office/drawing/2014/main" val="3814096643"/>
                    </a:ext>
                  </a:extLst>
                </a:gridCol>
                <a:gridCol w="918452">
                  <a:extLst>
                    <a:ext uri="{9D8B030D-6E8A-4147-A177-3AD203B41FA5}">
                      <a16:colId xmlns:a16="http://schemas.microsoft.com/office/drawing/2014/main" val="1497380177"/>
                    </a:ext>
                  </a:extLst>
                </a:gridCol>
                <a:gridCol w="1440594">
                  <a:extLst>
                    <a:ext uri="{9D8B030D-6E8A-4147-A177-3AD203B41FA5}">
                      <a16:colId xmlns:a16="http://schemas.microsoft.com/office/drawing/2014/main" val="3541811604"/>
                    </a:ext>
                  </a:extLst>
                </a:gridCol>
              </a:tblGrid>
              <a:tr h="730476">
                <a:tc>
                  <a:txBody>
                    <a:bodyPr/>
                    <a:lstStyle/>
                    <a:p>
                      <a:pPr marL="0" marR="0">
                        <a:lnSpc>
                          <a:spcPct val="115000"/>
                        </a:lnSpc>
                        <a:spcBef>
                          <a:spcPts val="0"/>
                        </a:spcBef>
                        <a:spcAft>
                          <a:spcPts val="0"/>
                        </a:spcAft>
                      </a:pPr>
                      <a:r>
                        <a:rPr lang="en-US" sz="1500" b="1" kern="1200" dirty="0" err="1">
                          <a:solidFill>
                            <a:schemeClr val="tx1"/>
                          </a:solidFill>
                          <a:effectLst/>
                          <a:latin typeface="Calibri" panose="020F0502020204030204" pitchFamily="34" charset="0"/>
                          <a:ea typeface="+mn-ea"/>
                          <a:cs typeface="Calibri" panose="020F0502020204030204" pitchFamily="34" charset="0"/>
                        </a:rPr>
                        <a:t>Trong</a:t>
                      </a:r>
                      <a:r>
                        <a:rPr lang="en-US" sz="1500" b="1" kern="1200" dirty="0">
                          <a:solidFill>
                            <a:schemeClr val="tx1"/>
                          </a:solidFill>
                          <a:effectLst/>
                          <a:latin typeface="Calibri" panose="020F0502020204030204" pitchFamily="34" charset="0"/>
                          <a:ea typeface="+mn-ea"/>
                          <a:cs typeface="Calibri" panose="020F0502020204030204" pitchFamily="34" charset="0"/>
                        </a:rPr>
                        <a:t> 3 </a:t>
                      </a:r>
                      <a:r>
                        <a:rPr lang="en-US" sz="1500" b="1" kern="1200" dirty="0" err="1">
                          <a:solidFill>
                            <a:schemeClr val="tx1"/>
                          </a:solidFill>
                          <a:effectLst/>
                          <a:latin typeface="Calibri" panose="020F0502020204030204" pitchFamily="34" charset="0"/>
                          <a:ea typeface="+mn-ea"/>
                          <a:cs typeface="Calibri" panose="020F0502020204030204" pitchFamily="34" charset="0"/>
                        </a:rPr>
                        <a:t>tháng</a:t>
                      </a:r>
                      <a:r>
                        <a:rPr lang="en-US" sz="1500" b="1" kern="1200" dirty="0">
                          <a:solidFill>
                            <a:schemeClr val="tx1"/>
                          </a:solidFill>
                          <a:effectLst/>
                          <a:latin typeface="Calibri" panose="020F0502020204030204" pitchFamily="34" charset="0"/>
                          <a:ea typeface="+mn-ea"/>
                          <a:cs typeface="Calibri" panose="020F0502020204030204" pitchFamily="34" charset="0"/>
                        </a:rPr>
                        <a:t> </a:t>
                      </a:r>
                      <a:r>
                        <a:rPr lang="en-US" sz="1500" b="1" kern="1200" dirty="0" err="1">
                          <a:solidFill>
                            <a:schemeClr val="tx1"/>
                          </a:solidFill>
                          <a:effectLst/>
                          <a:latin typeface="Calibri" panose="020F0502020204030204" pitchFamily="34" charset="0"/>
                          <a:ea typeface="+mn-ea"/>
                          <a:cs typeface="Calibri" panose="020F0502020204030204" pitchFamily="34" charset="0"/>
                        </a:rPr>
                        <a:t>vừa</a:t>
                      </a:r>
                      <a:r>
                        <a:rPr lang="en-US" sz="1500" b="1" kern="1200" dirty="0">
                          <a:solidFill>
                            <a:schemeClr val="tx1"/>
                          </a:solidFill>
                          <a:effectLst/>
                          <a:latin typeface="Calibri" panose="020F0502020204030204" pitchFamily="34" charset="0"/>
                          <a:ea typeface="+mn-ea"/>
                          <a:cs typeface="Calibri" panose="020F0502020204030204" pitchFamily="34" charset="0"/>
                        </a:rPr>
                        <a:t> qua</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mức</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độ</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thường</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xuyên</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mà</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anh</a:t>
                      </a:r>
                      <a:r>
                        <a:rPr lang="en-US" sz="1500" kern="1200" dirty="0">
                          <a:solidFill>
                            <a:schemeClr val="tx1"/>
                          </a:solidFill>
                          <a:effectLst/>
                          <a:latin typeface="Calibri" panose="020F0502020204030204" pitchFamily="34" charset="0"/>
                          <a:ea typeface="+mn-ea"/>
                          <a:cs typeface="Calibri" panose="020F0502020204030204" pitchFamily="34" charset="0"/>
                        </a:rPr>
                        <a:t>/</a:t>
                      </a:r>
                      <a:r>
                        <a:rPr lang="en-US" sz="1500" kern="1200" dirty="0" err="1">
                          <a:solidFill>
                            <a:schemeClr val="tx1"/>
                          </a:solidFill>
                          <a:effectLst/>
                          <a:latin typeface="Calibri" panose="020F0502020204030204" pitchFamily="34" charset="0"/>
                          <a:ea typeface="+mn-ea"/>
                          <a:cs typeface="Calibri" panose="020F0502020204030204" pitchFamily="34" charset="0"/>
                        </a:rPr>
                        <a:t>chị</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sử</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dụng</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các</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chất</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sau</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đây</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gây</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nên</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các</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vấn</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đề</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đối</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với</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sức</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khoẻ</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gia</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đình</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xã</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hội</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pháp</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luật</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hoặc</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kinh</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tế</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là</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như</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thế</a:t>
                      </a:r>
                      <a:r>
                        <a:rPr lang="en-US" sz="1500" kern="1200" dirty="0">
                          <a:solidFill>
                            <a:schemeClr val="tx1"/>
                          </a:solidFill>
                          <a:effectLst/>
                          <a:latin typeface="Calibri" panose="020F0502020204030204" pitchFamily="34" charset="0"/>
                          <a:ea typeface="+mn-ea"/>
                          <a:cs typeface="Calibri" panose="020F0502020204030204" pitchFamily="34" charset="0"/>
                        </a:rPr>
                        <a:t> </a:t>
                      </a:r>
                      <a:r>
                        <a:rPr lang="en-US" sz="1500" kern="1200" dirty="0" err="1">
                          <a:solidFill>
                            <a:schemeClr val="tx1"/>
                          </a:solidFill>
                          <a:effectLst/>
                          <a:latin typeface="Calibri" panose="020F0502020204030204" pitchFamily="34" charset="0"/>
                          <a:ea typeface="+mn-ea"/>
                          <a:cs typeface="Calibri" panose="020F0502020204030204" pitchFamily="34" charset="0"/>
                        </a:rPr>
                        <a:t>nào</a:t>
                      </a:r>
                      <a:r>
                        <a:rPr lang="en-US" sz="1500" kern="1200" dirty="0">
                          <a:solidFill>
                            <a:schemeClr val="tx1"/>
                          </a:solidFill>
                          <a:effectLst/>
                          <a:latin typeface="Calibri" panose="020F0502020204030204" pitchFamily="34" charset="0"/>
                          <a:ea typeface="+mn-ea"/>
                          <a:cs typeface="Calibri" panose="020F0502020204030204" pitchFamily="34" charset="0"/>
                        </a:rPr>
                        <a:t>?</a:t>
                      </a:r>
                      <a:endParaRPr lang="en-US" sz="15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libri" panose="020F0502020204030204" pitchFamily="34" charset="0"/>
                        </a:rPr>
                        <a:t>Không</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lần</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nào</a:t>
                      </a:r>
                      <a:endParaRPr lang="en-US" sz="1500" dirty="0">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Chuyển</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câu</a:t>
                      </a:r>
                      <a:r>
                        <a:rPr lang="en-US" sz="1500" dirty="0">
                          <a:effectLst/>
                          <a:latin typeface="Calibri" panose="020F0502020204030204" pitchFamily="34" charset="0"/>
                          <a:ea typeface="Calibri" panose="020F0502020204030204" pitchFamily="34" charset="0"/>
                          <a:cs typeface="Calibri" panose="020F0502020204030204" pitchFamily="34" charset="0"/>
                        </a:rPr>
                        <a:t> 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1 </a:t>
                      </a:r>
                      <a:r>
                        <a:rPr lang="en-US" sz="1500" dirty="0" err="1">
                          <a:effectLst/>
                          <a:latin typeface="Calibri" panose="020F0502020204030204" pitchFamily="34" charset="0"/>
                          <a:ea typeface="Calibri" panose="020F0502020204030204" pitchFamily="34" charset="0"/>
                          <a:cs typeface="Calibri" panose="020F0502020204030204" pitchFamily="34" charset="0"/>
                        </a:rPr>
                        <a:t>hoặc</a:t>
                      </a:r>
                      <a:r>
                        <a:rPr lang="en-US" sz="1500" dirty="0">
                          <a:effectLst/>
                          <a:latin typeface="Calibri" panose="020F0502020204030204" pitchFamily="34" charset="0"/>
                          <a:ea typeface="Calibri" panose="020F0502020204030204" pitchFamily="34" charset="0"/>
                          <a:cs typeface="Calibri" panose="020F0502020204030204" pitchFamily="34" charset="0"/>
                        </a:rPr>
                        <a:t> 2 </a:t>
                      </a:r>
                      <a:r>
                        <a:rPr lang="en-US" sz="1500" dirty="0" err="1">
                          <a:effectLst/>
                          <a:latin typeface="Calibri" panose="020F0502020204030204" pitchFamily="34" charset="0"/>
                          <a:ea typeface="Calibri" panose="020F0502020204030204" pitchFamily="34" charset="0"/>
                          <a:cs typeface="Calibri" panose="020F0502020204030204" pitchFamily="34" charset="0"/>
                        </a:rPr>
                        <a:t>lần</a:t>
                      </a:r>
                      <a:endParaRPr lang="en-US" sz="15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libri" panose="020F0502020204030204" pitchFamily="34" charset="0"/>
                        </a:rPr>
                        <a:t>Hàng</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tháng</a:t>
                      </a:r>
                      <a:endParaRPr lang="en-US" sz="15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libri" panose="020F0502020204030204" pitchFamily="34" charset="0"/>
                        </a:rPr>
                        <a:t>Hàng</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tuần</a:t>
                      </a:r>
                      <a:endParaRPr lang="en-US" sz="15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libri" panose="020F0502020204030204" pitchFamily="34" charset="0"/>
                        </a:rPr>
                        <a:t>Hàng</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ngày</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hoặc</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gần</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như</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hàng</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ngày</a:t>
                      </a:r>
                      <a:endParaRPr lang="en-US" sz="15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40804"/>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a.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lá</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78602"/>
                  </a:ext>
                </a:extLst>
              </a:tr>
              <a:tr h="401314">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b.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rượu</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 bia</a:t>
                      </a:r>
                      <a:endParaRPr lang="vi-VN"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9534450"/>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c.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Cần</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sa</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Cỏ</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tài</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mà</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bồ</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đà</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v.v.v.</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5105"/>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d. Cocaine (crack…)</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9672637"/>
                  </a:ext>
                </a:extLst>
              </a:tr>
              <a:tr h="73047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e.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Các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dạng</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amphetamine</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Đá</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lắc</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hồng</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phiến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viên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kích</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viên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ăn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kiêng</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amphetamine v.v..</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2565204"/>
                  </a:ext>
                </a:extLst>
              </a:tr>
              <a:tr h="401314">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f. Dung môi (keo con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chó</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 keo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hồ</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khí</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 ga, sơn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pha.</a:t>
                      </a:r>
                      <a:r>
                        <a:rPr lang="vi-VN" sz="1500" b="0" i="1" u="none" strike="noStrike" dirty="0" err="1">
                          <a:effectLst/>
                          <a:latin typeface="Calibri" panose="020F0502020204030204" pitchFamily="34" charset="0"/>
                          <a:ea typeface="Calibri" panose="020F0502020204030204" pitchFamily="34" charset="0"/>
                          <a:cs typeface="Calibri" panose="020F0502020204030204" pitchFamily="34" charset="0"/>
                        </a:rPr>
                        <a:t>v.v.v</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vi-VN"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4647744"/>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g.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an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thần</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ngủ</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(valium,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Serepax</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Rohypnol…)</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323683"/>
                  </a:ext>
                </a:extLst>
              </a:tr>
              <a:tr h="73047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h.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gây</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ảo</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giác</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kê</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acid,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nấm</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PCP,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bụi</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thiên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thần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Ketamine, Vitamin K, 2C-B, v.v.</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0544468"/>
                  </a:ext>
                </a:extLst>
              </a:tr>
              <a:tr h="730476">
                <a:tc>
                  <a:txBody>
                    <a:bodyPr/>
                    <a:lstStyle/>
                    <a:p>
                      <a:pPr marL="0" marR="0" algn="l" fontAlgn="t">
                        <a:lnSpc>
                          <a:spcPct val="115000"/>
                        </a:lnSpc>
                        <a:spcBef>
                          <a:spcPts val="0"/>
                        </a:spcBef>
                        <a:spcAft>
                          <a:spcPts val="0"/>
                        </a:spcAft>
                      </a:pP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i</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dạng</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phiện</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heroin, morphine, methadone, Buprenorphine,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codein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nàng</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tiên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nâu</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v.v.v.</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6146695"/>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j.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khác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ghi</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rõ</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08232062"/>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21</a:t>
            </a:fld>
            <a:endParaRPr lang="en-US">
              <a:solidFill>
                <a:srgbClr val="464653"/>
              </a:solidFill>
              <a:latin typeface="Gill Sans MT"/>
            </a:endParaRPr>
          </a:p>
        </p:txBody>
      </p:sp>
    </p:spTree>
    <p:extLst>
      <p:ext uri="{BB962C8B-B14F-4D97-AF65-F5344CB8AC3E}">
        <p14:creationId xmlns:p14="http://schemas.microsoft.com/office/powerpoint/2010/main" val="175652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9F2B6C1-801D-4032-9650-B1F6B5011968}"/>
              </a:ext>
            </a:extLst>
          </p:cNvPr>
          <p:cNvSpPr>
            <a:spLocks noGrp="1"/>
          </p:cNvSpPr>
          <p:nvPr>
            <p:ph type="title"/>
          </p:nvPr>
        </p:nvSpPr>
        <p:spPr>
          <a:xfrm>
            <a:off x="816864" y="125698"/>
            <a:ext cx="7886700" cy="368971"/>
          </a:xfrm>
        </p:spPr>
        <p:txBody>
          <a:bodyPr>
            <a:noAutofit/>
          </a:bodyPr>
          <a:lstStyle/>
          <a:p>
            <a:r>
              <a:rPr lang="en-US" sz="2800" b="1" dirty="0" err="1"/>
              <a:t>Câu</a:t>
            </a:r>
            <a:r>
              <a:rPr lang="en-US" sz="2800" b="1" dirty="0"/>
              <a:t> 5</a:t>
            </a:r>
          </a:p>
        </p:txBody>
      </p:sp>
      <p:graphicFrame>
        <p:nvGraphicFramePr>
          <p:cNvPr id="5" name="Chỗ dành sẵn cho Nội dung 4">
            <a:extLst>
              <a:ext uri="{FF2B5EF4-FFF2-40B4-BE49-F238E27FC236}">
                <a16:creationId xmlns:a16="http://schemas.microsoft.com/office/drawing/2014/main" id="{5CAA93BA-B61C-4BEC-8A51-FB0C0C7BF9E2}"/>
              </a:ext>
            </a:extLst>
          </p:cNvPr>
          <p:cNvGraphicFramePr>
            <a:graphicFrameLocks noGrp="1"/>
          </p:cNvGraphicFramePr>
          <p:nvPr>
            <p:ph sz="quarter" idx="1"/>
            <p:extLst>
              <p:ext uri="{D42A27DB-BD31-4B8C-83A1-F6EECF244321}">
                <p14:modId xmlns:p14="http://schemas.microsoft.com/office/powerpoint/2010/main" val="718569246"/>
              </p:ext>
            </p:extLst>
          </p:nvPr>
        </p:nvGraphicFramePr>
        <p:xfrm>
          <a:off x="595746" y="621499"/>
          <a:ext cx="11000508" cy="5789296"/>
        </p:xfrm>
        <a:graphic>
          <a:graphicData uri="http://schemas.openxmlformats.org/drawingml/2006/table">
            <a:tbl>
              <a:tblPr firstRow="1" firstCol="1" bandRow="1"/>
              <a:tblGrid>
                <a:gridCol w="5426375">
                  <a:extLst>
                    <a:ext uri="{9D8B030D-6E8A-4147-A177-3AD203B41FA5}">
                      <a16:colId xmlns:a16="http://schemas.microsoft.com/office/drawing/2014/main" val="2407545559"/>
                    </a:ext>
                  </a:extLst>
                </a:gridCol>
                <a:gridCol w="1345065">
                  <a:extLst>
                    <a:ext uri="{9D8B030D-6E8A-4147-A177-3AD203B41FA5}">
                      <a16:colId xmlns:a16="http://schemas.microsoft.com/office/drawing/2014/main" val="401080037"/>
                    </a:ext>
                  </a:extLst>
                </a:gridCol>
                <a:gridCol w="896969">
                  <a:extLst>
                    <a:ext uri="{9D8B030D-6E8A-4147-A177-3AD203B41FA5}">
                      <a16:colId xmlns:a16="http://schemas.microsoft.com/office/drawing/2014/main" val="2173203922"/>
                    </a:ext>
                  </a:extLst>
                </a:gridCol>
                <a:gridCol w="984009">
                  <a:extLst>
                    <a:ext uri="{9D8B030D-6E8A-4147-A177-3AD203B41FA5}">
                      <a16:colId xmlns:a16="http://schemas.microsoft.com/office/drawing/2014/main" val="3814096643"/>
                    </a:ext>
                  </a:extLst>
                </a:gridCol>
                <a:gridCol w="967331">
                  <a:extLst>
                    <a:ext uri="{9D8B030D-6E8A-4147-A177-3AD203B41FA5}">
                      <a16:colId xmlns:a16="http://schemas.microsoft.com/office/drawing/2014/main" val="1497380177"/>
                    </a:ext>
                  </a:extLst>
                </a:gridCol>
                <a:gridCol w="1380759">
                  <a:extLst>
                    <a:ext uri="{9D8B030D-6E8A-4147-A177-3AD203B41FA5}">
                      <a16:colId xmlns:a16="http://schemas.microsoft.com/office/drawing/2014/main" val="3541811604"/>
                    </a:ext>
                  </a:extLst>
                </a:gridCol>
              </a:tblGrid>
              <a:tr h="730476">
                <a:tc>
                  <a:txBody>
                    <a:bodyPr/>
                    <a:lstStyle/>
                    <a:p>
                      <a:pPr marL="0" marR="0">
                        <a:lnSpc>
                          <a:spcPct val="115000"/>
                        </a:lnSpc>
                        <a:spcBef>
                          <a:spcPts val="0"/>
                        </a:spcBef>
                        <a:spcAft>
                          <a:spcPts val="0"/>
                        </a:spcAft>
                      </a:pPr>
                      <a:r>
                        <a:rPr lang="en-US" sz="1500" b="1" dirty="0" err="1">
                          <a:effectLst/>
                          <a:latin typeface="Calibri" panose="020F0502020204030204" pitchFamily="34" charset="0"/>
                          <a:ea typeface="Calibri" panose="020F0502020204030204" pitchFamily="34" charset="0"/>
                          <a:cs typeface="Cambria" panose="02040503050406030204" pitchFamily="18" charset="0"/>
                        </a:rPr>
                        <a:t>Trong</a:t>
                      </a:r>
                      <a:r>
                        <a:rPr lang="en-US" sz="1500" b="1" dirty="0">
                          <a:effectLst/>
                          <a:latin typeface="Calibri" panose="020F0502020204030204" pitchFamily="34" charset="0"/>
                          <a:ea typeface="Calibri" panose="020F0502020204030204" pitchFamily="34" charset="0"/>
                          <a:cs typeface="Cambria" panose="02040503050406030204" pitchFamily="18" charset="0"/>
                        </a:rPr>
                        <a:t> 3 </a:t>
                      </a:r>
                      <a:r>
                        <a:rPr lang="en-US" sz="1500" b="1" dirty="0" err="1">
                          <a:effectLst/>
                          <a:latin typeface="Calibri" panose="020F0502020204030204" pitchFamily="34" charset="0"/>
                          <a:ea typeface="Calibri" panose="020F0502020204030204" pitchFamily="34" charset="0"/>
                          <a:cs typeface="Cambria" panose="02040503050406030204" pitchFamily="18" charset="0"/>
                        </a:rPr>
                        <a:t>tháng</a:t>
                      </a:r>
                      <a:r>
                        <a:rPr lang="en-US" sz="1500" b="1"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err="1">
                          <a:effectLst/>
                          <a:latin typeface="Calibri" panose="020F0502020204030204" pitchFamily="34" charset="0"/>
                          <a:ea typeface="Calibri" panose="020F0502020204030204" pitchFamily="34" charset="0"/>
                          <a:cs typeface="Cambria" panose="02040503050406030204" pitchFamily="18" charset="0"/>
                        </a:rPr>
                        <a:t>vừa</a:t>
                      </a:r>
                      <a:r>
                        <a:rPr lang="en-US" sz="1500" b="1" dirty="0">
                          <a:effectLst/>
                          <a:latin typeface="Calibri" panose="020F0502020204030204" pitchFamily="34" charset="0"/>
                          <a:ea typeface="Calibri" panose="020F0502020204030204" pitchFamily="34" charset="0"/>
                          <a:cs typeface="Cambria" panose="02040503050406030204" pitchFamily="18" charset="0"/>
                        </a:rPr>
                        <a:t> qua</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mức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độ</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thường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xuyên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mà</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anh</a:t>
                      </a:r>
                      <a:r>
                        <a:rPr lang="en-US" sz="1500" dirty="0">
                          <a:effectLst/>
                          <a:latin typeface="Calibri" panose="020F0502020204030204" pitchFamily="34" charset="0"/>
                          <a:ea typeface="Calibri" panose="020F0502020204030204" pitchFamily="34" charset="0"/>
                          <a:cs typeface="Cambria" panose="02040503050406030204" pitchFamily="18" charset="0"/>
                        </a:rPr>
                        <a:t>/</a:t>
                      </a:r>
                      <a:r>
                        <a:rPr lang="en-US" sz="1500" dirty="0" err="1">
                          <a:effectLst/>
                          <a:latin typeface="Calibri" panose="020F0502020204030204" pitchFamily="34" charset="0"/>
                          <a:ea typeface="Calibri" panose="020F0502020204030204" pitchFamily="34" charset="0"/>
                          <a:cs typeface="Cambria" panose="02040503050406030204" pitchFamily="18" charset="0"/>
                        </a:rPr>
                        <a:t>chị</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không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làm</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được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những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việc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bình</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thường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của</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mình</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vì</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sử</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dụng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các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chất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sau</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đây</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là</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như</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thế</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nào</a:t>
                      </a:r>
                      <a:r>
                        <a:rPr lang="en-US" sz="1500" dirty="0">
                          <a:effectLst/>
                          <a:latin typeface="Calibri" panose="020F0502020204030204" pitchFamily="34" charset="0"/>
                          <a:ea typeface="Calibri" panose="020F0502020204030204" pitchFamily="34" charset="0"/>
                          <a:cs typeface="Cambria" panose="02040503050406030204" pitchFamily="18" charset="0"/>
                        </a:rPr>
                        <a: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Không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lần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nào</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mbria" panose="02040503050406030204" pitchFamily="18" charset="0"/>
                          <a:sym typeface="Wingdings" panose="05000000000000000000" pitchFamily="2" charset="2"/>
                        </a:rPr>
                        <a: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Chuyển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câu</a:t>
                      </a:r>
                      <a:r>
                        <a:rPr lang="en-US" sz="1500" dirty="0">
                          <a:effectLst/>
                          <a:latin typeface="Calibri" panose="020F0502020204030204" pitchFamily="34" charset="0"/>
                          <a:ea typeface="Calibri" panose="020F0502020204030204" pitchFamily="34" charset="0"/>
                          <a:cs typeface="Cambria" panose="02040503050406030204" pitchFamily="18" charset="0"/>
                        </a:rPr>
                        <a:t> 6</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mbria" panose="02040503050406030204" pitchFamily="18" charset="0"/>
                        </a:rPr>
                        <a:t>1 </a:t>
                      </a:r>
                      <a:r>
                        <a:rPr lang="en-US" sz="1500" dirty="0" err="1">
                          <a:effectLst/>
                          <a:latin typeface="Calibri" panose="020F0502020204030204" pitchFamily="34" charset="0"/>
                          <a:ea typeface="Calibri" panose="020F0502020204030204" pitchFamily="34" charset="0"/>
                          <a:cs typeface="Cambria" panose="02040503050406030204" pitchFamily="18" charset="0"/>
                        </a:rPr>
                        <a:t>hoặc</a:t>
                      </a:r>
                      <a:r>
                        <a:rPr lang="en-US" sz="1500" dirty="0">
                          <a:effectLst/>
                          <a:latin typeface="Calibri" panose="020F0502020204030204" pitchFamily="34" charset="0"/>
                          <a:ea typeface="Calibri" panose="020F0502020204030204" pitchFamily="34" charset="0"/>
                          <a:cs typeface="Cambria" panose="02040503050406030204" pitchFamily="18" charset="0"/>
                        </a:rPr>
                        <a:t> 2 </a:t>
                      </a:r>
                      <a:r>
                        <a:rPr lang="en-US" sz="1500" dirty="0" err="1">
                          <a:effectLst/>
                          <a:latin typeface="Calibri" panose="020F0502020204030204" pitchFamily="34" charset="0"/>
                          <a:ea typeface="Calibri" panose="020F0502020204030204" pitchFamily="34" charset="0"/>
                          <a:cs typeface="Cambria" panose="02040503050406030204" pitchFamily="18" charset="0"/>
                        </a:rPr>
                        <a:t>lần</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tháng</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tuần</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ngày</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hoặc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gần</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như</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hàng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ngày</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40804"/>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a.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lá</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78602"/>
                  </a:ext>
                </a:extLst>
              </a:tr>
              <a:tr h="401314">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b. </a:t>
                      </a:r>
                      <a:r>
                        <a:rPr lang="en-US" sz="1500" b="0" i="0" u="none" strike="noStrike" dirty="0" smtClean="0">
                          <a:effectLst/>
                          <a:latin typeface="Calibri" panose="020F0502020204030204" pitchFamily="34" charset="0"/>
                          <a:ea typeface="Calibri" panose="020F0502020204030204" pitchFamily="34" charset="0"/>
                          <a:cs typeface="Times New Roman" panose="02020603050405020304" pitchFamily="18" charset="0"/>
                        </a:rPr>
                        <a:t>R</a:t>
                      </a:r>
                      <a:r>
                        <a:rPr lang="vi-VN" sz="1500" b="0" i="0" u="none" strike="noStrike" dirty="0" smtClean="0">
                          <a:effectLst/>
                          <a:latin typeface="Calibri" panose="020F0502020204030204" pitchFamily="34" charset="0"/>
                          <a:ea typeface="Calibri" panose="020F0502020204030204" pitchFamily="34" charset="0"/>
                          <a:cs typeface="Times New Roman" panose="02020603050405020304" pitchFamily="18" charset="0"/>
                        </a:rPr>
                        <a:t>ượu </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bia</a:t>
                      </a:r>
                      <a:endParaRPr lang="vi-VN"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9534450"/>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c.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Cần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sa</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Cỏ</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tài</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mà</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bồ</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đà</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5105"/>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d. Cocaine (crack…)</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9672637"/>
                  </a:ext>
                </a:extLst>
              </a:tr>
              <a:tr h="73047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e.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Các</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chất</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dạng</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amphetamine</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Đá</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thuốc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lắc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hồng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phiến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kích</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ăn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kiêng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amphetamine v.v..</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2565204"/>
                  </a:ext>
                </a:extLst>
              </a:tr>
              <a:tr h="401314">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f. Dung môi (keo con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chó</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keo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hồ</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khí</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ga, sơn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pha.</a:t>
                      </a:r>
                      <a:r>
                        <a:rPr lang="vi-VN" sz="1500" b="0" i="1" u="none" strike="noStrike" dirty="0" err="1">
                          <a:effectLst/>
                          <a:latin typeface="Calibri" panose="020F0502020204030204" pitchFamily="34" charset="0"/>
                          <a:ea typeface="Calibri" panose="020F0502020204030204" pitchFamily="34" charset="0"/>
                          <a:cs typeface="Times New Roman" panose="02020603050405020304" pitchFamily="18" charset="0"/>
                        </a:rPr>
                        <a:t>v.v.v</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a:t>
                      </a:r>
                      <a:endParaRPr lang="vi-VN"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4647744"/>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g.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an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ngủ</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(valium,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Serepax</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Rohypnol…)</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323683"/>
                  </a:ext>
                </a:extLst>
              </a:tr>
              <a:tr h="73047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h.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gây</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ảo</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giác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kê</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acid,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nấm</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PCP,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bụi</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thần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Ketamine, Vitamin K, 2C-B, v.v.</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0544468"/>
                  </a:ext>
                </a:extLst>
              </a:tr>
              <a:tr h="730476">
                <a:tc>
                  <a:txBody>
                    <a:bodyPr/>
                    <a:lstStyle/>
                    <a:p>
                      <a:pPr marL="0" marR="0" algn="l" fontAlgn="t">
                        <a:lnSpc>
                          <a:spcPct val="115000"/>
                        </a:lnSpc>
                        <a:spcBef>
                          <a:spcPts val="0"/>
                        </a:spcBef>
                        <a:spcAft>
                          <a:spcPts val="0"/>
                        </a:spcAft>
                      </a:pP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i</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dạng</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phiện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heroin, morphine, methadone, Buprenorphine,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codein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nàng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nâu</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6146695"/>
                  </a:ext>
                </a:extLst>
              </a:tr>
              <a:tr h="401314">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j.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khác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ghi</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rõ</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08232062"/>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22</a:t>
            </a:fld>
            <a:endParaRPr lang="en-US">
              <a:solidFill>
                <a:srgbClr val="464653"/>
              </a:solidFill>
              <a:latin typeface="Gill Sans MT"/>
            </a:endParaRPr>
          </a:p>
        </p:txBody>
      </p:sp>
    </p:spTree>
    <p:extLst>
      <p:ext uri="{BB962C8B-B14F-4D97-AF65-F5344CB8AC3E}">
        <p14:creationId xmlns:p14="http://schemas.microsoft.com/office/powerpoint/2010/main" val="3988529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9F2B6C1-801D-4032-9650-B1F6B5011968}"/>
              </a:ext>
            </a:extLst>
          </p:cNvPr>
          <p:cNvSpPr>
            <a:spLocks noGrp="1"/>
          </p:cNvSpPr>
          <p:nvPr>
            <p:ph type="title"/>
          </p:nvPr>
        </p:nvSpPr>
        <p:spPr>
          <a:xfrm>
            <a:off x="816864" y="48441"/>
            <a:ext cx="7886700" cy="368971"/>
          </a:xfrm>
        </p:spPr>
        <p:txBody>
          <a:bodyPr>
            <a:noAutofit/>
          </a:bodyPr>
          <a:lstStyle/>
          <a:p>
            <a:r>
              <a:rPr lang="en-US" sz="2800" b="1" dirty="0" err="1"/>
              <a:t>Câu</a:t>
            </a:r>
            <a:r>
              <a:rPr lang="en-US" sz="2800" b="1" dirty="0"/>
              <a:t> 6</a:t>
            </a:r>
          </a:p>
        </p:txBody>
      </p:sp>
      <p:graphicFrame>
        <p:nvGraphicFramePr>
          <p:cNvPr id="5" name="Chỗ dành sẵn cho Nội dung 4">
            <a:extLst>
              <a:ext uri="{FF2B5EF4-FFF2-40B4-BE49-F238E27FC236}">
                <a16:creationId xmlns:a16="http://schemas.microsoft.com/office/drawing/2014/main" id="{5CAA93BA-B61C-4BEC-8A51-FB0C0C7BF9E2}"/>
              </a:ext>
            </a:extLst>
          </p:cNvPr>
          <p:cNvGraphicFramePr>
            <a:graphicFrameLocks noGrp="1"/>
          </p:cNvGraphicFramePr>
          <p:nvPr>
            <p:ph sz="quarter" idx="1"/>
            <p:extLst>
              <p:ext uri="{D42A27DB-BD31-4B8C-83A1-F6EECF244321}">
                <p14:modId xmlns:p14="http://schemas.microsoft.com/office/powerpoint/2010/main" val="277001053"/>
              </p:ext>
            </p:extLst>
          </p:nvPr>
        </p:nvGraphicFramePr>
        <p:xfrm>
          <a:off x="588818" y="470080"/>
          <a:ext cx="11014364" cy="5915094"/>
        </p:xfrm>
        <a:graphic>
          <a:graphicData uri="http://schemas.openxmlformats.org/drawingml/2006/table">
            <a:tbl>
              <a:tblPr firstRow="1" firstCol="1" bandRow="1"/>
              <a:tblGrid>
                <a:gridCol w="6920346">
                  <a:extLst>
                    <a:ext uri="{9D8B030D-6E8A-4147-A177-3AD203B41FA5}">
                      <a16:colId xmlns:a16="http://schemas.microsoft.com/office/drawing/2014/main" val="2407545559"/>
                    </a:ext>
                  </a:extLst>
                </a:gridCol>
                <a:gridCol w="1473006">
                  <a:extLst>
                    <a:ext uri="{9D8B030D-6E8A-4147-A177-3AD203B41FA5}">
                      <a16:colId xmlns:a16="http://schemas.microsoft.com/office/drawing/2014/main" val="401080037"/>
                    </a:ext>
                  </a:extLst>
                </a:gridCol>
                <a:gridCol w="1310506">
                  <a:extLst>
                    <a:ext uri="{9D8B030D-6E8A-4147-A177-3AD203B41FA5}">
                      <a16:colId xmlns:a16="http://schemas.microsoft.com/office/drawing/2014/main" val="2173203922"/>
                    </a:ext>
                  </a:extLst>
                </a:gridCol>
                <a:gridCol w="1310506">
                  <a:extLst>
                    <a:ext uri="{9D8B030D-6E8A-4147-A177-3AD203B41FA5}">
                      <a16:colId xmlns:a16="http://schemas.microsoft.com/office/drawing/2014/main" val="2492021346"/>
                    </a:ext>
                  </a:extLst>
                </a:gridCol>
              </a:tblGrid>
              <a:tr h="1022732">
                <a:tc>
                  <a:txBody>
                    <a:bodyPr/>
                    <a:lstStyle/>
                    <a:p>
                      <a:pPr marL="0" marR="0">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Có</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a:effectLst/>
                          <a:latin typeface="Calibri" panose="020F0502020204030204" pitchFamily="34" charset="0"/>
                          <a:ea typeface="Calibri" panose="020F0502020204030204" pitchFamily="34" charset="0"/>
                          <a:cs typeface="Cambria" panose="02040503050406030204" pitchFamily="18" charset="0"/>
                        </a:rPr>
                        <a:t>ai </a:t>
                      </a:r>
                      <a:r>
                        <a:rPr lang="en-US" sz="1500" b="1" dirty="0" err="1">
                          <a:effectLst/>
                          <a:latin typeface="Calibri" panose="020F0502020204030204" pitchFamily="34" charset="0"/>
                          <a:ea typeface="Calibri" panose="020F0502020204030204" pitchFamily="34" charset="0"/>
                          <a:cs typeface="Cambria" panose="02040503050406030204" pitchFamily="18" charset="0"/>
                        </a:rPr>
                        <a:t>đó</a:t>
                      </a:r>
                      <a:r>
                        <a:rPr lang="en-US" sz="1500" b="1"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err="1">
                          <a:effectLst/>
                          <a:latin typeface="Calibri" panose="020F0502020204030204" pitchFamily="34" charset="0"/>
                          <a:ea typeface="Calibri" panose="020F0502020204030204" pitchFamily="34" charset="0"/>
                          <a:cs typeface="Cambria" panose="02040503050406030204" pitchFamily="18" charset="0"/>
                        </a:rPr>
                        <a:t>đã</a:t>
                      </a:r>
                      <a:r>
                        <a:rPr lang="en-US" sz="1500" b="1"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err="1">
                          <a:effectLst/>
                          <a:latin typeface="Calibri" panose="020F0502020204030204" pitchFamily="34" charset="0"/>
                          <a:ea typeface="Calibri" panose="020F0502020204030204" pitchFamily="34" charset="0"/>
                          <a:cs typeface="Cambria" panose="02040503050406030204" pitchFamily="18" charset="0"/>
                        </a:rPr>
                        <a:t>từng</a:t>
                      </a:r>
                      <a:r>
                        <a:rPr lang="en-US" sz="1500" b="1"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err="1">
                          <a:effectLst/>
                          <a:latin typeface="Calibri" panose="020F0502020204030204" pitchFamily="34" charset="0"/>
                          <a:ea typeface="Calibri" panose="020F0502020204030204" pitchFamily="34" charset="0"/>
                          <a:cs typeface="Cambria" panose="02040503050406030204" pitchFamily="18" charset="0"/>
                        </a:rPr>
                        <a:t>bày</a:t>
                      </a:r>
                      <a:r>
                        <a:rPr lang="en-US" sz="1500" b="1"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err="1">
                          <a:effectLst/>
                          <a:latin typeface="Calibri" panose="020F0502020204030204" pitchFamily="34" charset="0"/>
                          <a:ea typeface="Calibri" panose="020F0502020204030204" pitchFamily="34" charset="0"/>
                          <a:cs typeface="Cambria" panose="02040503050406030204" pitchFamily="18" charset="0"/>
                        </a:rPr>
                        <a:t>tỏ</a:t>
                      </a:r>
                      <a:r>
                        <a:rPr lang="en-US" sz="1500" b="1" dirty="0">
                          <a:effectLst/>
                          <a:latin typeface="Calibri" panose="020F0502020204030204" pitchFamily="34" charset="0"/>
                          <a:ea typeface="Calibri" panose="020F0502020204030204" pitchFamily="34" charset="0"/>
                          <a:cs typeface="Cambria" panose="02040503050406030204" pitchFamily="18" charset="0"/>
                        </a:rPr>
                        <a:t> </a:t>
                      </a:r>
                      <a:r>
                        <a:rPr lang="en-US" sz="1500" b="1" dirty="0" err="1">
                          <a:effectLst/>
                          <a:latin typeface="Calibri" panose="020F0502020204030204" pitchFamily="34" charset="0"/>
                          <a:ea typeface="Calibri" panose="020F0502020204030204" pitchFamily="34" charset="0"/>
                          <a:cs typeface="Cambria" panose="02040503050406030204" pitchFamily="18" charset="0"/>
                        </a:rPr>
                        <a:t>sự</a:t>
                      </a:r>
                      <a:r>
                        <a:rPr lang="en-US" sz="1500" b="1" dirty="0">
                          <a:effectLst/>
                          <a:latin typeface="Calibri" panose="020F0502020204030204" pitchFamily="34" charset="0"/>
                          <a:ea typeface="Calibri" panose="020F0502020204030204" pitchFamily="34" charset="0"/>
                          <a:cs typeface="Cambria" panose="02040503050406030204" pitchFamily="18" charset="0"/>
                        </a:rPr>
                        <a:t> lo </a:t>
                      </a:r>
                      <a:r>
                        <a:rPr lang="en-US" sz="1500" b="1" dirty="0" err="1">
                          <a:effectLst/>
                          <a:latin typeface="Calibri" panose="020F0502020204030204" pitchFamily="34" charset="0"/>
                          <a:ea typeface="Calibri" panose="020F0502020204030204" pitchFamily="34" charset="0"/>
                          <a:cs typeface="Cambria" panose="02040503050406030204" pitchFamily="18" charset="0"/>
                        </a:rPr>
                        <a:t>lắng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về</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việc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sử</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dụng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các</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chất</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sau</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đây</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của</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anh</a:t>
                      </a:r>
                      <a:r>
                        <a:rPr lang="en-US" sz="1500" dirty="0">
                          <a:effectLst/>
                          <a:latin typeface="Calibri" panose="020F0502020204030204" pitchFamily="34" charset="0"/>
                          <a:ea typeface="Calibri" panose="020F0502020204030204" pitchFamily="34" charset="0"/>
                          <a:cs typeface="Cambria" panose="02040503050406030204" pitchFamily="18" charset="0"/>
                        </a:rPr>
                        <a:t>/</a:t>
                      </a:r>
                      <a:r>
                        <a:rPr lang="en-US" sz="1500" dirty="0" err="1">
                          <a:effectLst/>
                          <a:latin typeface="Calibri" panose="020F0502020204030204" pitchFamily="34" charset="0"/>
                          <a:ea typeface="Calibri" panose="020F0502020204030204" pitchFamily="34" charset="0"/>
                          <a:cs typeface="Cambria" panose="02040503050406030204" pitchFamily="18" charset="0"/>
                        </a:rPr>
                        <a:t>chị</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chưa</a:t>
                      </a:r>
                      <a:r>
                        <a:rPr lang="en-US" sz="1500" dirty="0">
                          <a:effectLst/>
                          <a:latin typeface="Calibri" panose="020F0502020204030204" pitchFamily="34" charset="0"/>
                          <a:ea typeface="Calibri" panose="020F0502020204030204" pitchFamily="34" charset="0"/>
                          <a:cs typeface="Cambria" panose="02040503050406030204" pitchFamily="18" charset="0"/>
                        </a:rPr>
                        <a:t>?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Times New Roman" panose="02020603050405020304" pitchFamily="18" charset="0"/>
                        </a:rPr>
                        <a:t>Không</a:t>
                      </a:r>
                      <a:r>
                        <a:rPr lang="en-US" sz="1500" dirty="0">
                          <a:effectLst/>
                          <a:latin typeface="Calibri" panose="020F0502020204030204" pitchFamily="34" charset="0"/>
                          <a:ea typeface="Calibri" panose="020F0502020204030204" pitchFamily="34" charset="0"/>
                          <a:cs typeface="Times New Roman" panose="02020603050405020304" pitchFamily="18" charset="0"/>
                        </a:rPr>
                        <a:t>, </a:t>
                      </a:r>
                      <a:r>
                        <a:rPr lang="en-US" sz="1500" dirty="0" err="1">
                          <a:effectLst/>
                          <a:latin typeface="Calibri" panose="020F0502020204030204" pitchFamily="34" charset="0"/>
                          <a:ea typeface="Calibri" panose="020F0502020204030204" pitchFamily="34" charset="0"/>
                          <a:cs typeface="Times New Roman" panose="02020603050405020304" pitchFamily="18" charset="0"/>
                        </a:rPr>
                        <a:t>Chưa</a:t>
                      </a:r>
                      <a:r>
                        <a:rPr lang="en-US" sz="1500" dirty="0">
                          <a:effectLst/>
                          <a:latin typeface="Calibri" panose="020F0502020204030204" pitchFamily="34" charset="0"/>
                          <a:ea typeface="Calibri" panose="020F0502020204030204" pitchFamily="34" charset="0"/>
                          <a:cs typeface="Times New Roman" panose="02020603050405020304" pitchFamily="18" charset="0"/>
                        </a:rPr>
                        <a:t> bao </a:t>
                      </a:r>
                      <a:r>
                        <a:rPr lang="en-US" sz="1500" dirty="0" err="1">
                          <a:effectLst/>
                          <a:latin typeface="Calibri" panose="020F0502020204030204" pitchFamily="34" charset="0"/>
                          <a:ea typeface="Calibri" panose="020F0502020204030204" pitchFamily="34" charset="0"/>
                          <a:cs typeface="Times New Roman" panose="02020603050405020304" pitchFamily="18" charset="0"/>
                        </a:rPr>
                        <a:t>giờ</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Times New Roman" panose="02020603050405020304" pitchFamily="18" charset="0"/>
                        </a:rPr>
                        <a:t>Có</a:t>
                      </a:r>
                      <a:r>
                        <a:rPr lang="en-US" sz="1500" dirty="0">
                          <a:effectLst/>
                          <a:latin typeface="Calibri" panose="020F0502020204030204" pitchFamily="34" charset="0"/>
                          <a:ea typeface="Calibri" panose="020F0502020204030204" pitchFamily="34" charset="0"/>
                          <a:cs typeface="Times New Roman" panose="02020603050405020304" pitchFamily="18" charset="0"/>
                        </a:rPr>
                        <a:t> </a:t>
                      </a:r>
                      <a:r>
                        <a:rPr lang="en-US" sz="1500" dirty="0" err="1">
                          <a:effectLst/>
                          <a:latin typeface="Calibri" panose="020F0502020204030204" pitchFamily="34" charset="0"/>
                          <a:ea typeface="Calibri" panose="020F0502020204030204" pitchFamily="34" charset="0"/>
                          <a:cs typeface="Times New Roman" panose="02020603050405020304" pitchFamily="18" charset="0"/>
                        </a:rPr>
                        <a:t>trong</a:t>
                      </a:r>
                      <a:r>
                        <a:rPr lang="en-US" sz="1500" dirty="0">
                          <a:effectLst/>
                          <a:latin typeface="Calibri" panose="020F0502020204030204" pitchFamily="34" charset="0"/>
                          <a:ea typeface="Calibri" panose="020F0502020204030204" pitchFamily="34" charset="0"/>
                          <a:cs typeface="Times New Roman" panose="02020603050405020304" pitchFamily="18" charset="0"/>
                        </a:rPr>
                        <a:t> 3 </a:t>
                      </a:r>
                      <a:r>
                        <a:rPr lang="en-US" sz="1500" dirty="0" err="1">
                          <a:effectLst/>
                          <a:latin typeface="Calibri" panose="020F0502020204030204" pitchFamily="34" charset="0"/>
                          <a:ea typeface="Calibri" panose="020F0502020204030204" pitchFamily="34" charset="0"/>
                          <a:cs typeface="Times New Roman" panose="02020603050405020304" pitchFamily="18" charset="0"/>
                        </a:rPr>
                        <a:t>tháng</a:t>
                      </a:r>
                      <a:r>
                        <a:rPr lang="en-US" sz="1500" dirty="0">
                          <a:effectLst/>
                          <a:latin typeface="Calibri" panose="020F0502020204030204" pitchFamily="34" charset="0"/>
                          <a:ea typeface="Calibri" panose="020F0502020204030204" pitchFamily="34" charset="0"/>
                          <a:cs typeface="Times New Roman" panose="02020603050405020304" pitchFamily="18" charset="0"/>
                        </a:rPr>
                        <a:t> qua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mbria" panose="02040503050406030204" pitchFamily="18" charset="0"/>
                        </a:rPr>
                        <a:t>Có</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nhưng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không</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phải</a:t>
                      </a:r>
                      <a:r>
                        <a:rPr lang="en-US" sz="1500" dirty="0">
                          <a:effectLst/>
                          <a:latin typeface="Calibri" panose="020F0502020204030204" pitchFamily="34" charset="0"/>
                          <a:ea typeface="Calibri" panose="020F0502020204030204" pitchFamily="34" charset="0"/>
                          <a:cs typeface="Cambria" panose="02040503050406030204" pitchFamily="18" charset="0"/>
                        </a:rPr>
                        <a:t> </a:t>
                      </a:r>
                      <a:r>
                        <a:rPr lang="en-US" sz="1500" dirty="0" err="1">
                          <a:effectLst/>
                          <a:latin typeface="Calibri" panose="020F0502020204030204" pitchFamily="34" charset="0"/>
                          <a:ea typeface="Calibri" panose="020F0502020204030204" pitchFamily="34" charset="0"/>
                          <a:cs typeface="Cambria" panose="02040503050406030204" pitchFamily="18" charset="0"/>
                        </a:rPr>
                        <a:t>trong</a:t>
                      </a:r>
                      <a:r>
                        <a:rPr lang="en-US" sz="1500" dirty="0">
                          <a:effectLst/>
                          <a:latin typeface="Calibri" panose="020F0502020204030204" pitchFamily="34" charset="0"/>
                          <a:ea typeface="Calibri" panose="020F0502020204030204" pitchFamily="34" charset="0"/>
                          <a:cs typeface="Cambria" panose="02040503050406030204" pitchFamily="18" charset="0"/>
                        </a:rPr>
                        <a:t> 3 </a:t>
                      </a:r>
                      <a:r>
                        <a:rPr lang="en-US" sz="1500" dirty="0" err="1">
                          <a:effectLst/>
                          <a:latin typeface="Calibri" panose="020F0502020204030204" pitchFamily="34" charset="0"/>
                          <a:ea typeface="Calibri" panose="020F0502020204030204" pitchFamily="34" charset="0"/>
                          <a:cs typeface="Cambria" panose="02040503050406030204" pitchFamily="18" charset="0"/>
                        </a:rPr>
                        <a:t>tháng</a:t>
                      </a:r>
                      <a:r>
                        <a:rPr lang="en-US" sz="1500" dirty="0">
                          <a:effectLst/>
                          <a:latin typeface="Calibri" panose="020F0502020204030204" pitchFamily="34" charset="0"/>
                          <a:ea typeface="Calibri" panose="020F0502020204030204" pitchFamily="34" charset="0"/>
                          <a:cs typeface="Cambria" panose="02040503050406030204" pitchFamily="18" charset="0"/>
                        </a:rPr>
                        <a:t> qua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40804"/>
                  </a:ext>
                </a:extLst>
              </a:tr>
              <a:tr h="390312">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a.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lá</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78602"/>
                  </a:ext>
                </a:extLst>
              </a:tr>
              <a:tr h="390312">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b.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rượu</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bia</a:t>
                      </a:r>
                      <a:endParaRPr lang="vi-VN"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9534450"/>
                  </a:ext>
                </a:extLst>
              </a:tr>
              <a:tr h="390312">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c.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Cần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sa</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Cỏ</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tài</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mà</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bồ</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đà</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5105"/>
                  </a:ext>
                </a:extLst>
              </a:tr>
              <a:tr h="390312">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d. Cocaine (crack…)</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9672637"/>
                  </a:ext>
                </a:extLst>
              </a:tr>
              <a:tr h="710450">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e.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Các</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chất</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err="1">
                          <a:effectLst/>
                          <a:latin typeface="Calibri" panose="020F0502020204030204" pitchFamily="34" charset="0"/>
                          <a:ea typeface="Calibri" panose="020F0502020204030204" pitchFamily="34" charset="0"/>
                          <a:cs typeface="Cambria" panose="02040503050406030204" pitchFamily="18" charset="0"/>
                        </a:rPr>
                        <a:t>dạng</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 amphetamine</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Đá</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thuốc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lắc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hồng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phiến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kích</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ăn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kiêng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amphetamine v.v..</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2565204"/>
                  </a:ext>
                </a:extLst>
              </a:tr>
              <a:tr h="390312">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f. Dung môi (keo con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chó</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keo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hồ</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khí</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ga, sơn </a:t>
                      </a:r>
                      <a:r>
                        <a:rPr lang="vi-VN"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pha.</a:t>
                      </a:r>
                      <a:r>
                        <a:rPr lang="vi-VN" sz="1500" b="0" i="1" u="none" strike="noStrike" dirty="0" err="1">
                          <a:effectLst/>
                          <a:latin typeface="Calibri" panose="020F0502020204030204" pitchFamily="34" charset="0"/>
                          <a:ea typeface="Calibri" panose="020F0502020204030204" pitchFamily="34" charset="0"/>
                          <a:cs typeface="Times New Roman" panose="02020603050405020304" pitchFamily="18" charset="0"/>
                        </a:rPr>
                        <a:t>v.v.v</a:t>
                      </a:r>
                      <a:r>
                        <a:rPr lang="vi-VN"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a:t>
                      </a:r>
                      <a:endParaRPr lang="vi-VN"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4647744"/>
                  </a:ext>
                </a:extLst>
              </a:tr>
              <a:tr h="390312">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g.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an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ngủ</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(valium,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Serepax</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Rohypnol…)</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323683"/>
                  </a:ext>
                </a:extLst>
              </a:tr>
              <a:tr h="710450">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h.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gây</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ảo</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giác</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kê</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acid,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nấm</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PCP,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bụi</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thần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Ketamine, Vitamin K, 2C-B, v.v.</a:t>
                      </a:r>
                      <a:r>
                        <a:rPr lang="en-US" sz="1500" b="0" i="0"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0544468"/>
                  </a:ext>
                </a:extLst>
              </a:tr>
              <a:tr h="710450">
                <a:tc>
                  <a:txBody>
                    <a:bodyPr/>
                    <a:lstStyle/>
                    <a:p>
                      <a:pPr marL="0" marR="0" algn="l" fontAlgn="t">
                        <a:lnSpc>
                          <a:spcPct val="115000"/>
                        </a:lnSpc>
                        <a:spcBef>
                          <a:spcPts val="0"/>
                        </a:spcBef>
                        <a:spcAft>
                          <a:spcPts val="0"/>
                        </a:spcAft>
                      </a:pP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i</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dạng</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thuốc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phiện</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heroin, morphine, methadone, Buprenorphine,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codein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nàng</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tiên</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nâu</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 </a:t>
                      </a:r>
                      <a:r>
                        <a:rPr lang="en-US" sz="1500" b="0" i="1" u="none" strike="noStrike" dirty="0" err="1">
                          <a:effectLst/>
                          <a:latin typeface="Calibri" panose="020F0502020204030204" pitchFamily="34" charset="0"/>
                          <a:ea typeface="Calibri" panose="020F0502020204030204" pitchFamily="34" charset="0"/>
                          <a:cs typeface="Cambria" panose="02040503050406030204" pitchFamily="18" charset="0"/>
                        </a:rPr>
                        <a:t>v.v.v.</a:t>
                      </a:r>
                      <a:r>
                        <a:rPr lang="en-US" sz="1500" b="0" i="1" u="none" strike="noStrike" dirty="0">
                          <a:effectLst/>
                          <a:latin typeface="Calibri" panose="020F0502020204030204" pitchFamily="34" charset="0"/>
                          <a:ea typeface="Calibri" panose="020F0502020204030204" pitchFamily="34" charset="0"/>
                          <a:cs typeface="Cambria" panose="02040503050406030204" pitchFamily="18" charset="0"/>
                        </a:rPr>
                        <a:t>...)</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6146695"/>
                  </a:ext>
                </a:extLst>
              </a:tr>
              <a:tr h="390312">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j.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Chất</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khác</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ghi</a:t>
                      </a:r>
                      <a:r>
                        <a:rPr lang="en-US" sz="15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en-US" sz="15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rõ</a:t>
                      </a:r>
                      <a:endParaRPr lang="en-US" sz="1500" b="0" i="0" u="none" strike="noStrike" dirty="0">
                        <a:effectLst/>
                        <a:latin typeface="Arial" panose="020B060402020202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08232062"/>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23</a:t>
            </a:fld>
            <a:endParaRPr lang="en-US">
              <a:solidFill>
                <a:srgbClr val="464653"/>
              </a:solidFill>
              <a:latin typeface="Gill Sans MT"/>
            </a:endParaRPr>
          </a:p>
        </p:txBody>
      </p:sp>
    </p:spTree>
    <p:extLst>
      <p:ext uri="{BB962C8B-B14F-4D97-AF65-F5344CB8AC3E}">
        <p14:creationId xmlns:p14="http://schemas.microsoft.com/office/powerpoint/2010/main" val="1368479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9F2B6C1-801D-4032-9650-B1F6B5011968}"/>
              </a:ext>
            </a:extLst>
          </p:cNvPr>
          <p:cNvSpPr>
            <a:spLocks noGrp="1"/>
          </p:cNvSpPr>
          <p:nvPr>
            <p:ph type="title"/>
          </p:nvPr>
        </p:nvSpPr>
        <p:spPr>
          <a:xfrm>
            <a:off x="816864" y="88134"/>
            <a:ext cx="7886700" cy="368971"/>
          </a:xfrm>
        </p:spPr>
        <p:txBody>
          <a:bodyPr>
            <a:noAutofit/>
          </a:bodyPr>
          <a:lstStyle/>
          <a:p>
            <a:r>
              <a:rPr lang="en-US" sz="2800" b="1" dirty="0" err="1"/>
              <a:t>Câu</a:t>
            </a:r>
            <a:r>
              <a:rPr lang="en-US" sz="2800" b="1" dirty="0"/>
              <a:t> 7</a:t>
            </a:r>
          </a:p>
        </p:txBody>
      </p:sp>
      <p:graphicFrame>
        <p:nvGraphicFramePr>
          <p:cNvPr id="5" name="Chỗ dành sẵn cho Nội dung 4">
            <a:extLst>
              <a:ext uri="{FF2B5EF4-FFF2-40B4-BE49-F238E27FC236}">
                <a16:creationId xmlns:a16="http://schemas.microsoft.com/office/drawing/2014/main" id="{5CAA93BA-B61C-4BEC-8A51-FB0C0C7BF9E2}"/>
              </a:ext>
            </a:extLst>
          </p:cNvPr>
          <p:cNvGraphicFramePr>
            <a:graphicFrameLocks noGrp="1"/>
          </p:cNvGraphicFramePr>
          <p:nvPr>
            <p:ph sz="quarter" idx="1"/>
            <p:extLst>
              <p:ext uri="{D42A27DB-BD31-4B8C-83A1-F6EECF244321}">
                <p14:modId xmlns:p14="http://schemas.microsoft.com/office/powerpoint/2010/main" val="1599339803"/>
              </p:ext>
            </p:extLst>
          </p:nvPr>
        </p:nvGraphicFramePr>
        <p:xfrm>
          <a:off x="602672" y="453894"/>
          <a:ext cx="10986655" cy="5917886"/>
        </p:xfrm>
        <a:graphic>
          <a:graphicData uri="http://schemas.openxmlformats.org/drawingml/2006/table">
            <a:tbl>
              <a:tblPr firstRow="1" firstCol="1" bandRow="1"/>
              <a:tblGrid>
                <a:gridCol w="6709193">
                  <a:extLst>
                    <a:ext uri="{9D8B030D-6E8A-4147-A177-3AD203B41FA5}">
                      <a16:colId xmlns:a16="http://schemas.microsoft.com/office/drawing/2014/main" val="2407545559"/>
                    </a:ext>
                  </a:extLst>
                </a:gridCol>
                <a:gridCol w="1663044">
                  <a:extLst>
                    <a:ext uri="{9D8B030D-6E8A-4147-A177-3AD203B41FA5}">
                      <a16:colId xmlns:a16="http://schemas.microsoft.com/office/drawing/2014/main" val="401080037"/>
                    </a:ext>
                  </a:extLst>
                </a:gridCol>
                <a:gridCol w="1307209">
                  <a:extLst>
                    <a:ext uri="{9D8B030D-6E8A-4147-A177-3AD203B41FA5}">
                      <a16:colId xmlns:a16="http://schemas.microsoft.com/office/drawing/2014/main" val="2173203922"/>
                    </a:ext>
                  </a:extLst>
                </a:gridCol>
                <a:gridCol w="1307209">
                  <a:extLst>
                    <a:ext uri="{9D8B030D-6E8A-4147-A177-3AD203B41FA5}">
                      <a16:colId xmlns:a16="http://schemas.microsoft.com/office/drawing/2014/main" val="2492021346"/>
                    </a:ext>
                  </a:extLst>
                </a:gridCol>
              </a:tblGrid>
              <a:tr h="1023318">
                <a:tc>
                  <a:txBody>
                    <a:bodyPr/>
                    <a:lstStyle/>
                    <a:p>
                      <a:pPr marL="0" marR="0">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Anh/</a:t>
                      </a:r>
                      <a:r>
                        <a:rPr lang="en-US" sz="1500" dirty="0" err="1">
                          <a:effectLst/>
                          <a:latin typeface="Calibri" panose="020F0502020204030204" pitchFamily="34" charset="0"/>
                          <a:ea typeface="Calibri" panose="020F0502020204030204" pitchFamily="34" charset="0"/>
                          <a:cs typeface="Calibri" panose="020F0502020204030204" pitchFamily="34" charset="0"/>
                        </a:rPr>
                        <a:t>chị</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đã</a:t>
                      </a:r>
                      <a:r>
                        <a:rPr lang="en-US" sz="1500" dirty="0">
                          <a:effectLst/>
                          <a:latin typeface="Calibri" panose="020F0502020204030204" pitchFamily="34" charset="0"/>
                          <a:ea typeface="Calibri" panose="020F0502020204030204" pitchFamily="34" charset="0"/>
                          <a:cs typeface="Calibri" panose="020F0502020204030204" pitchFamily="34" charset="0"/>
                        </a:rPr>
                        <a:t> bao </a:t>
                      </a:r>
                      <a:r>
                        <a:rPr lang="en-US" sz="1500" dirty="0" err="1">
                          <a:effectLst/>
                          <a:latin typeface="Calibri" panose="020F0502020204030204" pitchFamily="34" charset="0"/>
                          <a:ea typeface="Calibri" panose="020F0502020204030204" pitchFamily="34" charset="0"/>
                          <a:cs typeface="Calibri" panose="020F0502020204030204" pitchFamily="34" charset="0"/>
                        </a:rPr>
                        <a:t>giờ</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cố</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gắng</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kiểm</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soát</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cắt</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giảm</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hoặc</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dừng</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sử</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dụng</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0" dirty="0" err="1">
                          <a:effectLst/>
                          <a:latin typeface="Calibri" panose="020F0502020204030204" pitchFamily="34" charset="0"/>
                          <a:ea typeface="Calibri" panose="020F0502020204030204" pitchFamily="34" charset="0"/>
                          <a:cs typeface="Calibri" panose="020F0502020204030204" pitchFamily="34" charset="0"/>
                        </a:rPr>
                        <a:t>các</a:t>
                      </a:r>
                      <a:r>
                        <a:rPr lang="en-US" sz="1500" b="0" dirty="0">
                          <a:effectLst/>
                          <a:latin typeface="Calibri" panose="020F0502020204030204" pitchFamily="34" charset="0"/>
                          <a:ea typeface="Calibri" panose="020F0502020204030204" pitchFamily="34" charset="0"/>
                          <a:cs typeface="Calibri" panose="020F0502020204030204" pitchFamily="34" charset="0"/>
                        </a:rPr>
                        <a:t> </a:t>
                      </a:r>
                      <a:r>
                        <a:rPr lang="en-US" sz="1500" b="0"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dirty="0">
                          <a:effectLst/>
                          <a:latin typeface="Calibri" panose="020F0502020204030204" pitchFamily="34" charset="0"/>
                          <a:ea typeface="Calibri" panose="020F0502020204030204" pitchFamily="34" charset="0"/>
                          <a:cs typeface="Calibri" panose="020F0502020204030204" pitchFamily="34" charset="0"/>
                        </a:rPr>
                        <a:t> </a:t>
                      </a:r>
                      <a:r>
                        <a:rPr lang="en-US" sz="1500" b="0" dirty="0" err="1">
                          <a:effectLst/>
                          <a:latin typeface="Calibri" panose="020F0502020204030204" pitchFamily="34" charset="0"/>
                          <a:ea typeface="Calibri" panose="020F0502020204030204" pitchFamily="34" charset="0"/>
                          <a:cs typeface="Calibri" panose="020F0502020204030204" pitchFamily="34" charset="0"/>
                        </a:rPr>
                        <a:t>sau</a:t>
                      </a:r>
                      <a:r>
                        <a:rPr lang="en-US" sz="1500" b="0" dirty="0">
                          <a:effectLst/>
                          <a:latin typeface="Calibri" panose="020F0502020204030204" pitchFamily="34" charset="0"/>
                          <a:ea typeface="Calibri" panose="020F0502020204030204" pitchFamily="34" charset="0"/>
                          <a:cs typeface="Calibri" panose="020F0502020204030204" pitchFamily="34" charset="0"/>
                        </a:rPr>
                        <a:t> </a:t>
                      </a:r>
                      <a:r>
                        <a:rPr lang="en-US" sz="1500" b="0" dirty="0" err="1">
                          <a:effectLst/>
                          <a:latin typeface="Calibri" panose="020F0502020204030204" pitchFamily="34" charset="0"/>
                          <a:ea typeface="Calibri" panose="020F0502020204030204" pitchFamily="34" charset="0"/>
                          <a:cs typeface="Calibri" panose="020F0502020204030204" pitchFamily="34" charset="0"/>
                        </a:rPr>
                        <a:t>đây</a:t>
                      </a:r>
                      <a:r>
                        <a:rPr lang="en-US" sz="1500" b="0"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nhưng</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thất</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b="1" dirty="0" err="1">
                          <a:effectLst/>
                          <a:latin typeface="Calibri" panose="020F0502020204030204" pitchFamily="34" charset="0"/>
                          <a:ea typeface="Calibri" panose="020F0502020204030204" pitchFamily="34" charset="0"/>
                          <a:cs typeface="Calibri" panose="020F0502020204030204" pitchFamily="34" charset="0"/>
                        </a:rPr>
                        <a:t>bại</a:t>
                      </a:r>
                      <a:r>
                        <a:rPr lang="en-US" sz="1500" b="1"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chưa</a:t>
                      </a:r>
                      <a:r>
                        <a:rPr lang="en-US" sz="1500" dirty="0">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libri" panose="020F0502020204030204" pitchFamily="34" charset="0"/>
                        </a:rPr>
                        <a:t>Không</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Chưa</a:t>
                      </a:r>
                      <a:r>
                        <a:rPr lang="en-US" sz="1500" dirty="0">
                          <a:effectLst/>
                          <a:latin typeface="Calibri" panose="020F0502020204030204" pitchFamily="34" charset="0"/>
                          <a:ea typeface="Calibri" panose="020F0502020204030204" pitchFamily="34" charset="0"/>
                          <a:cs typeface="Calibri" panose="020F0502020204030204" pitchFamily="34" charset="0"/>
                        </a:rPr>
                        <a:t> bao </a:t>
                      </a:r>
                      <a:r>
                        <a:rPr lang="en-US" sz="1500" dirty="0" err="1">
                          <a:effectLst/>
                          <a:latin typeface="Calibri" panose="020F0502020204030204" pitchFamily="34" charset="0"/>
                          <a:ea typeface="Calibri" panose="020F0502020204030204" pitchFamily="34" charset="0"/>
                          <a:cs typeface="Calibri" panose="020F0502020204030204" pitchFamily="34" charset="0"/>
                        </a:rPr>
                        <a:t>giờ</a:t>
                      </a:r>
                      <a:endParaRPr lang="en-US" sz="15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libri" panose="020F0502020204030204" pitchFamily="34" charset="0"/>
                        </a:rPr>
                        <a:t>Có</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trong</a:t>
                      </a:r>
                      <a:r>
                        <a:rPr lang="en-US" sz="1500" dirty="0">
                          <a:effectLst/>
                          <a:latin typeface="Calibri" panose="020F0502020204030204" pitchFamily="34" charset="0"/>
                          <a:ea typeface="Calibri" panose="020F0502020204030204" pitchFamily="34" charset="0"/>
                          <a:cs typeface="Calibri" panose="020F0502020204030204" pitchFamily="34" charset="0"/>
                        </a:rPr>
                        <a:t> 3 </a:t>
                      </a:r>
                      <a:r>
                        <a:rPr lang="en-US" sz="1500" dirty="0" err="1">
                          <a:effectLst/>
                          <a:latin typeface="Calibri" panose="020F0502020204030204" pitchFamily="34" charset="0"/>
                          <a:ea typeface="Calibri" panose="020F0502020204030204" pitchFamily="34" charset="0"/>
                          <a:cs typeface="Calibri" panose="020F0502020204030204" pitchFamily="34" charset="0"/>
                        </a:rPr>
                        <a:t>tháng</a:t>
                      </a:r>
                      <a:r>
                        <a:rPr lang="en-US" sz="1500" dirty="0">
                          <a:effectLst/>
                          <a:latin typeface="Calibri" panose="020F0502020204030204" pitchFamily="34" charset="0"/>
                          <a:ea typeface="Calibri" panose="020F0502020204030204" pitchFamily="34" charset="0"/>
                          <a:cs typeface="Calibri" panose="020F0502020204030204" pitchFamily="34" charset="0"/>
                        </a:rPr>
                        <a:t> qua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500" dirty="0" err="1">
                          <a:effectLst/>
                          <a:latin typeface="Calibri" panose="020F0502020204030204" pitchFamily="34" charset="0"/>
                          <a:ea typeface="Calibri" panose="020F0502020204030204" pitchFamily="34" charset="0"/>
                          <a:cs typeface="Calibri" panose="020F0502020204030204" pitchFamily="34" charset="0"/>
                        </a:rPr>
                        <a:t>Có</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nhưng</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không</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phải</a:t>
                      </a:r>
                      <a:r>
                        <a:rPr lang="en-US" sz="1500" dirty="0">
                          <a:effectLst/>
                          <a:latin typeface="Calibri" panose="020F0502020204030204" pitchFamily="34" charset="0"/>
                          <a:ea typeface="Calibri" panose="020F0502020204030204" pitchFamily="34" charset="0"/>
                          <a:cs typeface="Calibri" panose="020F0502020204030204" pitchFamily="34" charset="0"/>
                        </a:rPr>
                        <a:t> </a:t>
                      </a:r>
                      <a:r>
                        <a:rPr lang="en-US" sz="1500" dirty="0" err="1">
                          <a:effectLst/>
                          <a:latin typeface="Calibri" panose="020F0502020204030204" pitchFamily="34" charset="0"/>
                          <a:ea typeface="Calibri" panose="020F0502020204030204" pitchFamily="34" charset="0"/>
                          <a:cs typeface="Calibri" panose="020F0502020204030204" pitchFamily="34" charset="0"/>
                        </a:rPr>
                        <a:t>trong</a:t>
                      </a:r>
                      <a:r>
                        <a:rPr lang="en-US" sz="1500" dirty="0">
                          <a:effectLst/>
                          <a:latin typeface="Calibri" panose="020F0502020204030204" pitchFamily="34" charset="0"/>
                          <a:ea typeface="Calibri" panose="020F0502020204030204" pitchFamily="34" charset="0"/>
                          <a:cs typeface="Calibri" panose="020F0502020204030204" pitchFamily="34" charset="0"/>
                        </a:rPr>
                        <a:t> 3 </a:t>
                      </a:r>
                      <a:r>
                        <a:rPr lang="en-US" sz="1500" dirty="0" err="1">
                          <a:effectLst/>
                          <a:latin typeface="Calibri" panose="020F0502020204030204" pitchFamily="34" charset="0"/>
                          <a:ea typeface="Calibri" panose="020F0502020204030204" pitchFamily="34" charset="0"/>
                          <a:cs typeface="Calibri" panose="020F0502020204030204" pitchFamily="34" charset="0"/>
                        </a:rPr>
                        <a:t>tháng</a:t>
                      </a:r>
                      <a:r>
                        <a:rPr lang="en-US" sz="1500" dirty="0">
                          <a:effectLst/>
                          <a:latin typeface="Calibri" panose="020F0502020204030204" pitchFamily="34" charset="0"/>
                          <a:ea typeface="Calibri" panose="020F0502020204030204" pitchFamily="34" charset="0"/>
                          <a:cs typeface="Calibri" panose="020F0502020204030204" pitchFamily="34" charset="0"/>
                        </a:rPr>
                        <a:t> qua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40804"/>
                  </a:ext>
                </a:extLst>
              </a:tr>
              <a:tr h="39053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a.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lá</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78602"/>
                  </a:ext>
                </a:extLst>
              </a:tr>
              <a:tr h="390536">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b.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rượu</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 bia</a:t>
                      </a:r>
                      <a:endParaRPr lang="vi-VN"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9534450"/>
                  </a:ext>
                </a:extLst>
              </a:tr>
              <a:tr h="39053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c.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Cần</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sa</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Cỏ</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tài</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mà</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bồ</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đà</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v.v.v.</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5105"/>
                  </a:ext>
                </a:extLst>
              </a:tr>
              <a:tr h="39053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d. Cocaine (crack…)</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9672637"/>
                  </a:ext>
                </a:extLst>
              </a:tr>
              <a:tr h="710858">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e.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Các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dạng</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amphetamine</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Đá</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lắc</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hồng</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phiến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viên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kích</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viên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ăn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kiêng</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amphetamine v.v..</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2565204"/>
                  </a:ext>
                </a:extLst>
              </a:tr>
              <a:tr h="390536">
                <a:tc>
                  <a:txBody>
                    <a:bodyPr/>
                    <a:lstStyle/>
                    <a:p>
                      <a:pPr marL="0" marR="0" algn="l" fontAlgn="t">
                        <a:lnSpc>
                          <a:spcPct val="115000"/>
                        </a:lnSpc>
                        <a:spcBef>
                          <a:spcPts val="0"/>
                        </a:spcBef>
                        <a:spcAft>
                          <a:spcPts val="0"/>
                        </a:spcAft>
                      </a:pP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f. Dung môi (keo con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chó</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 keo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hồ</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khí</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 ga, sơn </a:t>
                      </a:r>
                      <a:r>
                        <a:rPr lang="vi-VN" sz="1500" b="0" i="0" u="none" strike="noStrike" dirty="0" err="1">
                          <a:effectLst/>
                          <a:latin typeface="Calibri" panose="020F0502020204030204" pitchFamily="34" charset="0"/>
                          <a:ea typeface="Calibri" panose="020F0502020204030204" pitchFamily="34" charset="0"/>
                          <a:cs typeface="Calibri" panose="020F0502020204030204" pitchFamily="34" charset="0"/>
                        </a:rPr>
                        <a:t>pha.</a:t>
                      </a:r>
                      <a:r>
                        <a:rPr lang="vi-VN" sz="1500" b="0" i="1" u="none" strike="noStrike" dirty="0" err="1">
                          <a:effectLst/>
                          <a:latin typeface="Calibri" panose="020F0502020204030204" pitchFamily="34" charset="0"/>
                          <a:ea typeface="Calibri" panose="020F0502020204030204" pitchFamily="34" charset="0"/>
                          <a:cs typeface="Calibri" panose="020F0502020204030204" pitchFamily="34" charset="0"/>
                        </a:rPr>
                        <a:t>v.v.v</a:t>
                      </a:r>
                      <a:r>
                        <a:rPr lang="vi-VN" sz="1500" b="0" i="0"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vi-VN"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4647744"/>
                  </a:ext>
                </a:extLst>
              </a:tr>
              <a:tr h="39053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g.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an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thần</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ngủ</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(valium,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Serepax</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Rohypnol…)</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323683"/>
                  </a:ext>
                </a:extLst>
              </a:tr>
              <a:tr h="710858">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h.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gây</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ảo</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giác</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kê</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acid,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nấm</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PCP,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bụi</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thiên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thần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Ketamine, Vitamin K, 2C-B, v.v.</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0544468"/>
                  </a:ext>
                </a:extLst>
              </a:tr>
              <a:tr h="710858">
                <a:tc>
                  <a:txBody>
                    <a:bodyPr/>
                    <a:lstStyle/>
                    <a:p>
                      <a:pPr marL="0" marR="0" algn="l" fontAlgn="t">
                        <a:lnSpc>
                          <a:spcPct val="115000"/>
                        </a:lnSpc>
                        <a:spcBef>
                          <a:spcPts val="0"/>
                        </a:spcBef>
                        <a:spcAft>
                          <a:spcPts val="0"/>
                        </a:spcAft>
                      </a:pP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i</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dạng</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thuốc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phiện</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heroin, morphine, methadone, Buprenorphine,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codein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nàng</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tiên</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nâu</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1" u="none" strike="noStrike" dirty="0" err="1">
                          <a:effectLst/>
                          <a:latin typeface="Calibri" panose="020F0502020204030204" pitchFamily="34" charset="0"/>
                          <a:ea typeface="Calibri" panose="020F0502020204030204" pitchFamily="34" charset="0"/>
                          <a:cs typeface="Calibri" panose="020F0502020204030204" pitchFamily="34" charset="0"/>
                        </a:rPr>
                        <a:t>v.v.v.</a:t>
                      </a:r>
                      <a:r>
                        <a:rPr lang="en-US" sz="1500" b="0" i="1" u="none" strike="noStrike" dirty="0">
                          <a:effectLst/>
                          <a:latin typeface="Calibri" panose="020F0502020204030204" pitchFamily="34" charset="0"/>
                          <a:ea typeface="Calibri" panose="020F0502020204030204" pitchFamily="34" charset="0"/>
                          <a:cs typeface="Calibri" panose="020F0502020204030204" pitchFamily="34" charset="0"/>
                        </a:rPr>
                        <a:t>...)</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6146695"/>
                  </a:ext>
                </a:extLst>
              </a:tr>
              <a:tr h="390536">
                <a:tc>
                  <a:txBody>
                    <a:bodyPr/>
                    <a:lstStyle/>
                    <a:p>
                      <a:pPr marL="0" marR="0" algn="l" fontAlgn="t">
                        <a:lnSpc>
                          <a:spcPct val="115000"/>
                        </a:lnSpc>
                        <a:spcBef>
                          <a:spcPts val="0"/>
                        </a:spcBef>
                        <a:spcAft>
                          <a:spcPts val="0"/>
                        </a:spcAft>
                      </a:pP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j.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Chất</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khác</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ghi</a:t>
                      </a:r>
                      <a:r>
                        <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en-US" sz="1500" b="0" i="0" u="none" strike="noStrike" dirty="0" err="1">
                          <a:effectLst/>
                          <a:latin typeface="Calibri" panose="020F0502020204030204" pitchFamily="34" charset="0"/>
                          <a:ea typeface="Calibri" panose="020F0502020204030204" pitchFamily="34" charset="0"/>
                          <a:cs typeface="Calibri" panose="020F0502020204030204" pitchFamily="34" charset="0"/>
                        </a:rPr>
                        <a:t>rõ</a:t>
                      </a:r>
                      <a:endParaRPr lang="en-US" sz="1500" b="0" i="0" u="none" strike="noStrike" dirty="0">
                        <a:effectLst/>
                        <a:latin typeface="Calibri" panose="020F0502020204030204" pitchFamily="34" charset="0"/>
                        <a:cs typeface="Calibri" panose="020F0502020204030204" pitchFamily="34" charset="0"/>
                      </a:endParaRPr>
                    </a:p>
                  </a:txBody>
                  <a:tcPr marL="81494" marR="81494" marT="11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5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08232062"/>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24</a:t>
            </a:fld>
            <a:endParaRPr lang="en-US">
              <a:solidFill>
                <a:srgbClr val="464653"/>
              </a:solidFill>
              <a:latin typeface="Gill Sans MT"/>
            </a:endParaRPr>
          </a:p>
        </p:txBody>
      </p:sp>
    </p:spTree>
    <p:extLst>
      <p:ext uri="{BB962C8B-B14F-4D97-AF65-F5344CB8AC3E}">
        <p14:creationId xmlns:p14="http://schemas.microsoft.com/office/powerpoint/2010/main" val="21635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9F2B6C1-801D-4032-9650-B1F6B5011968}"/>
              </a:ext>
            </a:extLst>
          </p:cNvPr>
          <p:cNvSpPr>
            <a:spLocks noGrp="1"/>
          </p:cNvSpPr>
          <p:nvPr>
            <p:ph type="title"/>
          </p:nvPr>
        </p:nvSpPr>
        <p:spPr>
          <a:xfrm>
            <a:off x="816864" y="624888"/>
            <a:ext cx="7886700" cy="368971"/>
          </a:xfrm>
        </p:spPr>
        <p:txBody>
          <a:bodyPr>
            <a:normAutofit fontScale="90000"/>
          </a:bodyPr>
          <a:lstStyle/>
          <a:p>
            <a:r>
              <a:rPr lang="en-US" b="1" dirty="0" err="1"/>
              <a:t>Câu</a:t>
            </a:r>
            <a:r>
              <a:rPr lang="en-US" b="1" dirty="0"/>
              <a:t> 8</a:t>
            </a:r>
          </a:p>
        </p:txBody>
      </p:sp>
      <p:graphicFrame>
        <p:nvGraphicFramePr>
          <p:cNvPr id="5" name="Chỗ dành sẵn cho Nội dung 4">
            <a:extLst>
              <a:ext uri="{FF2B5EF4-FFF2-40B4-BE49-F238E27FC236}">
                <a16:creationId xmlns:a16="http://schemas.microsoft.com/office/drawing/2014/main" id="{5CAA93BA-B61C-4BEC-8A51-FB0C0C7BF9E2}"/>
              </a:ext>
            </a:extLst>
          </p:cNvPr>
          <p:cNvGraphicFramePr>
            <a:graphicFrameLocks noGrp="1"/>
          </p:cNvGraphicFramePr>
          <p:nvPr>
            <p:ph sz="quarter" idx="1"/>
            <p:extLst>
              <p:ext uri="{D42A27DB-BD31-4B8C-83A1-F6EECF244321}">
                <p14:modId xmlns:p14="http://schemas.microsoft.com/office/powerpoint/2010/main" val="2388258111"/>
              </p:ext>
            </p:extLst>
          </p:nvPr>
        </p:nvGraphicFramePr>
        <p:xfrm>
          <a:off x="678873" y="2421229"/>
          <a:ext cx="11028218" cy="1527316"/>
        </p:xfrm>
        <a:graphic>
          <a:graphicData uri="http://schemas.openxmlformats.org/drawingml/2006/table">
            <a:tbl>
              <a:tblPr firstRow="1" firstCol="1" bandRow="1"/>
              <a:tblGrid>
                <a:gridCol w="6297272">
                  <a:extLst>
                    <a:ext uri="{9D8B030D-6E8A-4147-A177-3AD203B41FA5}">
                      <a16:colId xmlns:a16="http://schemas.microsoft.com/office/drawing/2014/main" val="2407545559"/>
                    </a:ext>
                  </a:extLst>
                </a:gridCol>
                <a:gridCol w="1576982">
                  <a:extLst>
                    <a:ext uri="{9D8B030D-6E8A-4147-A177-3AD203B41FA5}">
                      <a16:colId xmlns:a16="http://schemas.microsoft.com/office/drawing/2014/main" val="401080037"/>
                    </a:ext>
                  </a:extLst>
                </a:gridCol>
                <a:gridCol w="1576982">
                  <a:extLst>
                    <a:ext uri="{9D8B030D-6E8A-4147-A177-3AD203B41FA5}">
                      <a16:colId xmlns:a16="http://schemas.microsoft.com/office/drawing/2014/main" val="2173203922"/>
                    </a:ext>
                  </a:extLst>
                </a:gridCol>
                <a:gridCol w="1576982">
                  <a:extLst>
                    <a:ext uri="{9D8B030D-6E8A-4147-A177-3AD203B41FA5}">
                      <a16:colId xmlns:a16="http://schemas.microsoft.com/office/drawing/2014/main" val="2492021346"/>
                    </a:ext>
                  </a:extLst>
                </a:gridCol>
              </a:tblGrid>
              <a:tr h="1034034">
                <a:tc>
                  <a:txBody>
                    <a:bodyPr/>
                    <a:lstStyle/>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600" dirty="0" err="1">
                          <a:effectLst/>
                          <a:latin typeface="Calibri" panose="020F0502020204030204" pitchFamily="34" charset="0"/>
                          <a:ea typeface="Calibri" panose="020F0502020204030204" pitchFamily="34" charset="0"/>
                          <a:cs typeface="Calibri" panose="020F0502020204030204" pitchFamily="34" charset="0"/>
                        </a:rPr>
                        <a:t>Không</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Chưa</a:t>
                      </a:r>
                      <a:r>
                        <a:rPr lang="en-US" sz="1600" dirty="0">
                          <a:effectLst/>
                          <a:latin typeface="Calibri" panose="020F0502020204030204" pitchFamily="34" charset="0"/>
                          <a:ea typeface="Calibri" panose="020F0502020204030204" pitchFamily="34" charset="0"/>
                          <a:cs typeface="Calibri" panose="020F0502020204030204" pitchFamily="34" charset="0"/>
                        </a:rPr>
                        <a:t> bao </a:t>
                      </a:r>
                      <a:r>
                        <a:rPr lang="en-US" sz="1600" dirty="0" err="1">
                          <a:effectLst/>
                          <a:latin typeface="Calibri" panose="020F0502020204030204" pitchFamily="34" charset="0"/>
                          <a:ea typeface="Calibri" panose="020F0502020204030204" pitchFamily="34" charset="0"/>
                          <a:cs typeface="Calibri" panose="020F0502020204030204" pitchFamily="34" charset="0"/>
                        </a:rPr>
                        <a:t>giờ</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600" dirty="0" err="1">
                          <a:effectLst/>
                          <a:latin typeface="Calibri" panose="020F0502020204030204" pitchFamily="34" charset="0"/>
                          <a:ea typeface="Calibri" panose="020F0502020204030204" pitchFamily="34" charset="0"/>
                          <a:cs typeface="Calibri" panose="020F0502020204030204" pitchFamily="34" charset="0"/>
                        </a:rPr>
                        <a:t>Có</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trong</a:t>
                      </a:r>
                      <a:r>
                        <a:rPr lang="en-US" sz="1600" dirty="0">
                          <a:effectLst/>
                          <a:latin typeface="Calibri" panose="020F0502020204030204" pitchFamily="34" charset="0"/>
                          <a:ea typeface="Calibri" panose="020F0502020204030204" pitchFamily="34" charset="0"/>
                          <a:cs typeface="Calibri" panose="020F0502020204030204" pitchFamily="34" charset="0"/>
                        </a:rPr>
                        <a:t> 3 </a:t>
                      </a:r>
                      <a:r>
                        <a:rPr lang="en-US" sz="1600" dirty="0" err="1">
                          <a:effectLst/>
                          <a:latin typeface="Calibri" panose="020F0502020204030204" pitchFamily="34" charset="0"/>
                          <a:ea typeface="Calibri" panose="020F0502020204030204" pitchFamily="34" charset="0"/>
                          <a:cs typeface="Calibri" panose="020F0502020204030204" pitchFamily="34" charset="0"/>
                        </a:rPr>
                        <a:t>tháng</a:t>
                      </a:r>
                      <a:r>
                        <a:rPr lang="en-US" sz="1600" dirty="0">
                          <a:effectLst/>
                          <a:latin typeface="Calibri" panose="020F0502020204030204" pitchFamily="34" charset="0"/>
                          <a:ea typeface="Calibri" panose="020F0502020204030204" pitchFamily="34" charset="0"/>
                          <a:cs typeface="Calibri" panose="020F0502020204030204" pitchFamily="34" charset="0"/>
                        </a:rPr>
                        <a:t> qua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600" dirty="0" err="1">
                          <a:effectLst/>
                          <a:latin typeface="Calibri" panose="020F0502020204030204" pitchFamily="34" charset="0"/>
                          <a:ea typeface="Calibri" panose="020F0502020204030204" pitchFamily="34" charset="0"/>
                          <a:cs typeface="Calibri" panose="020F0502020204030204" pitchFamily="34" charset="0"/>
                        </a:rPr>
                        <a:t>Có</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nhưng</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không</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phải</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trong</a:t>
                      </a:r>
                      <a:r>
                        <a:rPr lang="en-US" sz="1600" dirty="0">
                          <a:effectLst/>
                          <a:latin typeface="Calibri" panose="020F0502020204030204" pitchFamily="34" charset="0"/>
                          <a:ea typeface="Calibri" panose="020F0502020204030204" pitchFamily="34" charset="0"/>
                          <a:cs typeface="Calibri" panose="020F0502020204030204" pitchFamily="34" charset="0"/>
                        </a:rPr>
                        <a:t> 3 </a:t>
                      </a:r>
                      <a:r>
                        <a:rPr lang="en-US" sz="1600" dirty="0" err="1">
                          <a:effectLst/>
                          <a:latin typeface="Calibri" panose="020F0502020204030204" pitchFamily="34" charset="0"/>
                          <a:ea typeface="Calibri" panose="020F0502020204030204" pitchFamily="34" charset="0"/>
                          <a:cs typeface="Calibri" panose="020F0502020204030204" pitchFamily="34" charset="0"/>
                        </a:rPr>
                        <a:t>tháng</a:t>
                      </a:r>
                      <a:r>
                        <a:rPr lang="en-US" sz="1600" dirty="0">
                          <a:effectLst/>
                          <a:latin typeface="Calibri" panose="020F0502020204030204" pitchFamily="34" charset="0"/>
                          <a:ea typeface="Calibri" panose="020F0502020204030204" pitchFamily="34" charset="0"/>
                          <a:cs typeface="Calibri" panose="020F0502020204030204" pitchFamily="34" charset="0"/>
                        </a:rPr>
                        <a:t> qua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40804"/>
                  </a:ext>
                </a:extLst>
              </a:tr>
              <a:tr h="493282">
                <a:tc>
                  <a:txBody>
                    <a:bodyPr/>
                    <a:lstStyle/>
                    <a:p>
                      <a:pPr marL="0" marR="0">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Anh/</a:t>
                      </a:r>
                      <a:r>
                        <a:rPr lang="en-US" sz="1600" dirty="0" err="1">
                          <a:effectLst/>
                          <a:latin typeface="Calibri" panose="020F0502020204030204" pitchFamily="34" charset="0"/>
                          <a:ea typeface="Calibri" panose="020F0502020204030204" pitchFamily="34" charset="0"/>
                          <a:cs typeface="Calibri" panose="020F0502020204030204" pitchFamily="34" charset="0"/>
                        </a:rPr>
                        <a:t>chị</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đã</a:t>
                      </a:r>
                      <a:r>
                        <a:rPr lang="en-US" sz="1600" dirty="0">
                          <a:effectLst/>
                          <a:latin typeface="Calibri" panose="020F0502020204030204" pitchFamily="34" charset="0"/>
                          <a:ea typeface="Calibri" panose="020F0502020204030204" pitchFamily="34" charset="0"/>
                          <a:cs typeface="Calibri" panose="020F0502020204030204" pitchFamily="34" charset="0"/>
                        </a:rPr>
                        <a:t> bao </a:t>
                      </a:r>
                      <a:r>
                        <a:rPr lang="en-US" sz="1600" dirty="0" err="1">
                          <a:effectLst/>
                          <a:latin typeface="Calibri" panose="020F0502020204030204" pitchFamily="34" charset="0"/>
                          <a:ea typeface="Calibri" panose="020F0502020204030204" pitchFamily="34" charset="0"/>
                          <a:cs typeface="Calibri" panose="020F0502020204030204" pitchFamily="34" charset="0"/>
                        </a:rPr>
                        <a:t>giờ</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b="1" dirty="0" err="1">
                          <a:effectLst/>
                          <a:latin typeface="Calibri" panose="020F0502020204030204" pitchFamily="34" charset="0"/>
                          <a:ea typeface="Calibri" panose="020F0502020204030204" pitchFamily="34" charset="0"/>
                          <a:cs typeface="Calibri" panose="020F0502020204030204" pitchFamily="34" charset="0"/>
                        </a:rPr>
                        <a:t>tiêm</a:t>
                      </a:r>
                      <a:r>
                        <a:rPr lang="en-US" sz="1600" b="1" dirty="0">
                          <a:effectLst/>
                          <a:latin typeface="Calibri" panose="020F0502020204030204" pitchFamily="34" charset="0"/>
                          <a:ea typeface="Calibri" panose="020F0502020204030204" pitchFamily="34" charset="0"/>
                          <a:cs typeface="Calibri" panose="020F0502020204030204" pitchFamily="34" charset="0"/>
                        </a:rPr>
                        <a:t> </a:t>
                      </a:r>
                      <a:r>
                        <a:rPr lang="en-US" sz="1600" b="1" dirty="0" err="1">
                          <a:effectLst/>
                          <a:latin typeface="Calibri" panose="020F0502020204030204" pitchFamily="34" charset="0"/>
                          <a:ea typeface="Calibri" panose="020F0502020204030204" pitchFamily="34" charset="0"/>
                          <a:cs typeface="Calibri" panose="020F0502020204030204" pitchFamily="34" charset="0"/>
                        </a:rPr>
                        <a:t>chích</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bất</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kì</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loại</a:t>
                      </a:r>
                      <a:r>
                        <a:rPr lang="en-US" sz="1600" dirty="0">
                          <a:effectLst/>
                          <a:latin typeface="Calibri" panose="020F0502020204030204" pitchFamily="34" charset="0"/>
                          <a:ea typeface="Calibri" panose="020F0502020204030204" pitchFamily="34" charset="0"/>
                          <a:cs typeface="Calibri" panose="020F0502020204030204" pitchFamily="34" charset="0"/>
                        </a:rPr>
                        <a:t> ma </a:t>
                      </a:r>
                      <a:r>
                        <a:rPr lang="en-US" sz="1600" dirty="0" err="1">
                          <a:effectLst/>
                          <a:latin typeface="Calibri" panose="020F0502020204030204" pitchFamily="34" charset="0"/>
                          <a:ea typeface="Calibri" panose="020F0502020204030204" pitchFamily="34" charset="0"/>
                          <a:cs typeface="Calibri" panose="020F0502020204030204" pitchFamily="34" charset="0"/>
                        </a:rPr>
                        <a:t>túy</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nào</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err="1">
                          <a:effectLst/>
                          <a:latin typeface="Calibri" panose="020F0502020204030204" pitchFamily="34" charset="0"/>
                          <a:ea typeface="Calibri" panose="020F0502020204030204" pitchFamily="34" charset="0"/>
                          <a:cs typeface="Calibri" panose="020F0502020204030204" pitchFamily="34" charset="0"/>
                        </a:rPr>
                        <a:t>chưa</a:t>
                      </a:r>
                      <a:r>
                        <a:rPr lang="en-US" sz="1600" dirty="0">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78602"/>
                  </a:ext>
                </a:extLst>
              </a:tr>
            </a:tbl>
          </a:graphicData>
        </a:graphic>
      </p:graphicFrame>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25</a:t>
            </a:fld>
            <a:endParaRPr lang="en-US">
              <a:solidFill>
                <a:srgbClr val="464653"/>
              </a:solidFill>
              <a:latin typeface="Gill Sans MT"/>
            </a:endParaRPr>
          </a:p>
        </p:txBody>
      </p:sp>
    </p:spTree>
    <p:extLst>
      <p:ext uri="{BB962C8B-B14F-4D97-AF65-F5344CB8AC3E}">
        <p14:creationId xmlns:p14="http://schemas.microsoft.com/office/powerpoint/2010/main" val="4291934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err="1"/>
              <a:t>Phiên</a:t>
            </a:r>
            <a:r>
              <a:rPr lang="en-US" sz="3600" dirty="0"/>
              <a:t> </a:t>
            </a:r>
            <a:r>
              <a:rPr lang="en-US" sz="3600" dirty="0" err="1"/>
              <a:t>bản</a:t>
            </a:r>
            <a:r>
              <a:rPr lang="en-US" sz="3600" dirty="0"/>
              <a:t> ASSIST </a:t>
            </a:r>
            <a:r>
              <a:rPr lang="en-US" sz="3600" dirty="0" err="1"/>
              <a:t>trực</a:t>
            </a:r>
            <a:r>
              <a:rPr lang="en-US" sz="3600" dirty="0"/>
              <a:t> </a:t>
            </a:r>
            <a:r>
              <a:rPr lang="en-US" sz="3600" dirty="0" err="1"/>
              <a:t>tuyến</a:t>
            </a:r>
            <a:endParaRPr lang="en-US" sz="3600" dirty="0"/>
          </a:p>
        </p:txBody>
      </p:sp>
      <p:sp>
        <p:nvSpPr>
          <p:cNvPr id="3" name="Content Placeholder 2"/>
          <p:cNvSpPr>
            <a:spLocks noGrp="1"/>
          </p:cNvSpPr>
          <p:nvPr>
            <p:ph sz="quarter" idx="1"/>
          </p:nvPr>
        </p:nvSpPr>
        <p:spPr>
          <a:xfrm>
            <a:off x="609600" y="1601470"/>
            <a:ext cx="10972800" cy="4937760"/>
          </a:xfrm>
        </p:spPr>
        <p:txBody>
          <a:bodyPr/>
          <a:lstStyle/>
          <a:p>
            <a:pPr algn="just">
              <a:lnSpc>
                <a:spcPts val="3800"/>
              </a:lnSpc>
            </a:pPr>
            <a:r>
              <a:rPr lang="en-US" dirty="0" err="1">
                <a:latin typeface="Times New Roman (Headings)"/>
              </a:rPr>
              <a:t>Được</a:t>
            </a:r>
            <a:r>
              <a:rPr lang="en-US" dirty="0">
                <a:latin typeface="Times New Roman (Headings)"/>
              </a:rPr>
              <a:t> </a:t>
            </a:r>
            <a:r>
              <a:rPr lang="en-US" dirty="0" err="1">
                <a:latin typeface="Times New Roman (Headings)"/>
              </a:rPr>
              <a:t>xây</a:t>
            </a:r>
            <a:r>
              <a:rPr lang="en-US" dirty="0">
                <a:latin typeface="Times New Roman (Headings)"/>
              </a:rPr>
              <a:t> </a:t>
            </a:r>
            <a:r>
              <a:rPr lang="en-US" dirty="0" err="1">
                <a:latin typeface="Times New Roman (Headings)"/>
              </a:rPr>
              <a:t>dựng</a:t>
            </a:r>
            <a:r>
              <a:rPr lang="en-US" dirty="0">
                <a:latin typeface="Times New Roman (Headings)"/>
              </a:rPr>
              <a:t> </a:t>
            </a:r>
            <a:r>
              <a:rPr lang="en-US" dirty="0" err="1">
                <a:latin typeface="Times New Roman (Headings)"/>
              </a:rPr>
              <a:t>bởi</a:t>
            </a:r>
            <a:r>
              <a:rPr lang="en-US" dirty="0">
                <a:latin typeface="Times New Roman (Headings)"/>
              </a:rPr>
              <a:t> </a:t>
            </a:r>
            <a:r>
              <a:rPr lang="en-US" dirty="0" err="1">
                <a:latin typeface="Times New Roman (Headings)"/>
              </a:rPr>
              <a:t>Trung</a:t>
            </a:r>
            <a:r>
              <a:rPr lang="en-US" dirty="0">
                <a:latin typeface="Times New Roman (Headings)"/>
              </a:rPr>
              <a:t> </a:t>
            </a:r>
            <a:r>
              <a:rPr lang="en-US" dirty="0" err="1">
                <a:latin typeface="Times New Roman (Headings)"/>
              </a:rPr>
              <a:t>Tâm</a:t>
            </a:r>
            <a:r>
              <a:rPr lang="en-US" dirty="0">
                <a:latin typeface="Times New Roman (Headings)"/>
              </a:rPr>
              <a:t> </a:t>
            </a:r>
            <a:r>
              <a:rPr lang="en-US" dirty="0" err="1">
                <a:latin typeface="Times New Roman (Headings)"/>
              </a:rPr>
              <a:t>Chuyển</a:t>
            </a:r>
            <a:r>
              <a:rPr lang="en-US" dirty="0">
                <a:latin typeface="Times New Roman (Headings)"/>
              </a:rPr>
              <a:t> </a:t>
            </a:r>
            <a:r>
              <a:rPr lang="en-US" dirty="0" err="1">
                <a:latin typeface="Times New Roman (Headings)"/>
              </a:rPr>
              <a:t>Giao</a:t>
            </a:r>
            <a:r>
              <a:rPr lang="en-US" dirty="0">
                <a:latin typeface="Times New Roman (Headings)"/>
              </a:rPr>
              <a:t> </a:t>
            </a:r>
            <a:r>
              <a:rPr lang="en-US" dirty="0" err="1">
                <a:latin typeface="Times New Roman (Headings)"/>
              </a:rPr>
              <a:t>Công</a:t>
            </a:r>
            <a:r>
              <a:rPr lang="en-US" dirty="0">
                <a:latin typeface="Times New Roman (Headings)"/>
              </a:rPr>
              <a:t> </a:t>
            </a:r>
            <a:r>
              <a:rPr lang="en-US" dirty="0" err="1">
                <a:latin typeface="Times New Roman (Headings)"/>
              </a:rPr>
              <a:t>Nghệ</a:t>
            </a:r>
            <a:r>
              <a:rPr lang="en-US" dirty="0">
                <a:latin typeface="Times New Roman (Headings)"/>
              </a:rPr>
              <a:t> </a:t>
            </a:r>
            <a:r>
              <a:rPr lang="en-US" dirty="0" err="1">
                <a:latin typeface="Times New Roman (Headings)"/>
              </a:rPr>
              <a:t>Điều</a:t>
            </a:r>
            <a:r>
              <a:rPr lang="en-US" dirty="0">
                <a:latin typeface="Times New Roman (Headings)"/>
              </a:rPr>
              <a:t> </a:t>
            </a:r>
            <a:r>
              <a:rPr lang="en-US" dirty="0" err="1">
                <a:latin typeface="Times New Roman (Headings)"/>
              </a:rPr>
              <a:t>Trị</a:t>
            </a:r>
            <a:r>
              <a:rPr lang="en-US" dirty="0">
                <a:latin typeface="Times New Roman (Headings)"/>
              </a:rPr>
              <a:t> </a:t>
            </a:r>
            <a:r>
              <a:rPr lang="en-US" dirty="0" err="1">
                <a:latin typeface="Times New Roman (Headings)"/>
              </a:rPr>
              <a:t>Nghiện</a:t>
            </a:r>
            <a:r>
              <a:rPr lang="en-US" dirty="0">
                <a:latin typeface="Times New Roman (Headings)"/>
              </a:rPr>
              <a:t> </a:t>
            </a:r>
            <a:r>
              <a:rPr lang="en-US" dirty="0" err="1">
                <a:latin typeface="Times New Roman (Headings)"/>
              </a:rPr>
              <a:t>Chất</a:t>
            </a:r>
            <a:r>
              <a:rPr lang="en-US" dirty="0">
                <a:latin typeface="Times New Roman (Headings)"/>
              </a:rPr>
              <a:t> </a:t>
            </a:r>
            <a:r>
              <a:rPr lang="en-US" dirty="0" err="1">
                <a:latin typeface="Times New Roman (Headings)"/>
              </a:rPr>
              <a:t>và</a:t>
            </a:r>
            <a:r>
              <a:rPr lang="en-US" dirty="0">
                <a:latin typeface="Times New Roman (Headings)"/>
              </a:rPr>
              <a:t> HIV – </a:t>
            </a:r>
            <a:r>
              <a:rPr lang="en-US" dirty="0" err="1">
                <a:latin typeface="Times New Roman (Headings)"/>
              </a:rPr>
              <a:t>Đại</a:t>
            </a:r>
            <a:r>
              <a:rPr lang="en-US" dirty="0">
                <a:latin typeface="Times New Roman (Headings)"/>
              </a:rPr>
              <a:t> </a:t>
            </a:r>
            <a:r>
              <a:rPr lang="en-US" dirty="0" err="1">
                <a:latin typeface="Times New Roman (Headings)"/>
              </a:rPr>
              <a:t>Học</a:t>
            </a:r>
            <a:r>
              <a:rPr lang="en-US" dirty="0">
                <a:latin typeface="Times New Roman (Headings)"/>
              </a:rPr>
              <a:t> Y </a:t>
            </a:r>
            <a:r>
              <a:rPr lang="en-US" dirty="0" err="1">
                <a:latin typeface="Times New Roman (Headings)"/>
              </a:rPr>
              <a:t>Dược</a:t>
            </a:r>
            <a:r>
              <a:rPr lang="en-US" dirty="0">
                <a:latin typeface="Times New Roman (Headings)"/>
              </a:rPr>
              <a:t> TP.HCM</a:t>
            </a:r>
          </a:p>
          <a:p>
            <a:pPr algn="just">
              <a:lnSpc>
                <a:spcPts val="3800"/>
              </a:lnSpc>
            </a:pPr>
            <a:r>
              <a:rPr lang="en-US" dirty="0">
                <a:solidFill>
                  <a:schemeClr val="accent2">
                    <a:lumMod val="50000"/>
                  </a:schemeClr>
                </a:solidFill>
                <a:latin typeface="Times New Roman (Headings)"/>
                <a:hlinkClick r:id="rId2"/>
              </a:rPr>
              <a:t>https://assist.vn</a:t>
            </a:r>
            <a:endParaRPr lang="en-US" dirty="0">
              <a:solidFill>
                <a:schemeClr val="accent2">
                  <a:lumMod val="50000"/>
                </a:schemeClr>
              </a:solidFill>
              <a:latin typeface="Times New Roman (Headings)"/>
            </a:endParaRPr>
          </a:p>
          <a:p>
            <a:pPr algn="just">
              <a:lnSpc>
                <a:spcPts val="3800"/>
              </a:lnSpc>
            </a:pPr>
            <a:endParaRPr lang="en-US" dirty="0">
              <a:latin typeface="Times New Roman (Headings)"/>
            </a:endParaRPr>
          </a:p>
        </p:txBody>
      </p:sp>
      <p:sp>
        <p:nvSpPr>
          <p:cNvPr id="4" name="Slide Number Placeholder 3"/>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26</a:t>
            </a:fld>
            <a:endParaRPr lang="en-US">
              <a:solidFill>
                <a:srgbClr val="464653"/>
              </a:solidFill>
              <a:latin typeface="Gill Sans MT"/>
            </a:endParaRPr>
          </a:p>
        </p:txBody>
      </p:sp>
    </p:spTree>
    <p:extLst>
      <p:ext uri="{BB962C8B-B14F-4D97-AF65-F5344CB8AC3E}">
        <p14:creationId xmlns:p14="http://schemas.microsoft.com/office/powerpoint/2010/main" val="411998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567483" y="387360"/>
            <a:ext cx="10982569" cy="5791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27</a:t>
            </a:fld>
            <a:endParaRPr lang="en-US">
              <a:solidFill>
                <a:srgbClr val="464653"/>
              </a:solidFill>
              <a:latin typeface="Gill Sans MT"/>
            </a:endParaRPr>
          </a:p>
        </p:txBody>
      </p:sp>
    </p:spTree>
    <p:extLst>
      <p:ext uri="{BB962C8B-B14F-4D97-AF65-F5344CB8AC3E}">
        <p14:creationId xmlns:p14="http://schemas.microsoft.com/office/powerpoint/2010/main" val="3442793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0C30291-3EE3-4784-8302-052733E1CF66}"/>
              </a:ext>
            </a:extLst>
          </p:cNvPr>
          <p:cNvSpPr>
            <a:spLocks noGrp="1"/>
          </p:cNvSpPr>
          <p:nvPr>
            <p:ph type="title"/>
          </p:nvPr>
        </p:nvSpPr>
        <p:spPr/>
        <p:txBody>
          <a:bodyPr>
            <a:normAutofit/>
          </a:bodyPr>
          <a:lstStyle/>
          <a:p>
            <a:r>
              <a:rPr lang="en-US" sz="3600" dirty="0" err="1"/>
              <a:t>Cách</a:t>
            </a:r>
            <a:r>
              <a:rPr lang="en-US" sz="3600" dirty="0"/>
              <a:t> </a:t>
            </a:r>
            <a:r>
              <a:rPr lang="en-US" sz="3600" dirty="0" err="1"/>
              <a:t>tính</a:t>
            </a:r>
            <a:r>
              <a:rPr lang="en-US" sz="3600" dirty="0"/>
              <a:t> </a:t>
            </a:r>
            <a:r>
              <a:rPr lang="en-US" sz="3600" dirty="0" err="1"/>
              <a:t>điểm</a:t>
            </a:r>
            <a:endParaRPr lang="en-US" sz="3600" dirty="0"/>
          </a:p>
        </p:txBody>
      </p:sp>
      <p:sp>
        <p:nvSpPr>
          <p:cNvPr id="3" name="Chỗ dành sẵn cho Nội dung 2">
            <a:extLst>
              <a:ext uri="{FF2B5EF4-FFF2-40B4-BE49-F238E27FC236}">
                <a16:creationId xmlns:a16="http://schemas.microsoft.com/office/drawing/2014/main" id="{62F0B9DF-1090-4D59-85A6-BC113801D352}"/>
              </a:ext>
            </a:extLst>
          </p:cNvPr>
          <p:cNvSpPr>
            <a:spLocks noGrp="1"/>
          </p:cNvSpPr>
          <p:nvPr>
            <p:ph sz="quarter" idx="1"/>
          </p:nvPr>
        </p:nvSpPr>
        <p:spPr/>
        <p:txBody>
          <a:bodyPr>
            <a:normAutofit/>
          </a:bodyPr>
          <a:lstStyle/>
          <a:p>
            <a:r>
              <a:rPr lang="en-US" sz="2800" dirty="0" err="1">
                <a:latin typeface="Times New Roman" panose="02020603050405020304" pitchFamily="18" charset="0"/>
                <a:cs typeface="Times New Roman" panose="02020603050405020304" pitchFamily="18" charset="0"/>
              </a:rPr>
              <a:t>Điểm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từng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chất</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điểm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cs typeface="Times New Roman" panose="02020603050405020304" pitchFamily="18" charset="0"/>
              </a:rPr>
              <a:t> 2</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Times New Roman" panose="02020603050405020304" pitchFamily="18" charset="0"/>
                <a:cs typeface="Times New Roman" panose="02020603050405020304" pitchFamily="18" charset="0"/>
              </a:rPr>
              <a:t>7. </a:t>
            </a:r>
            <a:r>
              <a:rPr lang="en-US" sz="2800" dirty="0" err="1">
                <a:latin typeface="Times New Roman" panose="02020603050405020304" pitchFamily="18" charset="0"/>
                <a:cs typeface="Times New Roman" panose="02020603050405020304" pitchFamily="18" charset="0"/>
              </a:rPr>
              <a:t>Riêng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tính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điểm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cs typeface="Times New Roman" panose="02020603050405020304" pitchFamily="18" charset="0"/>
              </a:rPr>
              <a:t> 5</a:t>
            </a:r>
          </a:p>
          <a:p>
            <a:endParaRPr lang="en-US" sz="2800" dirty="0">
              <a:latin typeface="Times New Roman" panose="02020603050405020304" pitchFamily="18" charset="0"/>
              <a:cs typeface="Times New Roman" panose="02020603050405020304" pitchFamily="18" charset="0"/>
            </a:endParaRPr>
          </a:p>
        </p:txBody>
      </p:sp>
      <p:graphicFrame>
        <p:nvGraphicFramePr>
          <p:cNvPr id="4" name="Bảng 3">
            <a:extLst>
              <a:ext uri="{FF2B5EF4-FFF2-40B4-BE49-F238E27FC236}">
                <a16:creationId xmlns:a16="http://schemas.microsoft.com/office/drawing/2014/main" id="{17DCE9A7-C157-467D-AF95-C641FE164FDC}"/>
              </a:ext>
            </a:extLst>
          </p:cNvPr>
          <p:cNvGraphicFramePr>
            <a:graphicFrameLocks noGrp="1"/>
          </p:cNvGraphicFramePr>
          <p:nvPr>
            <p:extLst>
              <p:ext uri="{D42A27DB-BD31-4B8C-83A1-F6EECF244321}">
                <p14:modId xmlns:p14="http://schemas.microsoft.com/office/powerpoint/2010/main" val="1279193025"/>
              </p:ext>
            </p:extLst>
          </p:nvPr>
        </p:nvGraphicFramePr>
        <p:xfrm>
          <a:off x="2152650" y="2895599"/>
          <a:ext cx="7380816" cy="3065781"/>
        </p:xfrm>
        <a:graphic>
          <a:graphicData uri="http://schemas.openxmlformats.org/drawingml/2006/table">
            <a:tbl>
              <a:tblPr firstRow="1" bandRow="1">
                <a:tableStyleId>{5940675A-B579-460E-94D1-54222C63F5DA}</a:tableStyleId>
              </a:tblPr>
              <a:tblGrid>
                <a:gridCol w="2808817">
                  <a:extLst>
                    <a:ext uri="{9D8B030D-6E8A-4147-A177-3AD203B41FA5}">
                      <a16:colId xmlns:a16="http://schemas.microsoft.com/office/drawing/2014/main" val="1139289008"/>
                    </a:ext>
                  </a:extLst>
                </a:gridCol>
                <a:gridCol w="2111727">
                  <a:extLst>
                    <a:ext uri="{9D8B030D-6E8A-4147-A177-3AD203B41FA5}">
                      <a16:colId xmlns:a16="http://schemas.microsoft.com/office/drawing/2014/main" val="698990484"/>
                    </a:ext>
                  </a:extLst>
                </a:gridCol>
                <a:gridCol w="2460272">
                  <a:extLst>
                    <a:ext uri="{9D8B030D-6E8A-4147-A177-3AD203B41FA5}">
                      <a16:colId xmlns:a16="http://schemas.microsoft.com/office/drawing/2014/main" val="2152071822"/>
                    </a:ext>
                  </a:extLst>
                </a:gridCol>
              </a:tblGrid>
              <a:tr h="706967">
                <a:tc>
                  <a:txBody>
                    <a:bodyPr/>
                    <a:lstStyle/>
                    <a:p>
                      <a:pPr algn="ctr"/>
                      <a:endParaRPr lang="en-US" sz="2800" dirty="0">
                        <a:latin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en-US" sz="2800" dirty="0">
                          <a:latin typeface="Calibri" panose="020F0502020204030204" pitchFamily="34" charset="0"/>
                          <a:cs typeface="Calibri" panose="020F0502020204030204" pitchFamily="34" charset="0"/>
                        </a:rPr>
                        <a:t>R</a:t>
                      </a:r>
                      <a:r>
                        <a:rPr lang="vi-VN" sz="2800" dirty="0">
                          <a:latin typeface="Calibri" panose="020F0502020204030204" pitchFamily="34" charset="0"/>
                          <a:cs typeface="Calibri" panose="020F0502020204030204" pitchFamily="34" charset="0"/>
                        </a:rPr>
                        <a:t>ư</a:t>
                      </a:r>
                      <a:r>
                        <a:rPr lang="en-US" sz="2800" dirty="0" err="1">
                          <a:latin typeface="Calibri" panose="020F0502020204030204" pitchFamily="34" charset="0"/>
                          <a:cs typeface="Calibri" panose="020F0502020204030204" pitchFamily="34" charset="0"/>
                        </a:rPr>
                        <a:t>ợu</a:t>
                      </a:r>
                      <a:endParaRPr lang="en-US" sz="2800" dirty="0">
                        <a:latin typeface="Calibri" panose="020F0502020204030204" pitchFamily="34" charset="0"/>
                        <a:cs typeface="Calibri" panose="020F0502020204030204" pitchFamily="34" charset="0"/>
                      </a:endParaRPr>
                    </a:p>
                  </a:txBody>
                  <a:tcPr anchor="ctr">
                    <a:solidFill>
                      <a:schemeClr val="accent2">
                        <a:lumMod val="20000"/>
                        <a:lumOff val="80000"/>
                      </a:schemeClr>
                    </a:solidFill>
                  </a:tcPr>
                </a:tc>
                <a:tc>
                  <a:txBody>
                    <a:bodyPr/>
                    <a:lstStyle/>
                    <a:p>
                      <a:pPr algn="ctr"/>
                      <a:r>
                        <a:rPr lang="en-US" sz="2800" dirty="0" err="1">
                          <a:latin typeface="Calibri" panose="020F0502020204030204" pitchFamily="34" charset="0"/>
                          <a:cs typeface="Calibri" panose="020F0502020204030204" pitchFamily="34" charset="0"/>
                        </a:rPr>
                        <a:t>Các</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chất</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khác</a:t>
                      </a:r>
                      <a:endParaRPr lang="en-US" sz="2800" dirty="0">
                        <a:latin typeface="Calibri" panose="020F0502020204030204" pitchFamily="34" charset="0"/>
                        <a:cs typeface="Calibri" panose="020F0502020204030204" pitchFamily="34" charset="0"/>
                      </a:endParaRPr>
                    </a:p>
                  </a:txBody>
                  <a:tcPr anchor="ctr">
                    <a:solidFill>
                      <a:schemeClr val="accent2">
                        <a:lumMod val="20000"/>
                        <a:lumOff val="80000"/>
                      </a:schemeClr>
                    </a:solidFill>
                  </a:tcPr>
                </a:tc>
                <a:extLst>
                  <a:ext uri="{0D108BD9-81ED-4DB2-BD59-A6C34878D82A}">
                    <a16:rowId xmlns:a16="http://schemas.microsoft.com/office/drawing/2014/main" val="4071912280"/>
                  </a:ext>
                </a:extLst>
              </a:tr>
              <a:tr h="706967">
                <a:tc>
                  <a:txBody>
                    <a:bodyPr/>
                    <a:lstStyle/>
                    <a:p>
                      <a:pPr algn="l"/>
                      <a:r>
                        <a:rPr lang="en-US" sz="2800" dirty="0" err="1">
                          <a:latin typeface="Calibri" panose="020F0502020204030204" pitchFamily="34" charset="0"/>
                          <a:cs typeface="Calibri" panose="020F0502020204030204" pitchFamily="34" charset="0"/>
                        </a:rPr>
                        <a:t>Nguy</a:t>
                      </a:r>
                      <a:r>
                        <a:rPr lang="en-US" sz="2800" dirty="0">
                          <a:latin typeface="Calibri" panose="020F0502020204030204" pitchFamily="34" charset="0"/>
                          <a:cs typeface="Calibri" panose="020F0502020204030204" pitchFamily="34" charset="0"/>
                        </a:rPr>
                        <a:t> c</a:t>
                      </a:r>
                      <a:r>
                        <a:rPr lang="vi-VN" sz="2800" dirty="0">
                          <a:latin typeface="Calibri" panose="020F0502020204030204" pitchFamily="34" charset="0"/>
                          <a:cs typeface="Calibri" panose="020F0502020204030204" pitchFamily="34" charset="0"/>
                        </a:rPr>
                        <a:t>ơ</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thấp</a:t>
                      </a:r>
                      <a:endParaRPr lang="en-US" sz="2800" dirty="0">
                        <a:latin typeface="Calibri" panose="020F0502020204030204" pitchFamily="34" charset="0"/>
                        <a:cs typeface="Calibri" panose="020F0502020204030204" pitchFamily="34" charset="0"/>
                      </a:endParaRPr>
                    </a:p>
                  </a:txBody>
                  <a:tcPr anchor="ctr">
                    <a:solidFill>
                      <a:schemeClr val="accent6">
                        <a:lumMod val="60000"/>
                        <a:lumOff val="40000"/>
                      </a:schemeClr>
                    </a:solidFill>
                  </a:tcPr>
                </a:tc>
                <a:tc>
                  <a:txBody>
                    <a:bodyPr/>
                    <a:lstStyle/>
                    <a:p>
                      <a:pPr algn="ctr"/>
                      <a:r>
                        <a:rPr lang="en-US" sz="2800" dirty="0">
                          <a:latin typeface="Calibri" panose="020F0502020204030204" pitchFamily="34" charset="0"/>
                          <a:cs typeface="Calibri" panose="020F0502020204030204" pitchFamily="34" charset="0"/>
                        </a:rPr>
                        <a:t>0-10</a:t>
                      </a:r>
                    </a:p>
                  </a:txBody>
                  <a:tcPr anchor="ctr"/>
                </a:tc>
                <a:tc>
                  <a:txBody>
                    <a:bodyPr/>
                    <a:lstStyle/>
                    <a:p>
                      <a:pPr algn="ctr"/>
                      <a:r>
                        <a:rPr lang="en-US" sz="2800" dirty="0">
                          <a:latin typeface="Calibri" panose="020F0502020204030204" pitchFamily="34" charset="0"/>
                          <a:cs typeface="Calibri" panose="020F0502020204030204" pitchFamily="34" charset="0"/>
                        </a:rPr>
                        <a:t>0-3</a:t>
                      </a:r>
                    </a:p>
                  </a:txBody>
                  <a:tcPr anchor="ctr"/>
                </a:tc>
                <a:extLst>
                  <a:ext uri="{0D108BD9-81ED-4DB2-BD59-A6C34878D82A}">
                    <a16:rowId xmlns:a16="http://schemas.microsoft.com/office/drawing/2014/main" val="2070704772"/>
                  </a:ext>
                </a:extLst>
              </a:tr>
              <a:tr h="706967">
                <a:tc>
                  <a:txBody>
                    <a:bodyPr/>
                    <a:lstStyle/>
                    <a:p>
                      <a:pPr algn="l"/>
                      <a:r>
                        <a:rPr lang="en-US" sz="2800" dirty="0" err="1">
                          <a:latin typeface="Calibri" panose="020F0502020204030204" pitchFamily="34" charset="0"/>
                          <a:cs typeface="Calibri" panose="020F0502020204030204" pitchFamily="34" charset="0"/>
                        </a:rPr>
                        <a:t>Nguy</a:t>
                      </a:r>
                      <a:r>
                        <a:rPr lang="en-US" sz="2800" dirty="0">
                          <a:latin typeface="Calibri" panose="020F0502020204030204" pitchFamily="34" charset="0"/>
                          <a:cs typeface="Calibri" panose="020F0502020204030204" pitchFamily="34" charset="0"/>
                        </a:rPr>
                        <a:t> c</a:t>
                      </a:r>
                      <a:r>
                        <a:rPr lang="vi-VN" sz="2800" dirty="0">
                          <a:latin typeface="Calibri" panose="020F0502020204030204" pitchFamily="34" charset="0"/>
                          <a:cs typeface="Calibri" panose="020F0502020204030204" pitchFamily="34" charset="0"/>
                        </a:rPr>
                        <a:t>ơ</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trung</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bình</a:t>
                      </a:r>
                      <a:endParaRPr lang="en-US" sz="2800" dirty="0">
                        <a:latin typeface="Calibri" panose="020F0502020204030204" pitchFamily="34" charset="0"/>
                        <a:cs typeface="Calibri" panose="020F0502020204030204" pitchFamily="34" charset="0"/>
                      </a:endParaRPr>
                    </a:p>
                  </a:txBody>
                  <a:tcPr anchor="ctr">
                    <a:solidFill>
                      <a:schemeClr val="accent4">
                        <a:lumMod val="60000"/>
                        <a:lumOff val="40000"/>
                      </a:schemeClr>
                    </a:solidFill>
                  </a:tcPr>
                </a:tc>
                <a:tc>
                  <a:txBody>
                    <a:bodyPr/>
                    <a:lstStyle/>
                    <a:p>
                      <a:pPr algn="ctr"/>
                      <a:r>
                        <a:rPr lang="en-US" sz="2800" dirty="0">
                          <a:latin typeface="Calibri" panose="020F0502020204030204" pitchFamily="34" charset="0"/>
                          <a:cs typeface="Calibri" panose="020F0502020204030204" pitchFamily="34" charset="0"/>
                        </a:rPr>
                        <a:t>11-26</a:t>
                      </a:r>
                    </a:p>
                  </a:txBody>
                  <a:tcPr anchor="ctr"/>
                </a:tc>
                <a:tc>
                  <a:txBody>
                    <a:bodyPr/>
                    <a:lstStyle/>
                    <a:p>
                      <a:pPr algn="ctr"/>
                      <a:r>
                        <a:rPr lang="en-US" sz="2800" dirty="0">
                          <a:latin typeface="Calibri" panose="020F0502020204030204" pitchFamily="34" charset="0"/>
                          <a:cs typeface="Calibri" panose="020F0502020204030204" pitchFamily="34" charset="0"/>
                        </a:rPr>
                        <a:t>4-26</a:t>
                      </a:r>
                    </a:p>
                  </a:txBody>
                  <a:tcPr anchor="ctr"/>
                </a:tc>
                <a:extLst>
                  <a:ext uri="{0D108BD9-81ED-4DB2-BD59-A6C34878D82A}">
                    <a16:rowId xmlns:a16="http://schemas.microsoft.com/office/drawing/2014/main" val="384122537"/>
                  </a:ext>
                </a:extLst>
              </a:tr>
              <a:tr h="706967">
                <a:tc>
                  <a:txBody>
                    <a:bodyPr/>
                    <a:lstStyle/>
                    <a:p>
                      <a:pPr algn="l"/>
                      <a:r>
                        <a:rPr lang="en-US" sz="2800" dirty="0" err="1">
                          <a:solidFill>
                            <a:schemeClr val="bg1"/>
                          </a:solidFill>
                          <a:latin typeface="Calibri" panose="020F0502020204030204" pitchFamily="34" charset="0"/>
                          <a:cs typeface="Calibri" panose="020F0502020204030204" pitchFamily="34" charset="0"/>
                        </a:rPr>
                        <a:t>Nguy</a:t>
                      </a:r>
                      <a:r>
                        <a:rPr lang="en-US" sz="2800" dirty="0">
                          <a:solidFill>
                            <a:schemeClr val="bg1"/>
                          </a:solidFill>
                          <a:latin typeface="Calibri" panose="020F0502020204030204" pitchFamily="34" charset="0"/>
                          <a:cs typeface="Calibri" panose="020F0502020204030204" pitchFamily="34" charset="0"/>
                        </a:rPr>
                        <a:t> c</a:t>
                      </a:r>
                      <a:r>
                        <a:rPr lang="vi-VN" sz="2800" dirty="0">
                          <a:solidFill>
                            <a:schemeClr val="bg1"/>
                          </a:solidFill>
                          <a:latin typeface="Calibri" panose="020F0502020204030204" pitchFamily="34" charset="0"/>
                          <a:cs typeface="Calibri" panose="020F0502020204030204" pitchFamily="34" charset="0"/>
                        </a:rPr>
                        <a:t>ơ</a:t>
                      </a:r>
                      <a:r>
                        <a:rPr lang="en-US" sz="2800" dirty="0">
                          <a:solidFill>
                            <a:schemeClr val="bg1"/>
                          </a:solidFill>
                          <a:latin typeface="Calibri" panose="020F0502020204030204" pitchFamily="34" charset="0"/>
                          <a:cs typeface="Calibri" panose="020F0502020204030204" pitchFamily="34" charset="0"/>
                        </a:rPr>
                        <a:t> </a:t>
                      </a:r>
                      <a:r>
                        <a:rPr lang="en-US" sz="2800" dirty="0" err="1">
                          <a:solidFill>
                            <a:schemeClr val="bg1"/>
                          </a:solidFill>
                          <a:latin typeface="Calibri" panose="020F0502020204030204" pitchFamily="34" charset="0"/>
                          <a:cs typeface="Calibri" panose="020F0502020204030204" pitchFamily="34" charset="0"/>
                        </a:rPr>
                        <a:t>cao</a:t>
                      </a:r>
                      <a:endParaRPr lang="en-US" sz="2800" dirty="0">
                        <a:solidFill>
                          <a:schemeClr val="bg1"/>
                        </a:solidFill>
                        <a:latin typeface="Calibri" panose="020F0502020204030204" pitchFamily="34" charset="0"/>
                        <a:cs typeface="Calibri" panose="020F0502020204030204" pitchFamily="34" charset="0"/>
                      </a:endParaRPr>
                    </a:p>
                  </a:txBody>
                  <a:tcPr anchor="ctr">
                    <a:solidFill>
                      <a:srgbClr val="FF0000"/>
                    </a:solidFill>
                  </a:tcPr>
                </a:tc>
                <a:tc>
                  <a:txBody>
                    <a:bodyPr/>
                    <a:lstStyle/>
                    <a:p>
                      <a:pPr algn="ctr"/>
                      <a:r>
                        <a:rPr lang="en-US" sz="2800" dirty="0">
                          <a:latin typeface="Calibri" panose="020F0502020204030204" pitchFamily="34" charset="0"/>
                          <a:cs typeface="Calibri" panose="020F0502020204030204" pitchFamily="34" charset="0"/>
                        </a:rPr>
                        <a:t>27+</a:t>
                      </a:r>
                    </a:p>
                  </a:txBody>
                  <a:tcPr anchor="ctr"/>
                </a:tc>
                <a:tc>
                  <a:txBody>
                    <a:bodyPr/>
                    <a:lstStyle/>
                    <a:p>
                      <a:pPr algn="ctr"/>
                      <a:r>
                        <a:rPr lang="en-US" sz="2800" dirty="0">
                          <a:latin typeface="Calibri" panose="020F0502020204030204" pitchFamily="34" charset="0"/>
                          <a:cs typeface="Calibri" panose="020F0502020204030204" pitchFamily="34" charset="0"/>
                        </a:rPr>
                        <a:t>27+</a:t>
                      </a:r>
                    </a:p>
                  </a:txBody>
                  <a:tcPr anchor="ctr"/>
                </a:tc>
                <a:extLst>
                  <a:ext uri="{0D108BD9-81ED-4DB2-BD59-A6C34878D82A}">
                    <a16:rowId xmlns:a16="http://schemas.microsoft.com/office/drawing/2014/main" val="4166370840"/>
                  </a:ext>
                </a:extLst>
              </a:tr>
            </a:tbl>
          </a:graphicData>
        </a:graphic>
      </p:graphicFrame>
      <p:sp>
        <p:nvSpPr>
          <p:cNvPr id="5" name="Slide Number Placeholder 4"/>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28</a:t>
            </a:fld>
            <a:endParaRPr lang="en-US">
              <a:solidFill>
                <a:srgbClr val="464653"/>
              </a:solidFill>
              <a:latin typeface="Gill Sans MT"/>
            </a:endParaRPr>
          </a:p>
        </p:txBody>
      </p:sp>
    </p:spTree>
    <p:extLst>
      <p:ext uri="{BB962C8B-B14F-4D97-AF65-F5344CB8AC3E}">
        <p14:creationId xmlns:p14="http://schemas.microsoft.com/office/powerpoint/2010/main" val="3213311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29</a:t>
            </a:fld>
            <a:endParaRPr lang="en-US">
              <a:solidFill>
                <a:srgbClr val="464653"/>
              </a:solidFill>
              <a:latin typeface="Gill Sans MT"/>
            </a:endParaRPr>
          </a:p>
        </p:txBody>
      </p:sp>
      <p:graphicFrame>
        <p:nvGraphicFramePr>
          <p:cNvPr id="3" name="Diagram 2"/>
          <p:cNvGraphicFramePr/>
          <p:nvPr/>
        </p:nvGraphicFramePr>
        <p:xfrm>
          <a:off x="1824447" y="274321"/>
          <a:ext cx="8608423" cy="5821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2529840" y="274321"/>
            <a:ext cx="7289074" cy="646331"/>
          </a:xfrm>
          <a:prstGeom prst="rect">
            <a:avLst/>
          </a:prstGeom>
          <a:noFill/>
        </p:spPr>
        <p:txBody>
          <a:bodyPr wrap="square" rtlCol="0">
            <a:spAutoFit/>
          </a:bodyPr>
          <a:lstStyle/>
          <a:p>
            <a:pPr algn="ctr" defTabSz="457200"/>
            <a:r>
              <a:rPr lang="en-US" sz="3600" dirty="0">
                <a:solidFill>
                  <a:prstClr val="black"/>
                </a:solidFill>
                <a:latin typeface="Arial" panose="020B0604020202020204" pitchFamily="34" charset="0"/>
                <a:cs typeface="Arial" panose="020B0604020202020204" pitchFamily="34" charset="0"/>
              </a:rPr>
              <a:t>KẾT QUẢ SÀNG LỌC</a:t>
            </a:r>
          </a:p>
        </p:txBody>
      </p:sp>
    </p:spTree>
    <p:extLst>
      <p:ext uri="{BB962C8B-B14F-4D97-AF65-F5344CB8AC3E}">
        <p14:creationId xmlns:p14="http://schemas.microsoft.com/office/powerpoint/2010/main" val="38232934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0257" y="2690883"/>
            <a:ext cx="8229600" cy="990600"/>
          </a:xfrm>
        </p:spPr>
        <p:txBody>
          <a:bodyPr>
            <a:normAutofit/>
          </a:bodyPr>
          <a:lstStyle/>
          <a:p>
            <a:pPr algn="ctr"/>
            <a:r>
              <a:rPr lang="en-US" sz="3600" dirty="0" err="1"/>
              <a:t>Xin</a:t>
            </a:r>
            <a:r>
              <a:rPr lang="en-US" sz="3600" dirty="0"/>
              <a:t> </a:t>
            </a:r>
            <a:r>
              <a:rPr lang="en-US" sz="3600" dirty="0" err="1"/>
              <a:t>chân</a:t>
            </a:r>
            <a:r>
              <a:rPr lang="en-US" sz="3600" dirty="0"/>
              <a:t> </a:t>
            </a:r>
            <a:r>
              <a:rPr lang="en-US" sz="3600" dirty="0" err="1"/>
              <a:t>thành</a:t>
            </a:r>
            <a:r>
              <a:rPr lang="en-US" sz="3600" dirty="0"/>
              <a:t> </a:t>
            </a:r>
            <a:r>
              <a:rPr lang="en-US" sz="3600" dirty="0" err="1"/>
              <a:t>cảm</a:t>
            </a:r>
            <a:r>
              <a:rPr lang="en-US" sz="3600" dirty="0"/>
              <a:t> </a:t>
            </a:r>
            <a:r>
              <a:rPr lang="en-US" sz="3600" dirty="0" err="1"/>
              <a:t>ơn</a:t>
            </a:r>
            <a:r>
              <a:rPr lang="en-US" sz="3600" dirty="0"/>
              <a:t> !</a:t>
            </a:r>
          </a:p>
        </p:txBody>
      </p:sp>
      <p:sp>
        <p:nvSpPr>
          <p:cNvPr id="3" name="Slide Number Placeholder 2"/>
          <p:cNvSpPr>
            <a:spLocks noGrp="1"/>
          </p:cNvSpPr>
          <p:nvPr>
            <p:ph type="sldNum" sz="quarter" idx="12"/>
          </p:nvPr>
        </p:nvSpPr>
        <p:spPr/>
        <p:txBody>
          <a:bodyPr/>
          <a:lstStyle/>
          <a:p>
            <a:pPr defTabSz="457200"/>
            <a:fld id="{6756D634-E75E-4CB0-8324-DCF6E0E7710F}" type="slidenum">
              <a:rPr lang="en-US">
                <a:solidFill>
                  <a:srgbClr val="464653"/>
                </a:solidFill>
                <a:latin typeface="Gill Sans MT"/>
              </a:rPr>
              <a:pPr defTabSz="457200"/>
              <a:t>30</a:t>
            </a:fld>
            <a:endParaRPr lang="en-US">
              <a:solidFill>
                <a:srgbClr val="464653"/>
              </a:solidFill>
              <a:latin typeface="Gill Sans MT"/>
            </a:endParaRPr>
          </a:p>
        </p:txBody>
      </p:sp>
      <p:sp>
        <p:nvSpPr>
          <p:cNvPr id="4" name="Content Placeholder 3"/>
          <p:cNvSpPr>
            <a:spLocks noGrp="1"/>
          </p:cNvSpPr>
          <p:nvPr>
            <p:ph sz="quarter" idx="1"/>
          </p:nvPr>
        </p:nvSpPr>
        <p:spPr>
          <a:xfrm>
            <a:off x="1981200" y="5076967"/>
            <a:ext cx="8229600" cy="1079993"/>
          </a:xfrm>
        </p:spPr>
        <p:txBody>
          <a:bodyPr/>
          <a:lstStyle/>
          <a:p>
            <a:endParaRPr lang="en-US" dirty="0"/>
          </a:p>
        </p:txBody>
      </p:sp>
    </p:spTree>
    <p:extLst>
      <p:ext uri="{BB962C8B-B14F-4D97-AF65-F5344CB8AC3E}">
        <p14:creationId xmlns:p14="http://schemas.microsoft.com/office/powerpoint/2010/main" val="25094795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TotalTime>
  <Words>3588</Words>
  <Application>Microsoft Office PowerPoint</Application>
  <PresentationFormat>Widescreen</PresentationFormat>
  <Paragraphs>600</Paragraphs>
  <Slides>30</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Arial</vt:lpstr>
      <vt:lpstr>Bookman Old Style</vt:lpstr>
      <vt:lpstr>Calibri</vt:lpstr>
      <vt:lpstr>Cambria</vt:lpstr>
      <vt:lpstr>Gill Sans MT</vt:lpstr>
      <vt:lpstr>Tahoma</vt:lpstr>
      <vt:lpstr>Times New Roman</vt:lpstr>
      <vt:lpstr>Times New Roman (Headings)</vt:lpstr>
      <vt:lpstr>Wingdings</vt:lpstr>
      <vt:lpstr>Wingdings 3</vt:lpstr>
      <vt:lpstr>Origin</vt:lpstr>
      <vt:lpstr>CÔNG CỤ SÀNG LỌC NGUY CƠ SỬ DỤNG CÁC CHẤT GÂY NGHIỆN ASSIST</vt:lpstr>
      <vt:lpstr>Khái niệm Sàng lọc (Screening)</vt:lpstr>
      <vt:lpstr>Khái niệm Sàng lọc (Screening)</vt:lpstr>
      <vt:lpstr>Tiêu chuẩn sàng lọc</vt:lpstr>
      <vt:lpstr>Đặc điểm của một công cụ/Test sàng lọc</vt:lpstr>
      <vt:lpstr>Sàng lọc nguy cơ liên quan sử dụng chất</vt:lpstr>
      <vt:lpstr>Các công cụ sàng lọc tình trạng sử dụng chất</vt:lpstr>
      <vt:lpstr>Giới thiệu công cụ ASSIST</vt:lpstr>
      <vt:lpstr>Công cụ ASSIST</vt:lpstr>
      <vt:lpstr>Công cụ ASSIST</vt:lpstr>
      <vt:lpstr>Công cụ ASSIST</vt:lpstr>
      <vt:lpstr>Ưu điểm</vt:lpstr>
      <vt:lpstr>Sử dụng</vt:lpstr>
      <vt:lpstr>8 câu hỏi ASSIST</vt:lpstr>
      <vt:lpstr>Phản hồi cho các câu 2-5</vt:lpstr>
      <vt:lpstr>Phản hồi cho các câu 6-8</vt:lpstr>
      <vt:lpstr>Quy trình tiến hành của ASSIST</vt:lpstr>
      <vt:lpstr>Câu 1</vt:lpstr>
      <vt:lpstr>Câu 2</vt:lpstr>
      <vt:lpstr>Câu 3</vt:lpstr>
      <vt:lpstr>Câu 4</vt:lpstr>
      <vt:lpstr>Câu 5</vt:lpstr>
      <vt:lpstr>Câu 6</vt:lpstr>
      <vt:lpstr>Câu 7</vt:lpstr>
      <vt:lpstr>Câu 8</vt:lpstr>
      <vt:lpstr>Phiên bản ASSIST trực tuyến</vt:lpstr>
      <vt:lpstr>PowerPoint Presentation</vt:lpstr>
      <vt:lpstr>Cách tính điểm</vt:lpstr>
      <vt:lpstr>PowerPoint Presentation</vt:lpstr>
      <vt:lpstr>Xin chân thành cảm ơn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15</cp:revision>
  <cp:lastPrinted>2020-06-29T08:55:15Z</cp:lastPrinted>
  <dcterms:created xsi:type="dcterms:W3CDTF">2020-06-28T14:53:13Z</dcterms:created>
  <dcterms:modified xsi:type="dcterms:W3CDTF">2020-06-30T04:16:54Z</dcterms:modified>
</cp:coreProperties>
</file>