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56"/>
  </p:notesMasterIdLst>
  <p:sldIdLst>
    <p:sldId id="257" r:id="rId2"/>
    <p:sldId id="321" r:id="rId3"/>
    <p:sldId id="322" r:id="rId4"/>
    <p:sldId id="323" r:id="rId5"/>
    <p:sldId id="386" r:id="rId6"/>
    <p:sldId id="326" r:id="rId7"/>
    <p:sldId id="327" r:id="rId8"/>
    <p:sldId id="328" r:id="rId9"/>
    <p:sldId id="349" r:id="rId10"/>
    <p:sldId id="350" r:id="rId11"/>
    <p:sldId id="351" r:id="rId12"/>
    <p:sldId id="333" r:id="rId13"/>
    <p:sldId id="331" r:id="rId14"/>
    <p:sldId id="332" r:id="rId15"/>
    <p:sldId id="337" r:id="rId16"/>
    <p:sldId id="401" r:id="rId17"/>
    <p:sldId id="340" r:id="rId18"/>
    <p:sldId id="341" r:id="rId19"/>
    <p:sldId id="344" r:id="rId20"/>
    <p:sldId id="342" r:id="rId21"/>
    <p:sldId id="343" r:id="rId22"/>
    <p:sldId id="345" r:id="rId23"/>
    <p:sldId id="346" r:id="rId24"/>
    <p:sldId id="348" r:id="rId25"/>
    <p:sldId id="357" r:id="rId26"/>
    <p:sldId id="358" r:id="rId27"/>
    <p:sldId id="360" r:id="rId28"/>
    <p:sldId id="361" r:id="rId29"/>
    <p:sldId id="365" r:id="rId30"/>
    <p:sldId id="363" r:id="rId31"/>
    <p:sldId id="364" r:id="rId32"/>
    <p:sldId id="372" r:id="rId33"/>
    <p:sldId id="373" r:id="rId34"/>
    <p:sldId id="374" r:id="rId35"/>
    <p:sldId id="375" r:id="rId36"/>
    <p:sldId id="377" r:id="rId37"/>
    <p:sldId id="382" r:id="rId38"/>
    <p:sldId id="383" r:id="rId39"/>
    <p:sldId id="384" r:id="rId40"/>
    <p:sldId id="385" r:id="rId41"/>
    <p:sldId id="391" r:id="rId42"/>
    <p:sldId id="392" r:id="rId43"/>
    <p:sldId id="393" r:id="rId44"/>
    <p:sldId id="394" r:id="rId45"/>
    <p:sldId id="395" r:id="rId46"/>
    <p:sldId id="396" r:id="rId47"/>
    <p:sldId id="397" r:id="rId48"/>
    <p:sldId id="398" r:id="rId49"/>
    <p:sldId id="402" r:id="rId50"/>
    <p:sldId id="399" r:id="rId51"/>
    <p:sldId id="400" r:id="rId52"/>
    <p:sldId id="317" r:id="rId53"/>
    <p:sldId id="318" r:id="rId54"/>
    <p:sldId id="319" r:id="rId55"/>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9474"/>
    <a:srgbClr val="EF9E61"/>
    <a:srgbClr val="EBECCC"/>
    <a:srgbClr val="E1E4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676" autoAdjust="0"/>
    <p:restoredTop sz="94660"/>
  </p:normalViewPr>
  <p:slideViewPr>
    <p:cSldViewPr snapToGrid="0">
      <p:cViewPr varScale="1">
        <p:scale>
          <a:sx n="73" d="100"/>
          <a:sy n="73" d="100"/>
        </p:scale>
        <p:origin x="26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A2B49D-52A6-4215-A7E8-6966C4E3E98A}"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vi-VN"/>
        </a:p>
      </dgm:t>
    </dgm:pt>
    <dgm:pt modelId="{ECDDD810-A8EF-4AB7-8EFA-DF27864B0A39}">
      <dgm:prSet phldrT="[Text]"/>
      <dgm:spPr>
        <a:solidFill>
          <a:schemeClr val="accent1">
            <a:lumMod val="20000"/>
            <a:lumOff val="80000"/>
          </a:schemeClr>
        </a:solidFill>
      </dgm:spPr>
      <dgm:t>
        <a:bodyPr/>
        <a:lstStyle/>
        <a:p>
          <a:r>
            <a:rPr lang="en-GB" dirty="0" err="1" smtClean="0">
              <a:solidFill>
                <a:schemeClr val="dk1"/>
              </a:solidFill>
              <a:latin typeface="Times New Roman"/>
              <a:ea typeface="Times New Roman"/>
              <a:cs typeface="Times New Roman"/>
              <a:sym typeface="Times New Roman"/>
            </a:rPr>
            <a:t>Mâu</a:t>
          </a:r>
          <a:r>
            <a:rPr lang="en-GB" dirty="0" smtClean="0">
              <a:solidFill>
                <a:schemeClr val="dk1"/>
              </a:solidFill>
              <a:latin typeface="Times New Roman"/>
              <a:ea typeface="Times New Roman"/>
              <a:cs typeface="Times New Roman"/>
              <a:sym typeface="Times New Roman"/>
            </a:rPr>
            <a:t> </a:t>
          </a:r>
          <a:r>
            <a:rPr lang="en-GB" dirty="0" err="1" smtClean="0">
              <a:solidFill>
                <a:schemeClr val="dk1"/>
              </a:solidFill>
              <a:latin typeface="Times New Roman"/>
              <a:ea typeface="Times New Roman"/>
              <a:cs typeface="Times New Roman"/>
              <a:sym typeface="Times New Roman"/>
            </a:rPr>
            <a:t>thuẫn</a:t>
          </a:r>
          <a:endParaRPr lang="vi-VN" dirty="0"/>
        </a:p>
      </dgm:t>
    </dgm:pt>
    <dgm:pt modelId="{D797C475-02DA-4B7E-8788-114B81DD48E3}" type="parTrans" cxnId="{9E378A71-FB2F-4E74-9678-FFD547E4F394}">
      <dgm:prSet/>
      <dgm:spPr/>
      <dgm:t>
        <a:bodyPr/>
        <a:lstStyle/>
        <a:p>
          <a:endParaRPr lang="vi-VN"/>
        </a:p>
      </dgm:t>
    </dgm:pt>
    <dgm:pt modelId="{0866603E-B2F7-48B1-AF58-9F0323A1A7A5}" type="sibTrans" cxnId="{9E378A71-FB2F-4E74-9678-FFD547E4F394}">
      <dgm:prSet/>
      <dgm:spPr/>
      <dgm:t>
        <a:bodyPr/>
        <a:lstStyle/>
        <a:p>
          <a:endParaRPr lang="vi-VN"/>
        </a:p>
      </dgm:t>
    </dgm:pt>
    <dgm:pt modelId="{65AB81E0-0533-44CE-8DED-9B7BAC43DD09}">
      <dgm:prSet phldrT="[Text]" custT="1"/>
      <dgm:spPr>
        <a:solidFill>
          <a:srgbClr val="00B0F0">
            <a:alpha val="90000"/>
          </a:srgbClr>
        </a:solidFill>
      </dgm:spPr>
      <dgm:t>
        <a:bodyPr/>
        <a:lstStyle/>
        <a:p>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là</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trạng</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thái</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của</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một</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người</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vừa</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muốn</a:t>
          </a:r>
          <a:r>
            <a:rPr lang="vi-VN" sz="2400" dirty="0" smtClean="0">
              <a:solidFill>
                <a:schemeClr val="dk1"/>
              </a:solidFill>
              <a:latin typeface="Arial" panose="020B0604020202020204" pitchFamily="34" charset="0"/>
              <a:ea typeface="Times New Roman"/>
              <a:cs typeface="Arial" panose="020B0604020202020204" pitchFamily="34" charset="0"/>
              <a:sym typeface="Times New Roman"/>
            </a:rPr>
            <a:t>,</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vừa</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không</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muốn</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một</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điều</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gì</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đó</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hoặc</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muốn</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hai</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điều</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trái</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ngược</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nhau</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không</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tương</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thích</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với</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dk1"/>
              </a:solidFill>
              <a:latin typeface="Arial" panose="020B0604020202020204" pitchFamily="34" charset="0"/>
              <a:ea typeface="Times New Roman"/>
              <a:cs typeface="Arial" panose="020B0604020202020204" pitchFamily="34" charset="0"/>
              <a:sym typeface="Times New Roman"/>
            </a:rPr>
            <a:t>nhau</a:t>
          </a:r>
          <a:r>
            <a:rPr lang="en-GB" sz="2400" dirty="0" smtClean="0">
              <a:solidFill>
                <a:schemeClr val="dk1"/>
              </a:solidFill>
              <a:latin typeface="Arial" panose="020B0604020202020204" pitchFamily="34" charset="0"/>
              <a:ea typeface="Times New Roman"/>
              <a:cs typeface="Arial" panose="020B0604020202020204" pitchFamily="34" charset="0"/>
              <a:sym typeface="Times New Roman"/>
            </a:rPr>
            <a:t>). </a:t>
          </a:r>
          <a:endParaRPr lang="vi-VN" sz="2400" dirty="0">
            <a:latin typeface="Arial" panose="020B0604020202020204" pitchFamily="34" charset="0"/>
            <a:cs typeface="Arial" panose="020B0604020202020204" pitchFamily="34" charset="0"/>
          </a:endParaRPr>
        </a:p>
      </dgm:t>
    </dgm:pt>
    <dgm:pt modelId="{92187129-2096-412E-B967-DD2367293A27}" type="parTrans" cxnId="{35C76BAA-CF7F-4B8F-B57F-30122DC3C958}">
      <dgm:prSet/>
      <dgm:spPr/>
      <dgm:t>
        <a:bodyPr/>
        <a:lstStyle/>
        <a:p>
          <a:endParaRPr lang="vi-VN"/>
        </a:p>
      </dgm:t>
    </dgm:pt>
    <dgm:pt modelId="{22A8A0F5-9618-43FF-B87D-ACB6F9C814E6}" type="sibTrans" cxnId="{35C76BAA-CF7F-4B8F-B57F-30122DC3C958}">
      <dgm:prSet/>
      <dgm:spPr/>
      <dgm:t>
        <a:bodyPr/>
        <a:lstStyle/>
        <a:p>
          <a:endParaRPr lang="vi-VN"/>
        </a:p>
      </dgm:t>
    </dgm:pt>
    <dgm:pt modelId="{AC026D99-3DBB-4FAE-BCE2-B3E9BE0DA388}" type="pres">
      <dgm:prSet presAssocID="{A9A2B49D-52A6-4215-A7E8-6966C4E3E98A}" presName="theList" presStyleCnt="0">
        <dgm:presLayoutVars>
          <dgm:dir/>
          <dgm:animLvl val="lvl"/>
          <dgm:resizeHandles val="exact"/>
        </dgm:presLayoutVars>
      </dgm:prSet>
      <dgm:spPr/>
      <dgm:t>
        <a:bodyPr/>
        <a:lstStyle/>
        <a:p>
          <a:endParaRPr lang="vi-VN"/>
        </a:p>
      </dgm:t>
    </dgm:pt>
    <dgm:pt modelId="{AE1E7E79-540B-4DEF-AD56-D8E18712DDCE}" type="pres">
      <dgm:prSet presAssocID="{ECDDD810-A8EF-4AB7-8EFA-DF27864B0A39}" presName="compNode" presStyleCnt="0"/>
      <dgm:spPr/>
    </dgm:pt>
    <dgm:pt modelId="{8EF2EE3D-354B-4487-BDF0-8063177A9382}" type="pres">
      <dgm:prSet presAssocID="{ECDDD810-A8EF-4AB7-8EFA-DF27864B0A39}" presName="noGeometry" presStyleCnt="0"/>
      <dgm:spPr/>
    </dgm:pt>
    <dgm:pt modelId="{6F7FCDF7-A457-44AA-84E2-574B99208F24}" type="pres">
      <dgm:prSet presAssocID="{ECDDD810-A8EF-4AB7-8EFA-DF27864B0A39}" presName="childTextVisible" presStyleLbl="bgAccFollowNode1" presStyleIdx="0" presStyleCnt="1" custScaleX="120502" custLinFactNeighborX="-27810">
        <dgm:presLayoutVars>
          <dgm:bulletEnabled val="1"/>
        </dgm:presLayoutVars>
      </dgm:prSet>
      <dgm:spPr/>
      <dgm:t>
        <a:bodyPr/>
        <a:lstStyle/>
        <a:p>
          <a:endParaRPr lang="vi-VN"/>
        </a:p>
      </dgm:t>
    </dgm:pt>
    <dgm:pt modelId="{F3573E83-4C97-48BD-A5B7-96479C76C9EF}" type="pres">
      <dgm:prSet presAssocID="{ECDDD810-A8EF-4AB7-8EFA-DF27864B0A39}" presName="childTextHidden" presStyleLbl="bgAccFollowNode1" presStyleIdx="0" presStyleCnt="1"/>
      <dgm:spPr/>
      <dgm:t>
        <a:bodyPr/>
        <a:lstStyle/>
        <a:p>
          <a:endParaRPr lang="vi-VN"/>
        </a:p>
      </dgm:t>
    </dgm:pt>
    <dgm:pt modelId="{7CD83DC6-B702-4A77-8B84-89BD2B885ADC}" type="pres">
      <dgm:prSet presAssocID="{ECDDD810-A8EF-4AB7-8EFA-DF27864B0A39}" presName="parentText" presStyleLbl="node1" presStyleIdx="0" presStyleCnt="1" custLinFactNeighborX="-93552" custLinFactNeighborY="4884">
        <dgm:presLayoutVars>
          <dgm:chMax val="1"/>
          <dgm:bulletEnabled val="1"/>
        </dgm:presLayoutVars>
      </dgm:prSet>
      <dgm:spPr/>
      <dgm:t>
        <a:bodyPr/>
        <a:lstStyle/>
        <a:p>
          <a:endParaRPr lang="vi-VN"/>
        </a:p>
      </dgm:t>
    </dgm:pt>
  </dgm:ptLst>
  <dgm:cxnLst>
    <dgm:cxn modelId="{EB83F872-4460-4579-B3A3-7A383A3E626E}" type="presOf" srcId="{65AB81E0-0533-44CE-8DED-9B7BAC43DD09}" destId="{6F7FCDF7-A457-44AA-84E2-574B99208F24}" srcOrd="0" destOrd="0" presId="urn:microsoft.com/office/officeart/2005/8/layout/hProcess6"/>
    <dgm:cxn modelId="{ADDAA25F-D005-4C6D-9E27-BFE08F28127E}" type="presOf" srcId="{65AB81E0-0533-44CE-8DED-9B7BAC43DD09}" destId="{F3573E83-4C97-48BD-A5B7-96479C76C9EF}" srcOrd="1" destOrd="0" presId="urn:microsoft.com/office/officeart/2005/8/layout/hProcess6"/>
    <dgm:cxn modelId="{9E378A71-FB2F-4E74-9678-FFD547E4F394}" srcId="{A9A2B49D-52A6-4215-A7E8-6966C4E3E98A}" destId="{ECDDD810-A8EF-4AB7-8EFA-DF27864B0A39}" srcOrd="0" destOrd="0" parTransId="{D797C475-02DA-4B7E-8788-114B81DD48E3}" sibTransId="{0866603E-B2F7-48B1-AF58-9F0323A1A7A5}"/>
    <dgm:cxn modelId="{0F571E09-CD7F-45D2-94CE-05BCB5AFAEC0}" type="presOf" srcId="{A9A2B49D-52A6-4215-A7E8-6966C4E3E98A}" destId="{AC026D99-3DBB-4FAE-BCE2-B3E9BE0DA388}" srcOrd="0" destOrd="0" presId="urn:microsoft.com/office/officeart/2005/8/layout/hProcess6"/>
    <dgm:cxn modelId="{CE89FEEE-7AA2-4D68-9A6E-3310A0116A0F}" type="presOf" srcId="{ECDDD810-A8EF-4AB7-8EFA-DF27864B0A39}" destId="{7CD83DC6-B702-4A77-8B84-89BD2B885ADC}" srcOrd="0" destOrd="0" presId="urn:microsoft.com/office/officeart/2005/8/layout/hProcess6"/>
    <dgm:cxn modelId="{35C76BAA-CF7F-4B8F-B57F-30122DC3C958}" srcId="{ECDDD810-A8EF-4AB7-8EFA-DF27864B0A39}" destId="{65AB81E0-0533-44CE-8DED-9B7BAC43DD09}" srcOrd="0" destOrd="0" parTransId="{92187129-2096-412E-B967-DD2367293A27}" sibTransId="{22A8A0F5-9618-43FF-B87D-ACB6F9C814E6}"/>
    <dgm:cxn modelId="{E176EE81-6A79-4DF2-8902-A6C9B0C579F1}" type="presParOf" srcId="{AC026D99-3DBB-4FAE-BCE2-B3E9BE0DA388}" destId="{AE1E7E79-540B-4DEF-AD56-D8E18712DDCE}" srcOrd="0" destOrd="0" presId="urn:microsoft.com/office/officeart/2005/8/layout/hProcess6"/>
    <dgm:cxn modelId="{8ADD4212-D1C2-4535-95EC-01F11E927334}" type="presParOf" srcId="{AE1E7E79-540B-4DEF-AD56-D8E18712DDCE}" destId="{8EF2EE3D-354B-4487-BDF0-8063177A9382}" srcOrd="0" destOrd="0" presId="urn:microsoft.com/office/officeart/2005/8/layout/hProcess6"/>
    <dgm:cxn modelId="{DA1E2F7C-FAD2-4A80-9546-2738AAE7ED13}" type="presParOf" srcId="{AE1E7E79-540B-4DEF-AD56-D8E18712DDCE}" destId="{6F7FCDF7-A457-44AA-84E2-574B99208F24}" srcOrd="1" destOrd="0" presId="urn:microsoft.com/office/officeart/2005/8/layout/hProcess6"/>
    <dgm:cxn modelId="{DB1F8D1A-91C3-4AA8-8269-9CF0FC9759F4}" type="presParOf" srcId="{AE1E7E79-540B-4DEF-AD56-D8E18712DDCE}" destId="{F3573E83-4C97-48BD-A5B7-96479C76C9EF}" srcOrd="2" destOrd="0" presId="urn:microsoft.com/office/officeart/2005/8/layout/hProcess6"/>
    <dgm:cxn modelId="{B921B787-57D4-472B-B27B-4760CFA8D0B6}" type="presParOf" srcId="{AE1E7E79-540B-4DEF-AD56-D8E18712DDCE}" destId="{7CD83DC6-B702-4A77-8B84-89BD2B885ADC}"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3F79E7-847F-488A-97A4-D822A06607D5}" type="doc">
      <dgm:prSet loTypeId="urn:microsoft.com/office/officeart/2005/8/layout/matrix1" loCatId="matrix" qsTypeId="urn:microsoft.com/office/officeart/2005/8/quickstyle/simple1" qsCatId="simple" csTypeId="urn:microsoft.com/office/officeart/2005/8/colors/colorful1" csCatId="colorful" phldr="1"/>
      <dgm:spPr/>
      <dgm:t>
        <a:bodyPr/>
        <a:lstStyle/>
        <a:p>
          <a:endParaRPr lang="en-US"/>
        </a:p>
      </dgm:t>
    </dgm:pt>
    <dgm:pt modelId="{A8CC6139-F86A-4604-878E-C325A9E6E5F8}">
      <dgm:prSet phldrT="[Text]"/>
      <dgm:spPr>
        <a:solidFill>
          <a:srgbClr val="FFC000"/>
        </a:solidFill>
      </dgm:spPr>
      <dgm:t>
        <a:bodyPr/>
        <a:lstStyle/>
        <a:p>
          <a:pPr>
            <a:buClr>
              <a:srgbClr val="000000"/>
            </a:buClr>
            <a:buSzPts val="2500"/>
            <a:buFont typeface="Arial"/>
            <a:buNone/>
          </a:pPr>
          <a:r>
            <a:rPr lang="en-GB" b="1" i="0" u="none" strike="noStrike" cap="none">
              <a:latin typeface="Times New Roman"/>
              <a:ea typeface="Times New Roman"/>
              <a:cs typeface="Times New Roman"/>
              <a:sym typeface="Times New Roman"/>
            </a:rPr>
            <a:t>4 khía cạnh của CHẤP NHẬN</a:t>
          </a:r>
          <a:endParaRPr lang="en-US"/>
        </a:p>
      </dgm:t>
    </dgm:pt>
    <dgm:pt modelId="{F43EC8D6-3BEF-4F66-BC2F-B4832B14D9E5}" type="parTrans" cxnId="{C274637D-C388-42C3-93F9-E560E454BA3F}">
      <dgm:prSet/>
      <dgm:spPr/>
      <dgm:t>
        <a:bodyPr/>
        <a:lstStyle/>
        <a:p>
          <a:endParaRPr lang="en-US"/>
        </a:p>
      </dgm:t>
    </dgm:pt>
    <dgm:pt modelId="{5DD4D169-27D5-4871-BBE4-0E52A01FFF4F}" type="sibTrans" cxnId="{C274637D-C388-42C3-93F9-E560E454BA3F}">
      <dgm:prSet/>
      <dgm:spPr/>
      <dgm:t>
        <a:bodyPr/>
        <a:lstStyle/>
        <a:p>
          <a:endParaRPr lang="en-US"/>
        </a:p>
      </dgm:t>
    </dgm:pt>
    <dgm:pt modelId="{0998F6D9-AEBB-462B-BC35-55FB6DD009C3}">
      <dgm:prSet phldrT="[Text]" custT="1"/>
      <dgm:spPr>
        <a:solidFill>
          <a:srgbClr val="002060"/>
        </a:solidFill>
      </dgm:spPr>
      <dgm:t>
        <a:bodyPr/>
        <a:lstStyle/>
        <a:p>
          <a:pPr>
            <a:buNone/>
          </a:pPr>
          <a:r>
            <a:rPr lang="en-GB" sz="2800" b="1" i="0" u="none" strike="noStrike" cap="none" dirty="0" err="1">
              <a:latin typeface="Times New Roman"/>
              <a:ea typeface="Times New Roman"/>
              <a:cs typeface="Times New Roman"/>
              <a:sym typeface="Times New Roman"/>
            </a:rPr>
            <a:t>Giá</a:t>
          </a:r>
          <a:r>
            <a:rPr lang="en-GB" sz="2800" b="1" i="0" u="none" strike="noStrike" cap="none" dirty="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trị</a:t>
          </a:r>
          <a:r>
            <a:rPr lang="en-GB" sz="2800" b="1" i="0" u="none" strike="noStrike" cap="none" dirty="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tuyệt</a:t>
          </a:r>
          <a:r>
            <a:rPr lang="en-GB" sz="2800" b="1" i="0" u="none" strike="noStrike" cap="none" dirty="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đối</a:t>
          </a:r>
          <a:r>
            <a:rPr lang="en-GB" sz="2800" b="1" i="0" u="none" strike="noStrike" cap="none" dirty="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của</a:t>
          </a:r>
          <a:r>
            <a:rPr lang="en-GB" sz="2800" b="1" i="0" u="none" strike="noStrike" cap="none" dirty="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mỗi</a:t>
          </a:r>
          <a:r>
            <a:rPr lang="en-GB" sz="2800" b="1" i="0" u="none" strike="noStrike" cap="none" dirty="0">
              <a:latin typeface="Times New Roman"/>
              <a:ea typeface="Times New Roman"/>
              <a:cs typeface="Times New Roman"/>
              <a:sym typeface="Times New Roman"/>
            </a:rPr>
            <a:t> </a:t>
          </a:r>
          <a:r>
            <a:rPr lang="vi-VN" sz="2800" b="1" i="0" u="none" strike="noStrike" cap="none" dirty="0" smtClean="0">
              <a:latin typeface="Times New Roman"/>
              <a:ea typeface="Times New Roman"/>
              <a:cs typeface="Times New Roman"/>
              <a:sym typeface="Times New Roman"/>
            </a:rPr>
            <a:t>KH</a:t>
          </a:r>
          <a:endParaRPr lang="en-US" sz="2800" dirty="0"/>
        </a:p>
      </dgm:t>
    </dgm:pt>
    <dgm:pt modelId="{E3138245-EB39-4A96-AD00-AF584C9C3852}" type="parTrans" cxnId="{B941476D-E50C-46B4-B287-335DFD4F2D0D}">
      <dgm:prSet/>
      <dgm:spPr/>
      <dgm:t>
        <a:bodyPr/>
        <a:lstStyle/>
        <a:p>
          <a:endParaRPr lang="en-US"/>
        </a:p>
      </dgm:t>
    </dgm:pt>
    <dgm:pt modelId="{36B96262-948C-4365-956D-0E8465724D29}" type="sibTrans" cxnId="{B941476D-E50C-46B4-B287-335DFD4F2D0D}">
      <dgm:prSet/>
      <dgm:spPr/>
      <dgm:t>
        <a:bodyPr/>
        <a:lstStyle/>
        <a:p>
          <a:endParaRPr lang="en-US"/>
        </a:p>
      </dgm:t>
    </dgm:pt>
    <dgm:pt modelId="{90D65E44-26DC-4EAE-8D70-F35EED91E533}">
      <dgm:prSet phldrT="[Text]" custT="1"/>
      <dgm:spPr>
        <a:solidFill>
          <a:schemeClr val="accent5">
            <a:lumMod val="75000"/>
          </a:schemeClr>
        </a:solidFill>
      </dgm:spPr>
      <dgm:t>
        <a:bodyPr/>
        <a:lstStyle/>
        <a:p>
          <a:pPr>
            <a:buClr>
              <a:srgbClr val="000000"/>
            </a:buClr>
            <a:buSzPts val="2500"/>
            <a:buFont typeface="Arial"/>
            <a:buNone/>
          </a:pPr>
          <a:r>
            <a:rPr lang="en-GB" sz="2800" b="1" i="0" u="none" strike="noStrike" cap="none" dirty="0" err="1">
              <a:latin typeface="Times New Roman"/>
              <a:ea typeface="Times New Roman"/>
              <a:cs typeface="Times New Roman"/>
              <a:sym typeface="Times New Roman"/>
            </a:rPr>
            <a:t>Sự</a:t>
          </a:r>
          <a:r>
            <a:rPr lang="en-GB" sz="2800" b="1" i="0" u="none" strike="noStrike" cap="none" dirty="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thấu</a:t>
          </a:r>
          <a:r>
            <a:rPr lang="en-GB" sz="2800" b="1" i="0" u="none" strike="noStrike" cap="none" dirty="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cảm</a:t>
          </a:r>
          <a:r>
            <a:rPr lang="en-GB" sz="2800" b="1" i="0" u="none" strike="noStrike" cap="none" dirty="0">
              <a:latin typeface="Times New Roman"/>
              <a:ea typeface="Times New Roman"/>
              <a:cs typeface="Times New Roman"/>
              <a:sym typeface="Times New Roman"/>
            </a:rPr>
            <a:t> </a:t>
          </a:r>
          <a:endParaRPr lang="vi-VN" sz="2800" b="1" i="0" u="none" strike="noStrike" cap="none" dirty="0" smtClean="0">
            <a:latin typeface="Times New Roman"/>
            <a:ea typeface="Times New Roman"/>
            <a:cs typeface="Times New Roman"/>
            <a:sym typeface="Times New Roman"/>
          </a:endParaRPr>
        </a:p>
        <a:p>
          <a:pPr>
            <a:buClr>
              <a:srgbClr val="000000"/>
            </a:buClr>
            <a:buSzPts val="2500"/>
            <a:buFont typeface="Arial"/>
            <a:buNone/>
          </a:pPr>
          <a:r>
            <a:rPr lang="en-GB" sz="2800" b="1" i="0" u="none" strike="noStrike" cap="none" dirty="0" err="1" smtClean="0">
              <a:latin typeface="Times New Roman"/>
              <a:ea typeface="Times New Roman"/>
              <a:cs typeface="Times New Roman"/>
              <a:sym typeface="Times New Roman"/>
            </a:rPr>
            <a:t>đúng</a:t>
          </a:r>
          <a:r>
            <a:rPr lang="en-GB" sz="2800" b="1" i="0" u="none" strike="noStrike" cap="none" dirty="0" smtClean="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nghĩa</a:t>
          </a:r>
          <a:endParaRPr lang="en-US" sz="2800" dirty="0"/>
        </a:p>
      </dgm:t>
    </dgm:pt>
    <dgm:pt modelId="{9C3B1449-D58C-452E-A80C-7A87BC93E186}" type="parTrans" cxnId="{6CDBE910-A271-4113-9036-6DCF3F29E07C}">
      <dgm:prSet/>
      <dgm:spPr/>
      <dgm:t>
        <a:bodyPr/>
        <a:lstStyle/>
        <a:p>
          <a:endParaRPr lang="en-US"/>
        </a:p>
      </dgm:t>
    </dgm:pt>
    <dgm:pt modelId="{32523870-C5BA-4907-9EC6-CD64CCD00785}" type="sibTrans" cxnId="{6CDBE910-A271-4113-9036-6DCF3F29E07C}">
      <dgm:prSet/>
      <dgm:spPr/>
      <dgm:t>
        <a:bodyPr/>
        <a:lstStyle/>
        <a:p>
          <a:endParaRPr lang="en-US"/>
        </a:p>
      </dgm:t>
    </dgm:pt>
    <dgm:pt modelId="{5C77184C-AB87-47D3-9A29-30ECF61ED2D6}">
      <dgm:prSet phldrT="[Text]" custT="1"/>
      <dgm:spPr>
        <a:solidFill>
          <a:schemeClr val="accent5">
            <a:lumMod val="75000"/>
          </a:schemeClr>
        </a:solidFill>
      </dgm:spPr>
      <dgm:t>
        <a:bodyPr/>
        <a:lstStyle/>
        <a:p>
          <a:pPr>
            <a:buClr>
              <a:srgbClr val="000000"/>
            </a:buClr>
            <a:buSzPts val="2500"/>
            <a:buFont typeface="Arial"/>
            <a:buNone/>
          </a:pPr>
          <a:r>
            <a:rPr lang="en-GB" sz="2800" b="1" i="0" u="none" strike="noStrike" cap="none" dirty="0" err="1">
              <a:latin typeface="Times New Roman"/>
              <a:ea typeface="Times New Roman"/>
              <a:cs typeface="Times New Roman"/>
              <a:sym typeface="Times New Roman"/>
            </a:rPr>
            <a:t>Khẳng</a:t>
          </a:r>
          <a:r>
            <a:rPr lang="en-GB" sz="2800" b="1" i="0" u="none" strike="noStrike" cap="none" dirty="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định</a:t>
          </a:r>
          <a:r>
            <a:rPr lang="en-GB" sz="2800" b="1" i="0" u="none" strike="noStrike" cap="none" dirty="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những</a:t>
          </a:r>
          <a:r>
            <a:rPr lang="en-GB" sz="2800" b="1" i="0" u="none" strike="noStrike" cap="none" dirty="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điểm</a:t>
          </a:r>
          <a:r>
            <a:rPr lang="en-GB" sz="2800" b="1" i="0" u="none" strike="noStrike" cap="none" dirty="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tích</a:t>
          </a:r>
          <a:r>
            <a:rPr lang="en-GB" sz="2800" b="1" i="0" u="none" strike="noStrike" cap="none" dirty="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cực</a:t>
          </a:r>
          <a:r>
            <a:rPr lang="en-GB" sz="2800" b="1" i="0" u="none" strike="noStrike" cap="none" dirty="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và</a:t>
          </a:r>
          <a:r>
            <a:rPr lang="en-GB" sz="2800" b="1" i="0" u="none" strike="noStrike" cap="none" dirty="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thế</a:t>
          </a:r>
          <a:r>
            <a:rPr lang="en-GB" sz="2800" b="1" i="0" u="none" strike="noStrike" cap="none" dirty="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mạnh</a:t>
          </a:r>
          <a:r>
            <a:rPr lang="en-GB" sz="2800" b="1" i="0" u="none" strike="noStrike" cap="none" dirty="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của</a:t>
          </a:r>
          <a:r>
            <a:rPr lang="en-GB" sz="2800" b="1" i="0" u="none" strike="noStrike" cap="none" dirty="0">
              <a:latin typeface="Times New Roman"/>
              <a:ea typeface="Times New Roman"/>
              <a:cs typeface="Times New Roman"/>
              <a:sym typeface="Times New Roman"/>
            </a:rPr>
            <a:t> </a:t>
          </a:r>
          <a:r>
            <a:rPr lang="vi-VN" sz="2800" b="1" i="0" u="none" strike="noStrike" cap="none" dirty="0" smtClean="0">
              <a:latin typeface="Times New Roman"/>
              <a:ea typeface="Times New Roman"/>
              <a:cs typeface="Times New Roman"/>
              <a:sym typeface="Times New Roman"/>
            </a:rPr>
            <a:t>KH</a:t>
          </a:r>
          <a:endParaRPr lang="en-US" sz="2800" dirty="0"/>
        </a:p>
      </dgm:t>
    </dgm:pt>
    <dgm:pt modelId="{C9A29D55-571D-423E-8EEF-63E8286E86CB}" type="parTrans" cxnId="{CD5D3191-8704-4C64-BF09-874F1F5ABDF1}">
      <dgm:prSet/>
      <dgm:spPr/>
      <dgm:t>
        <a:bodyPr/>
        <a:lstStyle/>
        <a:p>
          <a:endParaRPr lang="en-US"/>
        </a:p>
      </dgm:t>
    </dgm:pt>
    <dgm:pt modelId="{5AC8E504-5BCE-4C21-81C4-9F65D0481D4E}" type="sibTrans" cxnId="{CD5D3191-8704-4C64-BF09-874F1F5ABDF1}">
      <dgm:prSet/>
      <dgm:spPr/>
      <dgm:t>
        <a:bodyPr/>
        <a:lstStyle/>
        <a:p>
          <a:endParaRPr lang="en-US"/>
        </a:p>
      </dgm:t>
    </dgm:pt>
    <dgm:pt modelId="{A593EBD1-FD1D-40AA-81E1-AD37D833E1B3}">
      <dgm:prSet phldrT="[Text]" custT="1"/>
      <dgm:spPr>
        <a:solidFill>
          <a:srgbClr val="002060"/>
        </a:solidFill>
      </dgm:spPr>
      <dgm:t>
        <a:bodyPr/>
        <a:lstStyle/>
        <a:p>
          <a:pPr>
            <a:buClr>
              <a:srgbClr val="000000"/>
            </a:buClr>
            <a:buSzPts val="2500"/>
            <a:buFont typeface="Arial"/>
            <a:buNone/>
          </a:pPr>
          <a:r>
            <a:rPr lang="en-GB" sz="2800" b="1" i="0" u="none" strike="noStrike" cap="none" dirty="0" err="1">
              <a:latin typeface="Times New Roman"/>
              <a:ea typeface="Times New Roman"/>
              <a:cs typeface="Times New Roman"/>
              <a:sym typeface="Times New Roman"/>
            </a:rPr>
            <a:t>Hỗ</a:t>
          </a:r>
          <a:r>
            <a:rPr lang="en-GB" sz="2800" b="1" i="0" u="none" strike="noStrike" cap="none" dirty="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trợ</a:t>
          </a:r>
          <a:r>
            <a:rPr lang="en-GB" sz="2800" b="1" i="0" u="none" strike="noStrike" cap="none" dirty="0">
              <a:latin typeface="Times New Roman"/>
              <a:ea typeface="Times New Roman"/>
              <a:cs typeface="Times New Roman"/>
              <a:sym typeface="Times New Roman"/>
            </a:rPr>
            <a:t> </a:t>
          </a:r>
          <a:r>
            <a:rPr lang="vi-VN" sz="2800" b="1" i="0" u="none" strike="noStrike" cap="none" dirty="0" smtClean="0">
              <a:latin typeface="Times New Roman"/>
              <a:ea typeface="Times New Roman"/>
              <a:cs typeface="Times New Roman"/>
              <a:sym typeface="Times New Roman"/>
            </a:rPr>
            <a:t>KH</a:t>
          </a:r>
        </a:p>
        <a:p>
          <a:pPr>
            <a:buClr>
              <a:srgbClr val="000000"/>
            </a:buClr>
            <a:buSzPts val="2500"/>
            <a:buFont typeface="Arial"/>
            <a:buNone/>
          </a:pPr>
          <a:r>
            <a:rPr lang="en-GB" sz="2800" b="1" i="0" u="none" strike="noStrike" cap="none" dirty="0" err="1" smtClean="0">
              <a:latin typeface="Times New Roman"/>
              <a:ea typeface="Times New Roman"/>
              <a:cs typeface="Times New Roman"/>
              <a:sym typeface="Times New Roman"/>
            </a:rPr>
            <a:t>ra</a:t>
          </a:r>
          <a:r>
            <a:rPr lang="en-GB" sz="2800" b="1" i="0" u="none" strike="noStrike" cap="none" dirty="0" smtClean="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quyết</a:t>
          </a:r>
          <a:r>
            <a:rPr lang="en-GB" sz="2800" b="1" i="0" u="none" strike="noStrike" cap="none" dirty="0">
              <a:latin typeface="Times New Roman"/>
              <a:ea typeface="Times New Roman"/>
              <a:cs typeface="Times New Roman"/>
              <a:sym typeface="Times New Roman"/>
            </a:rPr>
            <a:t> </a:t>
          </a:r>
          <a:r>
            <a:rPr lang="en-GB" sz="2800" b="1" i="0" u="none" strike="noStrike" cap="none" dirty="0" err="1">
              <a:latin typeface="Times New Roman"/>
              <a:ea typeface="Times New Roman"/>
              <a:cs typeface="Times New Roman"/>
              <a:sym typeface="Times New Roman"/>
            </a:rPr>
            <a:t>định</a:t>
          </a:r>
          <a:r>
            <a:rPr lang="en-GB" sz="2800" b="1" i="0" u="none" strike="noStrike" cap="none" dirty="0">
              <a:latin typeface="Times New Roman"/>
              <a:ea typeface="Times New Roman"/>
              <a:cs typeface="Times New Roman"/>
              <a:sym typeface="Times New Roman"/>
            </a:rPr>
            <a:t> </a:t>
          </a:r>
          <a:endParaRPr lang="en-US" sz="2800" dirty="0"/>
        </a:p>
      </dgm:t>
    </dgm:pt>
    <dgm:pt modelId="{89A4C205-DD26-454C-AEF2-7C78E3349662}" type="parTrans" cxnId="{C0DF55E7-17E9-4DB9-B27A-1E33946C9E2C}">
      <dgm:prSet/>
      <dgm:spPr/>
      <dgm:t>
        <a:bodyPr/>
        <a:lstStyle/>
        <a:p>
          <a:endParaRPr lang="en-US"/>
        </a:p>
      </dgm:t>
    </dgm:pt>
    <dgm:pt modelId="{EE58E885-7DB2-4571-B1E8-A7616342BE6F}" type="sibTrans" cxnId="{C0DF55E7-17E9-4DB9-B27A-1E33946C9E2C}">
      <dgm:prSet/>
      <dgm:spPr/>
      <dgm:t>
        <a:bodyPr/>
        <a:lstStyle/>
        <a:p>
          <a:endParaRPr lang="en-US"/>
        </a:p>
      </dgm:t>
    </dgm:pt>
    <dgm:pt modelId="{BBBAC8BA-71FC-45D3-A43B-9377537826E6}" type="pres">
      <dgm:prSet presAssocID="{CA3F79E7-847F-488A-97A4-D822A06607D5}" presName="diagram" presStyleCnt="0">
        <dgm:presLayoutVars>
          <dgm:chMax val="1"/>
          <dgm:dir/>
          <dgm:animLvl val="ctr"/>
          <dgm:resizeHandles val="exact"/>
        </dgm:presLayoutVars>
      </dgm:prSet>
      <dgm:spPr/>
      <dgm:t>
        <a:bodyPr/>
        <a:lstStyle/>
        <a:p>
          <a:endParaRPr lang="vi-VN"/>
        </a:p>
      </dgm:t>
    </dgm:pt>
    <dgm:pt modelId="{992CCC16-6305-4932-96E6-E34617A4B23E}" type="pres">
      <dgm:prSet presAssocID="{CA3F79E7-847F-488A-97A4-D822A06607D5}" presName="matrix" presStyleCnt="0"/>
      <dgm:spPr/>
    </dgm:pt>
    <dgm:pt modelId="{328AE51A-651F-448E-982F-C24D443EA94B}" type="pres">
      <dgm:prSet presAssocID="{CA3F79E7-847F-488A-97A4-D822A06607D5}" presName="tile1" presStyleLbl="node1" presStyleIdx="0" presStyleCnt="4" custLinFactNeighborX="-4275"/>
      <dgm:spPr/>
      <dgm:t>
        <a:bodyPr/>
        <a:lstStyle/>
        <a:p>
          <a:endParaRPr lang="vi-VN"/>
        </a:p>
      </dgm:t>
    </dgm:pt>
    <dgm:pt modelId="{2998AE93-F1DF-48F3-8970-C1E2387AC1C5}" type="pres">
      <dgm:prSet presAssocID="{CA3F79E7-847F-488A-97A4-D822A06607D5}" presName="tile1text" presStyleLbl="node1" presStyleIdx="0" presStyleCnt="4">
        <dgm:presLayoutVars>
          <dgm:chMax val="0"/>
          <dgm:chPref val="0"/>
          <dgm:bulletEnabled val="1"/>
        </dgm:presLayoutVars>
      </dgm:prSet>
      <dgm:spPr/>
      <dgm:t>
        <a:bodyPr/>
        <a:lstStyle/>
        <a:p>
          <a:endParaRPr lang="vi-VN"/>
        </a:p>
      </dgm:t>
    </dgm:pt>
    <dgm:pt modelId="{0D14EBDB-8820-4C18-9274-8D7B9A8665DD}" type="pres">
      <dgm:prSet presAssocID="{CA3F79E7-847F-488A-97A4-D822A06607D5}" presName="tile2" presStyleLbl="node1" presStyleIdx="1" presStyleCnt="4"/>
      <dgm:spPr/>
      <dgm:t>
        <a:bodyPr/>
        <a:lstStyle/>
        <a:p>
          <a:endParaRPr lang="vi-VN"/>
        </a:p>
      </dgm:t>
    </dgm:pt>
    <dgm:pt modelId="{A9CAD58C-6A58-4906-8C6B-00309136E8B8}" type="pres">
      <dgm:prSet presAssocID="{CA3F79E7-847F-488A-97A4-D822A06607D5}" presName="tile2text" presStyleLbl="node1" presStyleIdx="1" presStyleCnt="4">
        <dgm:presLayoutVars>
          <dgm:chMax val="0"/>
          <dgm:chPref val="0"/>
          <dgm:bulletEnabled val="1"/>
        </dgm:presLayoutVars>
      </dgm:prSet>
      <dgm:spPr/>
      <dgm:t>
        <a:bodyPr/>
        <a:lstStyle/>
        <a:p>
          <a:endParaRPr lang="vi-VN"/>
        </a:p>
      </dgm:t>
    </dgm:pt>
    <dgm:pt modelId="{6480B355-2215-4560-A352-6CD3C0C6F091}" type="pres">
      <dgm:prSet presAssocID="{CA3F79E7-847F-488A-97A4-D822A06607D5}" presName="tile3" presStyleLbl="node1" presStyleIdx="2" presStyleCnt="4"/>
      <dgm:spPr/>
      <dgm:t>
        <a:bodyPr/>
        <a:lstStyle/>
        <a:p>
          <a:endParaRPr lang="vi-VN"/>
        </a:p>
      </dgm:t>
    </dgm:pt>
    <dgm:pt modelId="{ACFEA7A6-0BDA-45C7-8822-627A8CFF9A39}" type="pres">
      <dgm:prSet presAssocID="{CA3F79E7-847F-488A-97A4-D822A06607D5}" presName="tile3text" presStyleLbl="node1" presStyleIdx="2" presStyleCnt="4">
        <dgm:presLayoutVars>
          <dgm:chMax val="0"/>
          <dgm:chPref val="0"/>
          <dgm:bulletEnabled val="1"/>
        </dgm:presLayoutVars>
      </dgm:prSet>
      <dgm:spPr/>
      <dgm:t>
        <a:bodyPr/>
        <a:lstStyle/>
        <a:p>
          <a:endParaRPr lang="vi-VN"/>
        </a:p>
      </dgm:t>
    </dgm:pt>
    <dgm:pt modelId="{300C718A-8C10-420D-B973-986C0BC63715}" type="pres">
      <dgm:prSet presAssocID="{CA3F79E7-847F-488A-97A4-D822A06607D5}" presName="tile4" presStyleLbl="node1" presStyleIdx="3" presStyleCnt="4"/>
      <dgm:spPr/>
      <dgm:t>
        <a:bodyPr/>
        <a:lstStyle/>
        <a:p>
          <a:endParaRPr lang="vi-VN"/>
        </a:p>
      </dgm:t>
    </dgm:pt>
    <dgm:pt modelId="{59A4B16C-FB66-41D6-8FFC-37FF3F508FDE}" type="pres">
      <dgm:prSet presAssocID="{CA3F79E7-847F-488A-97A4-D822A06607D5}" presName="tile4text" presStyleLbl="node1" presStyleIdx="3" presStyleCnt="4">
        <dgm:presLayoutVars>
          <dgm:chMax val="0"/>
          <dgm:chPref val="0"/>
          <dgm:bulletEnabled val="1"/>
        </dgm:presLayoutVars>
      </dgm:prSet>
      <dgm:spPr/>
      <dgm:t>
        <a:bodyPr/>
        <a:lstStyle/>
        <a:p>
          <a:endParaRPr lang="vi-VN"/>
        </a:p>
      </dgm:t>
    </dgm:pt>
    <dgm:pt modelId="{2002141B-C504-4369-875A-F3D7B49430B7}" type="pres">
      <dgm:prSet presAssocID="{CA3F79E7-847F-488A-97A4-D822A06607D5}" presName="centerTile" presStyleLbl="fgShp" presStyleIdx="0" presStyleCnt="1">
        <dgm:presLayoutVars>
          <dgm:chMax val="0"/>
          <dgm:chPref val="0"/>
        </dgm:presLayoutVars>
      </dgm:prSet>
      <dgm:spPr/>
      <dgm:t>
        <a:bodyPr/>
        <a:lstStyle/>
        <a:p>
          <a:endParaRPr lang="vi-VN"/>
        </a:p>
      </dgm:t>
    </dgm:pt>
  </dgm:ptLst>
  <dgm:cxnLst>
    <dgm:cxn modelId="{C274637D-C388-42C3-93F9-E560E454BA3F}" srcId="{CA3F79E7-847F-488A-97A4-D822A06607D5}" destId="{A8CC6139-F86A-4604-878E-C325A9E6E5F8}" srcOrd="0" destOrd="0" parTransId="{F43EC8D6-3BEF-4F66-BC2F-B4832B14D9E5}" sibTransId="{5DD4D169-27D5-4871-BBE4-0E52A01FFF4F}"/>
    <dgm:cxn modelId="{96B63D7A-BFEB-4D16-A36B-85EDFF6D0F78}" type="presOf" srcId="{A593EBD1-FD1D-40AA-81E1-AD37D833E1B3}" destId="{59A4B16C-FB66-41D6-8FFC-37FF3F508FDE}" srcOrd="1" destOrd="0" presId="urn:microsoft.com/office/officeart/2005/8/layout/matrix1"/>
    <dgm:cxn modelId="{B856F39D-5439-4457-92DF-150C2353F422}" type="presOf" srcId="{0998F6D9-AEBB-462B-BC35-55FB6DD009C3}" destId="{2998AE93-F1DF-48F3-8970-C1E2387AC1C5}" srcOrd="1" destOrd="0" presId="urn:microsoft.com/office/officeart/2005/8/layout/matrix1"/>
    <dgm:cxn modelId="{17DC52A3-277F-4529-8E35-71FB5B9BADE8}" type="presOf" srcId="{5C77184C-AB87-47D3-9A29-30ECF61ED2D6}" destId="{ACFEA7A6-0BDA-45C7-8822-627A8CFF9A39}" srcOrd="1" destOrd="0" presId="urn:microsoft.com/office/officeart/2005/8/layout/matrix1"/>
    <dgm:cxn modelId="{A79FA93C-69EA-45A2-8DA1-232A686D4F3B}" type="presOf" srcId="{5C77184C-AB87-47D3-9A29-30ECF61ED2D6}" destId="{6480B355-2215-4560-A352-6CD3C0C6F091}" srcOrd="0" destOrd="0" presId="urn:microsoft.com/office/officeart/2005/8/layout/matrix1"/>
    <dgm:cxn modelId="{C30EDBC2-334C-4996-B6F7-8A6E06DC82B2}" type="presOf" srcId="{CA3F79E7-847F-488A-97A4-D822A06607D5}" destId="{BBBAC8BA-71FC-45D3-A43B-9377537826E6}" srcOrd="0" destOrd="0" presId="urn:microsoft.com/office/officeart/2005/8/layout/matrix1"/>
    <dgm:cxn modelId="{C0DF55E7-17E9-4DB9-B27A-1E33946C9E2C}" srcId="{A8CC6139-F86A-4604-878E-C325A9E6E5F8}" destId="{A593EBD1-FD1D-40AA-81E1-AD37D833E1B3}" srcOrd="3" destOrd="0" parTransId="{89A4C205-DD26-454C-AEF2-7C78E3349662}" sibTransId="{EE58E885-7DB2-4571-B1E8-A7616342BE6F}"/>
    <dgm:cxn modelId="{B259ADE7-B3D3-4B6D-935D-DBA4F5B175FF}" type="presOf" srcId="{A593EBD1-FD1D-40AA-81E1-AD37D833E1B3}" destId="{300C718A-8C10-420D-B973-986C0BC63715}" srcOrd="0" destOrd="0" presId="urn:microsoft.com/office/officeart/2005/8/layout/matrix1"/>
    <dgm:cxn modelId="{CD5D3191-8704-4C64-BF09-874F1F5ABDF1}" srcId="{A8CC6139-F86A-4604-878E-C325A9E6E5F8}" destId="{5C77184C-AB87-47D3-9A29-30ECF61ED2D6}" srcOrd="2" destOrd="0" parTransId="{C9A29D55-571D-423E-8EEF-63E8286E86CB}" sibTransId="{5AC8E504-5BCE-4C21-81C4-9F65D0481D4E}"/>
    <dgm:cxn modelId="{7B26CAE6-09BF-42B8-AFDD-910337F528EB}" type="presOf" srcId="{90D65E44-26DC-4EAE-8D70-F35EED91E533}" destId="{A9CAD58C-6A58-4906-8C6B-00309136E8B8}" srcOrd="1" destOrd="0" presId="urn:microsoft.com/office/officeart/2005/8/layout/matrix1"/>
    <dgm:cxn modelId="{1F9203D7-8E20-4E13-9E86-E463592B2025}" type="presOf" srcId="{90D65E44-26DC-4EAE-8D70-F35EED91E533}" destId="{0D14EBDB-8820-4C18-9274-8D7B9A8665DD}" srcOrd="0" destOrd="0" presId="urn:microsoft.com/office/officeart/2005/8/layout/matrix1"/>
    <dgm:cxn modelId="{BD0B4BBD-8A82-449C-832D-95050C32EB02}" type="presOf" srcId="{A8CC6139-F86A-4604-878E-C325A9E6E5F8}" destId="{2002141B-C504-4369-875A-F3D7B49430B7}" srcOrd="0" destOrd="0" presId="urn:microsoft.com/office/officeart/2005/8/layout/matrix1"/>
    <dgm:cxn modelId="{6CDBE910-A271-4113-9036-6DCF3F29E07C}" srcId="{A8CC6139-F86A-4604-878E-C325A9E6E5F8}" destId="{90D65E44-26DC-4EAE-8D70-F35EED91E533}" srcOrd="1" destOrd="0" parTransId="{9C3B1449-D58C-452E-A80C-7A87BC93E186}" sibTransId="{32523870-C5BA-4907-9EC6-CD64CCD00785}"/>
    <dgm:cxn modelId="{B941476D-E50C-46B4-B287-335DFD4F2D0D}" srcId="{A8CC6139-F86A-4604-878E-C325A9E6E5F8}" destId="{0998F6D9-AEBB-462B-BC35-55FB6DD009C3}" srcOrd="0" destOrd="0" parTransId="{E3138245-EB39-4A96-AD00-AF584C9C3852}" sibTransId="{36B96262-948C-4365-956D-0E8465724D29}"/>
    <dgm:cxn modelId="{06C7D05D-DDC4-4F70-9A52-F2953428A7DE}" type="presOf" srcId="{0998F6D9-AEBB-462B-BC35-55FB6DD009C3}" destId="{328AE51A-651F-448E-982F-C24D443EA94B}" srcOrd="0" destOrd="0" presId="urn:microsoft.com/office/officeart/2005/8/layout/matrix1"/>
    <dgm:cxn modelId="{63C4A0F7-0F2C-4414-8C22-BE67B2D36C32}" type="presParOf" srcId="{BBBAC8BA-71FC-45D3-A43B-9377537826E6}" destId="{992CCC16-6305-4932-96E6-E34617A4B23E}" srcOrd="0" destOrd="0" presId="urn:microsoft.com/office/officeart/2005/8/layout/matrix1"/>
    <dgm:cxn modelId="{00BC2AB2-1FB8-4085-A01F-855BB03D6323}" type="presParOf" srcId="{992CCC16-6305-4932-96E6-E34617A4B23E}" destId="{328AE51A-651F-448E-982F-C24D443EA94B}" srcOrd="0" destOrd="0" presId="urn:microsoft.com/office/officeart/2005/8/layout/matrix1"/>
    <dgm:cxn modelId="{E85FC280-7B37-444D-B0F8-3C597B8E203A}" type="presParOf" srcId="{992CCC16-6305-4932-96E6-E34617A4B23E}" destId="{2998AE93-F1DF-48F3-8970-C1E2387AC1C5}" srcOrd="1" destOrd="0" presId="urn:microsoft.com/office/officeart/2005/8/layout/matrix1"/>
    <dgm:cxn modelId="{BAE905E3-0ACD-46A2-9F04-C07580762216}" type="presParOf" srcId="{992CCC16-6305-4932-96E6-E34617A4B23E}" destId="{0D14EBDB-8820-4C18-9274-8D7B9A8665DD}" srcOrd="2" destOrd="0" presId="urn:microsoft.com/office/officeart/2005/8/layout/matrix1"/>
    <dgm:cxn modelId="{C09A91E6-FF7C-41F9-BDED-89CE4A9880D2}" type="presParOf" srcId="{992CCC16-6305-4932-96E6-E34617A4B23E}" destId="{A9CAD58C-6A58-4906-8C6B-00309136E8B8}" srcOrd="3" destOrd="0" presId="urn:microsoft.com/office/officeart/2005/8/layout/matrix1"/>
    <dgm:cxn modelId="{CB5BE8F4-F1DB-4EBB-81F6-22A1A2444C41}" type="presParOf" srcId="{992CCC16-6305-4932-96E6-E34617A4B23E}" destId="{6480B355-2215-4560-A352-6CD3C0C6F091}" srcOrd="4" destOrd="0" presId="urn:microsoft.com/office/officeart/2005/8/layout/matrix1"/>
    <dgm:cxn modelId="{3D5FD726-39CB-4FC0-AC7B-A65F25C9CD00}" type="presParOf" srcId="{992CCC16-6305-4932-96E6-E34617A4B23E}" destId="{ACFEA7A6-0BDA-45C7-8822-627A8CFF9A39}" srcOrd="5" destOrd="0" presId="urn:microsoft.com/office/officeart/2005/8/layout/matrix1"/>
    <dgm:cxn modelId="{313287A0-CAB6-4D25-BAEA-DD421060216F}" type="presParOf" srcId="{992CCC16-6305-4932-96E6-E34617A4B23E}" destId="{300C718A-8C10-420D-B973-986C0BC63715}" srcOrd="6" destOrd="0" presId="urn:microsoft.com/office/officeart/2005/8/layout/matrix1"/>
    <dgm:cxn modelId="{A297558E-AE89-4260-AD25-B9B14B12E9D3}" type="presParOf" srcId="{992CCC16-6305-4932-96E6-E34617A4B23E}" destId="{59A4B16C-FB66-41D6-8FFC-37FF3F508FDE}" srcOrd="7" destOrd="0" presId="urn:microsoft.com/office/officeart/2005/8/layout/matrix1"/>
    <dgm:cxn modelId="{379A3655-9512-46F8-AA47-DE7DE01ECFE6}" type="presParOf" srcId="{BBBAC8BA-71FC-45D3-A43B-9377537826E6}" destId="{2002141B-C504-4369-875A-F3D7B49430B7}"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4B24079-F975-4316-A9AD-391805CBC055}"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vi-VN"/>
        </a:p>
      </dgm:t>
    </dgm:pt>
    <dgm:pt modelId="{6383FD91-7E46-4F94-AB60-4514A9BDF192}">
      <dgm:prSet phldrT="[Text]"/>
      <dgm:spPr>
        <a:solidFill>
          <a:srgbClr val="FF0000"/>
        </a:solidFill>
      </dgm:spPr>
      <dgm:t>
        <a:bodyPr/>
        <a:lstStyle/>
        <a:p>
          <a:r>
            <a:rPr lang="vi-VN" dirty="0" smtClean="0"/>
            <a:t>TVV cần</a:t>
          </a:r>
          <a:endParaRPr lang="vi-VN" dirty="0"/>
        </a:p>
      </dgm:t>
    </dgm:pt>
    <dgm:pt modelId="{AB99C05B-C9A7-4149-A2CC-40C47766B6E7}" type="parTrans" cxnId="{967DB541-9356-4C30-B094-BF97FED6D4A4}">
      <dgm:prSet/>
      <dgm:spPr/>
      <dgm:t>
        <a:bodyPr/>
        <a:lstStyle/>
        <a:p>
          <a:endParaRPr lang="vi-VN"/>
        </a:p>
      </dgm:t>
    </dgm:pt>
    <dgm:pt modelId="{20C7D265-222A-42F9-B501-6DFF1CD0896D}" type="sibTrans" cxnId="{967DB541-9356-4C30-B094-BF97FED6D4A4}">
      <dgm:prSet/>
      <dgm:spPr/>
      <dgm:t>
        <a:bodyPr/>
        <a:lstStyle/>
        <a:p>
          <a:endParaRPr lang="vi-VN"/>
        </a:p>
      </dgm:t>
    </dgm:pt>
    <dgm:pt modelId="{E266825D-746E-4FCC-8602-91203F55B090}">
      <dgm:prSet phldrT="[Text]" custT="1"/>
      <dgm:spPr>
        <a:solidFill>
          <a:srgbClr val="FFC000"/>
        </a:solidFill>
      </dgm:spPr>
      <dgm:t>
        <a:bodyPr/>
        <a:lstStyle/>
        <a:p>
          <a:r>
            <a:rPr lang="en-GB" sz="2000" dirty="0" err="1" smtClean="0">
              <a:solidFill>
                <a:schemeClr val="dk1"/>
              </a:solidFill>
              <a:latin typeface="Arial" panose="020B0604020202020204" pitchFamily="34" charset="0"/>
              <a:ea typeface="Times New Roman"/>
              <a:cs typeface="Arial" panose="020B0604020202020204" pitchFamily="34" charset="0"/>
              <a:sym typeface="Times New Roman"/>
            </a:rPr>
            <a:t>Nhiệt</a:t>
          </a:r>
          <a:r>
            <a:rPr lang="en-GB" sz="20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dirty="0" err="1" smtClean="0">
              <a:solidFill>
                <a:schemeClr val="dk1"/>
              </a:solidFill>
              <a:latin typeface="Arial" panose="020B0604020202020204" pitchFamily="34" charset="0"/>
              <a:ea typeface="Times New Roman"/>
              <a:cs typeface="Arial" panose="020B0604020202020204" pitchFamily="34" charset="0"/>
              <a:sym typeface="Times New Roman"/>
            </a:rPr>
            <a:t>tình</a:t>
          </a:r>
          <a:r>
            <a:rPr lang="en-GB" sz="20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dirty="0" err="1" smtClean="0">
              <a:solidFill>
                <a:schemeClr val="dk1"/>
              </a:solidFill>
              <a:latin typeface="Arial" panose="020B0604020202020204" pitchFamily="34" charset="0"/>
              <a:ea typeface="Times New Roman"/>
              <a:cs typeface="Arial" panose="020B0604020202020204" pitchFamily="34" charset="0"/>
              <a:sym typeface="Times New Roman"/>
            </a:rPr>
            <a:t>cảm</a:t>
          </a:r>
          <a:r>
            <a:rPr lang="en-GB" sz="20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dirty="0" err="1" smtClean="0">
              <a:solidFill>
                <a:schemeClr val="dk1"/>
              </a:solidFill>
              <a:latin typeface="Arial" panose="020B0604020202020204" pitchFamily="34" charset="0"/>
              <a:ea typeface="Times New Roman"/>
              <a:cs typeface="Arial" panose="020B0604020202020204" pitchFamily="34" charset="0"/>
              <a:sym typeface="Times New Roman"/>
            </a:rPr>
            <a:t>thông</a:t>
          </a:r>
          <a:r>
            <a:rPr lang="en-GB" sz="20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b="1" dirty="0" err="1" smtClean="0">
              <a:solidFill>
                <a:schemeClr val="dk1"/>
              </a:solidFill>
              <a:latin typeface="Arial" panose="020B0604020202020204" pitchFamily="34" charset="0"/>
              <a:ea typeface="Times New Roman"/>
              <a:cs typeface="Arial" panose="020B0604020202020204" pitchFamily="34" charset="0"/>
              <a:sym typeface="Times New Roman"/>
            </a:rPr>
            <a:t>tôn</a:t>
          </a:r>
          <a:r>
            <a:rPr lang="en-GB" sz="20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b="1" dirty="0" err="1" smtClean="0">
              <a:solidFill>
                <a:schemeClr val="dk1"/>
              </a:solidFill>
              <a:latin typeface="Arial" panose="020B0604020202020204" pitchFamily="34" charset="0"/>
              <a:ea typeface="Times New Roman"/>
              <a:cs typeface="Arial" panose="020B0604020202020204" pitchFamily="34" charset="0"/>
              <a:sym typeface="Times New Roman"/>
            </a:rPr>
            <a:t>trọng</a:t>
          </a:r>
          <a:r>
            <a:rPr lang="vi-VN" sz="2000" b="1" dirty="0" smtClean="0">
              <a:solidFill>
                <a:schemeClr val="dk1"/>
              </a:solidFill>
              <a:latin typeface="Arial" panose="020B0604020202020204" pitchFamily="34" charset="0"/>
              <a:ea typeface="Times New Roman"/>
              <a:cs typeface="Arial" panose="020B0604020202020204" pitchFamily="34" charset="0"/>
              <a:sym typeface="Times New Roman"/>
            </a:rPr>
            <a:t>,</a:t>
          </a:r>
          <a:r>
            <a:rPr lang="en-GB" sz="20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b="1" dirty="0" err="1" smtClean="0">
              <a:solidFill>
                <a:schemeClr val="dk1"/>
              </a:solidFill>
              <a:latin typeface="Arial" panose="020B0604020202020204" pitchFamily="34" charset="0"/>
              <a:ea typeface="Times New Roman"/>
              <a:cs typeface="Arial" panose="020B0604020202020204" pitchFamily="34" charset="0"/>
              <a:sym typeface="Times New Roman"/>
            </a:rPr>
            <a:t>chấp</a:t>
          </a:r>
          <a:r>
            <a:rPr lang="en-GB" sz="20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b="1" dirty="0" err="1" smtClean="0">
              <a:solidFill>
                <a:schemeClr val="dk1"/>
              </a:solidFill>
              <a:latin typeface="Arial" panose="020B0604020202020204" pitchFamily="34" charset="0"/>
              <a:ea typeface="Times New Roman"/>
              <a:cs typeface="Arial" panose="020B0604020202020204" pitchFamily="34" charset="0"/>
              <a:sym typeface="Times New Roman"/>
            </a:rPr>
            <a:t>nhận</a:t>
          </a:r>
          <a:r>
            <a:rPr lang="en-GB" sz="20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vi-VN" sz="2000" dirty="0" smtClean="0">
              <a:solidFill>
                <a:schemeClr val="dk1"/>
              </a:solidFill>
              <a:latin typeface="Arial" panose="020B0604020202020204" pitchFamily="34" charset="0"/>
              <a:ea typeface="Times New Roman"/>
              <a:cs typeface="Arial" panose="020B0604020202020204" pitchFamily="34" charset="0"/>
              <a:sym typeface="Times New Roman"/>
            </a:rPr>
            <a:t>KH</a:t>
          </a:r>
          <a:r>
            <a:rPr lang="en-GB" sz="20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dirty="0" err="1" smtClean="0">
              <a:solidFill>
                <a:schemeClr val="dk1"/>
              </a:solidFill>
              <a:latin typeface="Arial" panose="020B0604020202020204" pitchFamily="34" charset="0"/>
              <a:ea typeface="Times New Roman"/>
              <a:cs typeface="Arial" panose="020B0604020202020204" pitchFamily="34" charset="0"/>
              <a:sym typeface="Times New Roman"/>
            </a:rPr>
            <a:t>và</a:t>
          </a:r>
          <a:r>
            <a:rPr lang="en-GB" sz="20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dirty="0" err="1" smtClean="0">
              <a:solidFill>
                <a:schemeClr val="dk1"/>
              </a:solidFill>
              <a:latin typeface="Arial" panose="020B0604020202020204" pitchFamily="34" charset="0"/>
              <a:ea typeface="Times New Roman"/>
              <a:cs typeface="Arial" panose="020B0604020202020204" pitchFamily="34" charset="0"/>
              <a:sym typeface="Times New Roman"/>
            </a:rPr>
            <a:t>cảm</a:t>
          </a:r>
          <a:r>
            <a:rPr lang="en-GB" sz="20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dirty="0" err="1" smtClean="0">
              <a:solidFill>
                <a:schemeClr val="dk1"/>
              </a:solidFill>
              <a:latin typeface="Arial" panose="020B0604020202020204" pitchFamily="34" charset="0"/>
              <a:ea typeface="Times New Roman"/>
              <a:cs typeface="Arial" panose="020B0604020202020204" pitchFamily="34" charset="0"/>
              <a:sym typeface="Times New Roman"/>
            </a:rPr>
            <a:t>xúc</a:t>
          </a:r>
          <a:r>
            <a:rPr lang="en-GB" sz="20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dirty="0" err="1" smtClean="0">
              <a:solidFill>
                <a:schemeClr val="dk1"/>
              </a:solidFill>
              <a:latin typeface="Arial" panose="020B0604020202020204" pitchFamily="34" charset="0"/>
              <a:ea typeface="Times New Roman"/>
              <a:cs typeface="Arial" panose="020B0604020202020204" pitchFamily="34" charset="0"/>
              <a:sym typeface="Times New Roman"/>
            </a:rPr>
            <a:t>của</a:t>
          </a:r>
          <a:r>
            <a:rPr lang="en-GB" sz="20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vi-VN" sz="2000" dirty="0" smtClean="0">
              <a:solidFill>
                <a:schemeClr val="dk1"/>
              </a:solidFill>
              <a:latin typeface="Arial" panose="020B0604020202020204" pitchFamily="34" charset="0"/>
              <a:ea typeface="Times New Roman"/>
              <a:cs typeface="Arial" panose="020B0604020202020204" pitchFamily="34" charset="0"/>
              <a:sym typeface="Times New Roman"/>
            </a:rPr>
            <a:t>họ</a:t>
          </a:r>
          <a:r>
            <a:rPr lang="en-GB" sz="20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dirty="0" err="1" smtClean="0">
              <a:solidFill>
                <a:schemeClr val="dk1"/>
              </a:solidFill>
              <a:latin typeface="Arial" panose="020B0604020202020204" pitchFamily="34" charset="0"/>
              <a:ea typeface="Times New Roman"/>
              <a:cs typeface="Arial" panose="020B0604020202020204" pitchFamily="34" charset="0"/>
              <a:sym typeface="Times New Roman"/>
            </a:rPr>
            <a:t>vô</a:t>
          </a:r>
          <a:r>
            <a:rPr lang="en-GB" sz="20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dirty="0" err="1" smtClean="0">
              <a:solidFill>
                <a:schemeClr val="dk1"/>
              </a:solidFill>
              <a:latin typeface="Arial" panose="020B0604020202020204" pitchFamily="34" charset="0"/>
              <a:ea typeface="Times New Roman"/>
              <a:cs typeface="Arial" panose="020B0604020202020204" pitchFamily="34" charset="0"/>
              <a:sym typeface="Times New Roman"/>
            </a:rPr>
            <a:t>điều</a:t>
          </a:r>
          <a:r>
            <a:rPr lang="en-GB" sz="20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dirty="0" err="1" smtClean="0">
              <a:solidFill>
                <a:schemeClr val="dk1"/>
              </a:solidFill>
              <a:latin typeface="Arial" panose="020B0604020202020204" pitchFamily="34" charset="0"/>
              <a:ea typeface="Times New Roman"/>
              <a:cs typeface="Arial" panose="020B0604020202020204" pitchFamily="34" charset="0"/>
              <a:sym typeface="Times New Roman"/>
            </a:rPr>
            <a:t>kiện</a:t>
          </a:r>
          <a:r>
            <a:rPr lang="en-GB" sz="2000" dirty="0" smtClean="0">
              <a:solidFill>
                <a:schemeClr val="dk1"/>
              </a:solidFill>
              <a:latin typeface="Arial" panose="020B0604020202020204" pitchFamily="34" charset="0"/>
              <a:ea typeface="Times New Roman"/>
              <a:cs typeface="Arial" panose="020B0604020202020204" pitchFamily="34" charset="0"/>
              <a:sym typeface="Times New Roman"/>
            </a:rPr>
            <a:t>.</a:t>
          </a:r>
          <a:endParaRPr lang="vi-VN" sz="2000" dirty="0">
            <a:latin typeface="Arial" panose="020B0604020202020204" pitchFamily="34" charset="0"/>
            <a:cs typeface="Arial" panose="020B0604020202020204" pitchFamily="34" charset="0"/>
          </a:endParaRPr>
        </a:p>
      </dgm:t>
    </dgm:pt>
    <dgm:pt modelId="{212F78F5-658A-45BD-A72D-23A0DDC249E8}" type="parTrans" cxnId="{A0A2C678-0BF0-4F61-80D0-22F08AE70CE5}">
      <dgm:prSet/>
      <dgm:spPr>
        <a:solidFill>
          <a:srgbClr val="00B050"/>
        </a:solidFill>
      </dgm:spPr>
      <dgm:t>
        <a:bodyPr/>
        <a:lstStyle/>
        <a:p>
          <a:endParaRPr lang="vi-VN" dirty="0"/>
        </a:p>
      </dgm:t>
    </dgm:pt>
    <dgm:pt modelId="{84E8890C-B0AE-43E4-BC03-CEA5A9E41839}" type="sibTrans" cxnId="{A0A2C678-0BF0-4F61-80D0-22F08AE70CE5}">
      <dgm:prSet/>
      <dgm:spPr/>
      <dgm:t>
        <a:bodyPr/>
        <a:lstStyle/>
        <a:p>
          <a:endParaRPr lang="vi-VN"/>
        </a:p>
      </dgm:t>
    </dgm:pt>
    <dgm:pt modelId="{8C034AA5-4C4A-4A62-903D-A52DFCC4BF33}">
      <dgm:prSet phldrT="[Text]" custT="1"/>
      <dgm:spPr/>
      <dgm:t>
        <a:bodyPr/>
        <a:lstStyle/>
        <a:p>
          <a:r>
            <a:rPr lang="vi-VN" sz="2400" b="0" dirty="0" smtClean="0">
              <a:solidFill>
                <a:schemeClr val="dk1"/>
              </a:solidFill>
              <a:latin typeface="Arial" panose="020B0604020202020204" pitchFamily="34" charset="0"/>
              <a:ea typeface="Times New Roman"/>
              <a:cs typeface="Arial" panose="020B0604020202020204" pitchFamily="34" charset="0"/>
              <a:sym typeface="Times New Roman"/>
            </a:rPr>
            <a:t>Không phán xét mà hợp tác, hỗ trợ hơn là tranh cãi, lắng nghe hơn là chỉ bảo, gợi ý thay vì dạy bảo.</a:t>
          </a:r>
          <a:endParaRPr lang="vi-VN" sz="2400" b="0" dirty="0">
            <a:latin typeface="Arial" panose="020B0604020202020204" pitchFamily="34" charset="0"/>
            <a:cs typeface="Arial" panose="020B0604020202020204" pitchFamily="34" charset="0"/>
          </a:endParaRPr>
        </a:p>
      </dgm:t>
    </dgm:pt>
    <dgm:pt modelId="{F5AAD62D-332F-4596-98EA-26B1A02818CC}" type="parTrans" cxnId="{6868993C-400C-4A68-AD2E-ED08881C9BA1}">
      <dgm:prSet/>
      <dgm:spPr>
        <a:solidFill>
          <a:srgbClr val="00B050"/>
        </a:solidFill>
      </dgm:spPr>
      <dgm:t>
        <a:bodyPr/>
        <a:lstStyle/>
        <a:p>
          <a:endParaRPr lang="vi-VN"/>
        </a:p>
      </dgm:t>
    </dgm:pt>
    <dgm:pt modelId="{5DC1D9E3-BC68-4A27-A050-A9A703A3BF06}" type="sibTrans" cxnId="{6868993C-400C-4A68-AD2E-ED08881C9BA1}">
      <dgm:prSet/>
      <dgm:spPr/>
      <dgm:t>
        <a:bodyPr/>
        <a:lstStyle/>
        <a:p>
          <a:endParaRPr lang="vi-VN"/>
        </a:p>
      </dgm:t>
    </dgm:pt>
    <dgm:pt modelId="{8381BF34-56E0-46F0-A65E-962D065CF884}">
      <dgm:prSet phldrT="[Text]"/>
      <dgm:spPr>
        <a:solidFill>
          <a:srgbClr val="FFC000"/>
        </a:solidFill>
      </dgm:spPr>
      <dgm:t>
        <a:bodyPr/>
        <a:lstStyle/>
        <a:p>
          <a:r>
            <a:rPr lang="en-GB" dirty="0" err="1" smtClean="0">
              <a:solidFill>
                <a:schemeClr val="tx1"/>
              </a:solidFill>
              <a:latin typeface="Arial" panose="020B0604020202020204" pitchFamily="34" charset="0"/>
              <a:ea typeface="Times New Roman"/>
              <a:cs typeface="Arial" panose="020B0604020202020204" pitchFamily="34" charset="0"/>
              <a:sym typeface="Times New Roman"/>
            </a:rPr>
            <a:t>Sử</a:t>
          </a:r>
          <a:r>
            <a:rPr lang="en-GB"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dirty="0" err="1" smtClean="0">
              <a:solidFill>
                <a:schemeClr val="tx1"/>
              </a:solidFill>
              <a:latin typeface="Arial" panose="020B0604020202020204" pitchFamily="34" charset="0"/>
              <a:ea typeface="Times New Roman"/>
              <a:cs typeface="Arial" panose="020B0604020202020204" pitchFamily="34" charset="0"/>
              <a:sym typeface="Times New Roman"/>
            </a:rPr>
            <a:t>dụng</a:t>
          </a:r>
          <a:r>
            <a:rPr lang="en-GB"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dirty="0" err="1" smtClean="0">
              <a:solidFill>
                <a:schemeClr val="tx1"/>
              </a:solidFill>
              <a:latin typeface="Arial" panose="020B0604020202020204" pitchFamily="34" charset="0"/>
              <a:ea typeface="Times New Roman"/>
              <a:cs typeface="Arial" panose="020B0604020202020204" pitchFamily="34" charset="0"/>
              <a:sym typeface="Times New Roman"/>
            </a:rPr>
            <a:t>kỹ</a:t>
          </a:r>
          <a:r>
            <a:rPr lang="en-GB"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dirty="0" err="1" smtClean="0">
              <a:solidFill>
                <a:schemeClr val="tx1"/>
              </a:solidFill>
              <a:latin typeface="Arial" panose="020B0604020202020204" pitchFamily="34" charset="0"/>
              <a:ea typeface="Times New Roman"/>
              <a:cs typeface="Arial" panose="020B0604020202020204" pitchFamily="34" charset="0"/>
              <a:sym typeface="Times New Roman"/>
            </a:rPr>
            <a:t>năng</a:t>
          </a:r>
          <a:r>
            <a:rPr lang="en-GB"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b="1" dirty="0" err="1" smtClean="0">
              <a:solidFill>
                <a:schemeClr val="tx1"/>
              </a:solidFill>
              <a:latin typeface="Arial" panose="020B0604020202020204" pitchFamily="34" charset="0"/>
              <a:ea typeface="Times New Roman"/>
              <a:cs typeface="Arial" panose="020B0604020202020204" pitchFamily="34" charset="0"/>
              <a:sym typeface="Times New Roman"/>
            </a:rPr>
            <a:t>phản</a:t>
          </a:r>
          <a:r>
            <a:rPr lang="en-GB" b="1"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b="1" dirty="0" err="1" smtClean="0">
              <a:solidFill>
                <a:schemeClr val="tx1"/>
              </a:solidFill>
              <a:latin typeface="Arial" panose="020B0604020202020204" pitchFamily="34" charset="0"/>
              <a:ea typeface="Times New Roman"/>
              <a:cs typeface="Arial" panose="020B0604020202020204" pitchFamily="34" charset="0"/>
              <a:sym typeface="Times New Roman"/>
            </a:rPr>
            <a:t>hồi</a:t>
          </a:r>
          <a:r>
            <a:rPr lang="en-GB" b="1"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dirty="0" err="1" smtClean="0">
              <a:solidFill>
                <a:schemeClr val="tx1"/>
              </a:solidFill>
              <a:latin typeface="Arial" panose="020B0604020202020204" pitchFamily="34" charset="0"/>
              <a:ea typeface="Times New Roman"/>
              <a:cs typeface="Arial" panose="020B0604020202020204" pitchFamily="34" charset="0"/>
              <a:sym typeface="Times New Roman"/>
            </a:rPr>
            <a:t>khi</a:t>
          </a:r>
          <a:r>
            <a:rPr lang="en-GB"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vi-VN" dirty="0" smtClean="0">
              <a:solidFill>
                <a:schemeClr val="tx1"/>
              </a:solidFill>
              <a:latin typeface="Arial" panose="020B0604020202020204" pitchFamily="34" charset="0"/>
              <a:ea typeface="Times New Roman"/>
              <a:cs typeface="Arial" panose="020B0604020202020204" pitchFamily="34" charset="0"/>
              <a:sym typeface="Times New Roman"/>
            </a:rPr>
            <a:t>KH</a:t>
          </a:r>
          <a:r>
            <a:rPr lang="en-GB"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dirty="0" err="1" smtClean="0">
              <a:solidFill>
                <a:schemeClr val="tx1"/>
              </a:solidFill>
              <a:latin typeface="Arial" panose="020B0604020202020204" pitchFamily="34" charset="0"/>
              <a:ea typeface="Times New Roman"/>
              <a:cs typeface="Arial" panose="020B0604020202020204" pitchFamily="34" charset="0"/>
              <a:sym typeface="Times New Roman"/>
            </a:rPr>
            <a:t>phản</a:t>
          </a:r>
          <a:r>
            <a:rPr lang="en-GB"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dirty="0" err="1" smtClean="0">
              <a:solidFill>
                <a:schemeClr val="tx1"/>
              </a:solidFill>
              <a:latin typeface="Arial" panose="020B0604020202020204" pitchFamily="34" charset="0"/>
              <a:ea typeface="Times New Roman"/>
              <a:cs typeface="Arial" panose="020B0604020202020204" pitchFamily="34" charset="0"/>
              <a:sym typeface="Times New Roman"/>
            </a:rPr>
            <a:t>kháng</a:t>
          </a:r>
          <a:r>
            <a:rPr lang="en-GB"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dirty="0" err="1" smtClean="0">
              <a:solidFill>
                <a:schemeClr val="tx1"/>
              </a:solidFill>
              <a:latin typeface="Arial" panose="020B0604020202020204" pitchFamily="34" charset="0"/>
              <a:ea typeface="Times New Roman"/>
              <a:cs typeface="Arial" panose="020B0604020202020204" pitchFamily="34" charset="0"/>
              <a:sym typeface="Times New Roman"/>
            </a:rPr>
            <a:t>không</a:t>
          </a:r>
          <a:r>
            <a:rPr lang="en-GB"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dirty="0" err="1" smtClean="0">
              <a:solidFill>
                <a:schemeClr val="tx1"/>
              </a:solidFill>
              <a:latin typeface="Arial" panose="020B0604020202020204" pitchFamily="34" charset="0"/>
              <a:ea typeface="Times New Roman"/>
              <a:cs typeface="Arial" panose="020B0604020202020204" pitchFamily="34" charset="0"/>
              <a:sym typeface="Times New Roman"/>
            </a:rPr>
            <a:t>đối</a:t>
          </a:r>
          <a:r>
            <a:rPr lang="en-GB"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dirty="0" err="1" smtClean="0">
              <a:solidFill>
                <a:schemeClr val="tx1"/>
              </a:solidFill>
              <a:latin typeface="Arial" panose="020B0604020202020204" pitchFamily="34" charset="0"/>
              <a:ea typeface="Times New Roman"/>
              <a:cs typeface="Arial" panose="020B0604020202020204" pitchFamily="34" charset="0"/>
              <a:sym typeface="Times New Roman"/>
            </a:rPr>
            <a:t>đầu</a:t>
          </a:r>
          <a:r>
            <a:rPr lang="en-GB"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dirty="0" err="1" smtClean="0">
              <a:solidFill>
                <a:schemeClr val="tx1"/>
              </a:solidFill>
              <a:latin typeface="Arial" panose="020B0604020202020204" pitchFamily="34" charset="0"/>
              <a:ea typeface="Times New Roman"/>
              <a:cs typeface="Arial" panose="020B0604020202020204" pitchFamily="34" charset="0"/>
              <a:sym typeface="Times New Roman"/>
            </a:rPr>
            <a:t>và</a:t>
          </a:r>
          <a:r>
            <a:rPr lang="en-GB"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dirty="0" err="1" smtClean="0">
              <a:solidFill>
                <a:schemeClr val="tx1"/>
              </a:solidFill>
              <a:latin typeface="Arial" panose="020B0604020202020204" pitchFamily="34" charset="0"/>
              <a:ea typeface="Times New Roman"/>
              <a:cs typeface="Arial" panose="020B0604020202020204" pitchFamily="34" charset="0"/>
              <a:sym typeface="Times New Roman"/>
            </a:rPr>
            <a:t>không</a:t>
          </a:r>
          <a:r>
            <a:rPr lang="en-GB"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dirty="0" err="1" smtClean="0">
              <a:solidFill>
                <a:schemeClr val="tx1"/>
              </a:solidFill>
              <a:latin typeface="Arial" panose="020B0604020202020204" pitchFamily="34" charset="0"/>
              <a:ea typeface="Times New Roman"/>
              <a:cs typeface="Arial" panose="020B0604020202020204" pitchFamily="34" charset="0"/>
              <a:sym typeface="Times New Roman"/>
            </a:rPr>
            <a:t>thù</a:t>
          </a:r>
          <a:r>
            <a:rPr lang="en-GB"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dirty="0" err="1" smtClean="0">
              <a:solidFill>
                <a:schemeClr val="tx1"/>
              </a:solidFill>
              <a:latin typeface="Arial" panose="020B0604020202020204" pitchFamily="34" charset="0"/>
              <a:ea typeface="Times New Roman"/>
              <a:cs typeface="Arial" panose="020B0604020202020204" pitchFamily="34" charset="0"/>
              <a:sym typeface="Times New Roman"/>
            </a:rPr>
            <a:t>địch</a:t>
          </a:r>
          <a:r>
            <a:rPr lang="en-GB" dirty="0" smtClean="0">
              <a:solidFill>
                <a:schemeClr val="tx1"/>
              </a:solidFill>
              <a:latin typeface="Arial" panose="020B0604020202020204" pitchFamily="34" charset="0"/>
              <a:ea typeface="Times New Roman"/>
              <a:cs typeface="Arial" panose="020B0604020202020204" pitchFamily="34" charset="0"/>
              <a:sym typeface="Times New Roman"/>
            </a:rPr>
            <a:t>.</a:t>
          </a:r>
          <a:endParaRPr lang="vi-VN" dirty="0">
            <a:solidFill>
              <a:schemeClr val="tx1"/>
            </a:solidFill>
            <a:latin typeface="Arial" panose="020B0604020202020204" pitchFamily="34" charset="0"/>
            <a:cs typeface="Arial" panose="020B0604020202020204" pitchFamily="34" charset="0"/>
          </a:endParaRPr>
        </a:p>
      </dgm:t>
    </dgm:pt>
    <dgm:pt modelId="{B3D7688C-44D2-480F-A480-6B0071403791}" type="parTrans" cxnId="{A7E20FF8-F2FB-48A2-997B-940EC5D11E49}">
      <dgm:prSet/>
      <dgm:spPr>
        <a:solidFill>
          <a:srgbClr val="00B050"/>
        </a:solidFill>
      </dgm:spPr>
      <dgm:t>
        <a:bodyPr/>
        <a:lstStyle/>
        <a:p>
          <a:endParaRPr lang="vi-VN"/>
        </a:p>
      </dgm:t>
    </dgm:pt>
    <dgm:pt modelId="{D3500082-7633-4E04-A774-863F7C98F026}" type="sibTrans" cxnId="{A7E20FF8-F2FB-48A2-997B-940EC5D11E49}">
      <dgm:prSet/>
      <dgm:spPr/>
      <dgm:t>
        <a:bodyPr/>
        <a:lstStyle/>
        <a:p>
          <a:endParaRPr lang="vi-VN"/>
        </a:p>
      </dgm:t>
    </dgm:pt>
    <dgm:pt modelId="{D0DB6073-1E01-4CD7-AF22-5D7973194397}">
      <dgm:prSet phldrT="[Text]" custT="1"/>
      <dgm:spPr/>
      <dgm:t>
        <a:bodyPr/>
        <a:lstStyle/>
        <a:p>
          <a:r>
            <a:rPr lang="vi-VN" sz="2000" dirty="0" smtClean="0">
              <a:solidFill>
                <a:schemeClr val="dk1"/>
              </a:solidFill>
              <a:latin typeface="Arial" panose="020B0604020202020204" pitchFamily="34" charset="0"/>
              <a:ea typeface="Times New Roman"/>
              <a:cs typeface="Arial" panose="020B0604020202020204" pitchFamily="34" charset="0"/>
              <a:sym typeface="Times New Roman"/>
            </a:rPr>
            <a:t>Kiến thức không bao giờ đủ để thúc đẩy KH thay đổi. KH có sẵn sàng thay đổi và diễn ra nhanh hay chậm tùy thuộc vào từng người và từng tình huống.</a:t>
          </a:r>
          <a:endParaRPr lang="vi-VN" sz="2000" dirty="0">
            <a:latin typeface="Arial" panose="020B0604020202020204" pitchFamily="34" charset="0"/>
            <a:cs typeface="Arial" panose="020B0604020202020204" pitchFamily="34" charset="0"/>
          </a:endParaRPr>
        </a:p>
      </dgm:t>
    </dgm:pt>
    <dgm:pt modelId="{1AF93C28-A265-461D-96AB-1EA4C9DE4578}" type="parTrans" cxnId="{2A6A4C7A-D1D6-4FFE-8582-821B86D59CD5}">
      <dgm:prSet/>
      <dgm:spPr>
        <a:solidFill>
          <a:srgbClr val="00B050"/>
        </a:solidFill>
      </dgm:spPr>
      <dgm:t>
        <a:bodyPr/>
        <a:lstStyle/>
        <a:p>
          <a:endParaRPr lang="vi-VN"/>
        </a:p>
      </dgm:t>
    </dgm:pt>
    <dgm:pt modelId="{B0CD1A85-716D-4383-9092-CC106722E8E8}" type="sibTrans" cxnId="{2A6A4C7A-D1D6-4FFE-8582-821B86D59CD5}">
      <dgm:prSet/>
      <dgm:spPr/>
      <dgm:t>
        <a:bodyPr/>
        <a:lstStyle/>
        <a:p>
          <a:endParaRPr lang="vi-VN"/>
        </a:p>
      </dgm:t>
    </dgm:pt>
    <dgm:pt modelId="{951B134D-C471-4298-9E3B-8ABD0E7E64A7}" type="pres">
      <dgm:prSet presAssocID="{54B24079-F975-4316-A9AD-391805CBC055}" presName="Name0" presStyleCnt="0">
        <dgm:presLayoutVars>
          <dgm:chMax val="1"/>
          <dgm:dir/>
          <dgm:animLvl val="ctr"/>
          <dgm:resizeHandles val="exact"/>
        </dgm:presLayoutVars>
      </dgm:prSet>
      <dgm:spPr/>
      <dgm:t>
        <a:bodyPr/>
        <a:lstStyle/>
        <a:p>
          <a:endParaRPr lang="vi-VN"/>
        </a:p>
      </dgm:t>
    </dgm:pt>
    <dgm:pt modelId="{177036EB-5BE7-429F-835D-E1BCD6F66E10}" type="pres">
      <dgm:prSet presAssocID="{6383FD91-7E46-4F94-AB60-4514A9BDF192}" presName="centerShape" presStyleLbl="node0" presStyleIdx="0" presStyleCnt="1"/>
      <dgm:spPr/>
      <dgm:t>
        <a:bodyPr/>
        <a:lstStyle/>
        <a:p>
          <a:endParaRPr lang="vi-VN"/>
        </a:p>
      </dgm:t>
    </dgm:pt>
    <dgm:pt modelId="{71829FAD-0B37-4180-BFE7-98C8A2F415AE}" type="pres">
      <dgm:prSet presAssocID="{212F78F5-658A-45BD-A72D-23A0DDC249E8}" presName="parTrans" presStyleLbl="sibTrans2D1" presStyleIdx="0" presStyleCnt="4"/>
      <dgm:spPr/>
      <dgm:t>
        <a:bodyPr/>
        <a:lstStyle/>
        <a:p>
          <a:endParaRPr lang="vi-VN"/>
        </a:p>
      </dgm:t>
    </dgm:pt>
    <dgm:pt modelId="{E7B112F9-7E3A-4161-BAF2-6699022EEFB9}" type="pres">
      <dgm:prSet presAssocID="{212F78F5-658A-45BD-A72D-23A0DDC249E8}" presName="connectorText" presStyleLbl="sibTrans2D1" presStyleIdx="0" presStyleCnt="4"/>
      <dgm:spPr/>
      <dgm:t>
        <a:bodyPr/>
        <a:lstStyle/>
        <a:p>
          <a:endParaRPr lang="vi-VN"/>
        </a:p>
      </dgm:t>
    </dgm:pt>
    <dgm:pt modelId="{B81389A9-4E0A-43E0-BD6E-ABF39D656069}" type="pres">
      <dgm:prSet presAssocID="{E266825D-746E-4FCC-8602-91203F55B090}" presName="node" presStyleLbl="node1" presStyleIdx="0" presStyleCnt="4" custScaleX="388225">
        <dgm:presLayoutVars>
          <dgm:bulletEnabled val="1"/>
        </dgm:presLayoutVars>
      </dgm:prSet>
      <dgm:spPr/>
      <dgm:t>
        <a:bodyPr/>
        <a:lstStyle/>
        <a:p>
          <a:endParaRPr lang="vi-VN"/>
        </a:p>
      </dgm:t>
    </dgm:pt>
    <dgm:pt modelId="{C3424A8D-4129-4279-805F-BD389F48A615}" type="pres">
      <dgm:prSet presAssocID="{F5AAD62D-332F-4596-98EA-26B1A02818CC}" presName="parTrans" presStyleLbl="sibTrans2D1" presStyleIdx="1" presStyleCnt="4"/>
      <dgm:spPr/>
      <dgm:t>
        <a:bodyPr/>
        <a:lstStyle/>
        <a:p>
          <a:endParaRPr lang="vi-VN"/>
        </a:p>
      </dgm:t>
    </dgm:pt>
    <dgm:pt modelId="{733FA8E5-BD55-4FA9-822B-59B39D6DD0F8}" type="pres">
      <dgm:prSet presAssocID="{F5AAD62D-332F-4596-98EA-26B1A02818CC}" presName="connectorText" presStyleLbl="sibTrans2D1" presStyleIdx="1" presStyleCnt="4"/>
      <dgm:spPr/>
      <dgm:t>
        <a:bodyPr/>
        <a:lstStyle/>
        <a:p>
          <a:endParaRPr lang="vi-VN"/>
        </a:p>
      </dgm:t>
    </dgm:pt>
    <dgm:pt modelId="{515A1C51-FF9C-4987-B5C8-50F8A2E29D6B}" type="pres">
      <dgm:prSet presAssocID="{8C034AA5-4C4A-4A62-903D-A52DFCC4BF33}" presName="node" presStyleLbl="node1" presStyleIdx="1" presStyleCnt="4" custScaleX="321538" custScaleY="196757" custRadScaleRad="196487">
        <dgm:presLayoutVars>
          <dgm:bulletEnabled val="1"/>
        </dgm:presLayoutVars>
      </dgm:prSet>
      <dgm:spPr/>
      <dgm:t>
        <a:bodyPr/>
        <a:lstStyle/>
        <a:p>
          <a:endParaRPr lang="vi-VN"/>
        </a:p>
      </dgm:t>
    </dgm:pt>
    <dgm:pt modelId="{8B097AF0-A7E6-4D43-B4D9-9D95D5F3D36A}" type="pres">
      <dgm:prSet presAssocID="{B3D7688C-44D2-480F-A480-6B0071403791}" presName="parTrans" presStyleLbl="sibTrans2D1" presStyleIdx="2" presStyleCnt="4"/>
      <dgm:spPr/>
      <dgm:t>
        <a:bodyPr/>
        <a:lstStyle/>
        <a:p>
          <a:endParaRPr lang="vi-VN"/>
        </a:p>
      </dgm:t>
    </dgm:pt>
    <dgm:pt modelId="{38148D52-C044-424D-AFC5-0DF4B4897540}" type="pres">
      <dgm:prSet presAssocID="{B3D7688C-44D2-480F-A480-6B0071403791}" presName="connectorText" presStyleLbl="sibTrans2D1" presStyleIdx="2" presStyleCnt="4"/>
      <dgm:spPr/>
      <dgm:t>
        <a:bodyPr/>
        <a:lstStyle/>
        <a:p>
          <a:endParaRPr lang="vi-VN"/>
        </a:p>
      </dgm:t>
    </dgm:pt>
    <dgm:pt modelId="{EFA39D5A-8B9F-45EE-9FFB-708733499557}" type="pres">
      <dgm:prSet presAssocID="{8381BF34-56E0-46F0-A65E-962D065CF884}" presName="node" presStyleLbl="node1" presStyleIdx="2" presStyleCnt="4" custScaleX="378062" custScaleY="118109">
        <dgm:presLayoutVars>
          <dgm:bulletEnabled val="1"/>
        </dgm:presLayoutVars>
      </dgm:prSet>
      <dgm:spPr/>
      <dgm:t>
        <a:bodyPr/>
        <a:lstStyle/>
        <a:p>
          <a:endParaRPr lang="vi-VN"/>
        </a:p>
      </dgm:t>
    </dgm:pt>
    <dgm:pt modelId="{AC616137-BEFE-4FF2-9110-F01439ED47C7}" type="pres">
      <dgm:prSet presAssocID="{1AF93C28-A265-461D-96AB-1EA4C9DE4578}" presName="parTrans" presStyleLbl="sibTrans2D1" presStyleIdx="3" presStyleCnt="4"/>
      <dgm:spPr/>
      <dgm:t>
        <a:bodyPr/>
        <a:lstStyle/>
        <a:p>
          <a:endParaRPr lang="vi-VN"/>
        </a:p>
      </dgm:t>
    </dgm:pt>
    <dgm:pt modelId="{52BD51D4-F609-48EC-B199-564CBA62E165}" type="pres">
      <dgm:prSet presAssocID="{1AF93C28-A265-461D-96AB-1EA4C9DE4578}" presName="connectorText" presStyleLbl="sibTrans2D1" presStyleIdx="3" presStyleCnt="4"/>
      <dgm:spPr/>
      <dgm:t>
        <a:bodyPr/>
        <a:lstStyle/>
        <a:p>
          <a:endParaRPr lang="vi-VN"/>
        </a:p>
      </dgm:t>
    </dgm:pt>
    <dgm:pt modelId="{4C6A01EB-FB0D-41AF-ADF3-CC825047CC7B}" type="pres">
      <dgm:prSet presAssocID="{D0DB6073-1E01-4CD7-AF22-5D7973194397}" presName="node" presStyleLbl="node1" presStyleIdx="3" presStyleCnt="4" custScaleX="322313" custScaleY="192428" custRadScaleRad="181337" custRadScaleInc="3909">
        <dgm:presLayoutVars>
          <dgm:bulletEnabled val="1"/>
        </dgm:presLayoutVars>
      </dgm:prSet>
      <dgm:spPr/>
      <dgm:t>
        <a:bodyPr/>
        <a:lstStyle/>
        <a:p>
          <a:endParaRPr lang="vi-VN"/>
        </a:p>
      </dgm:t>
    </dgm:pt>
  </dgm:ptLst>
  <dgm:cxnLst>
    <dgm:cxn modelId="{A7E20FF8-F2FB-48A2-997B-940EC5D11E49}" srcId="{6383FD91-7E46-4F94-AB60-4514A9BDF192}" destId="{8381BF34-56E0-46F0-A65E-962D065CF884}" srcOrd="2" destOrd="0" parTransId="{B3D7688C-44D2-480F-A480-6B0071403791}" sibTransId="{D3500082-7633-4E04-A774-863F7C98F026}"/>
    <dgm:cxn modelId="{6D8C0166-5E28-4B6C-87F5-94E396683BA8}" type="presOf" srcId="{54B24079-F975-4316-A9AD-391805CBC055}" destId="{951B134D-C471-4298-9E3B-8ABD0E7E64A7}" srcOrd="0" destOrd="0" presId="urn:microsoft.com/office/officeart/2005/8/layout/radial5"/>
    <dgm:cxn modelId="{DC22ABD2-1E90-4357-9384-BA42A4821309}" type="presOf" srcId="{8381BF34-56E0-46F0-A65E-962D065CF884}" destId="{EFA39D5A-8B9F-45EE-9FFB-708733499557}" srcOrd="0" destOrd="0" presId="urn:microsoft.com/office/officeart/2005/8/layout/radial5"/>
    <dgm:cxn modelId="{91755059-0943-41D8-A1F2-150FBC20992C}" type="presOf" srcId="{212F78F5-658A-45BD-A72D-23A0DDC249E8}" destId="{71829FAD-0B37-4180-BFE7-98C8A2F415AE}" srcOrd="0" destOrd="0" presId="urn:microsoft.com/office/officeart/2005/8/layout/radial5"/>
    <dgm:cxn modelId="{8AF490D8-7BC0-4CBC-A05F-84CFD36414D1}" type="presOf" srcId="{F5AAD62D-332F-4596-98EA-26B1A02818CC}" destId="{733FA8E5-BD55-4FA9-822B-59B39D6DD0F8}" srcOrd="1" destOrd="0" presId="urn:microsoft.com/office/officeart/2005/8/layout/radial5"/>
    <dgm:cxn modelId="{9EE8B748-B903-46C6-A1F0-06F240A96C64}" type="presOf" srcId="{B3D7688C-44D2-480F-A480-6B0071403791}" destId="{38148D52-C044-424D-AFC5-0DF4B4897540}" srcOrd="1" destOrd="0" presId="urn:microsoft.com/office/officeart/2005/8/layout/radial5"/>
    <dgm:cxn modelId="{2A6A4C7A-D1D6-4FFE-8582-821B86D59CD5}" srcId="{6383FD91-7E46-4F94-AB60-4514A9BDF192}" destId="{D0DB6073-1E01-4CD7-AF22-5D7973194397}" srcOrd="3" destOrd="0" parTransId="{1AF93C28-A265-461D-96AB-1EA4C9DE4578}" sibTransId="{B0CD1A85-716D-4383-9092-CC106722E8E8}"/>
    <dgm:cxn modelId="{3B72BA14-A2A1-409C-81E2-FD8078CBD77E}" type="presOf" srcId="{B3D7688C-44D2-480F-A480-6B0071403791}" destId="{8B097AF0-A7E6-4D43-B4D9-9D95D5F3D36A}" srcOrd="0" destOrd="0" presId="urn:microsoft.com/office/officeart/2005/8/layout/radial5"/>
    <dgm:cxn modelId="{7BD0292A-D8A5-4727-9002-D4847AD50500}" type="presOf" srcId="{E266825D-746E-4FCC-8602-91203F55B090}" destId="{B81389A9-4E0A-43E0-BD6E-ABF39D656069}" srcOrd="0" destOrd="0" presId="urn:microsoft.com/office/officeart/2005/8/layout/radial5"/>
    <dgm:cxn modelId="{2D4E9296-A9EC-444E-9737-6389F2AA631C}" type="presOf" srcId="{1AF93C28-A265-461D-96AB-1EA4C9DE4578}" destId="{52BD51D4-F609-48EC-B199-564CBA62E165}" srcOrd="1" destOrd="0" presId="urn:microsoft.com/office/officeart/2005/8/layout/radial5"/>
    <dgm:cxn modelId="{6868993C-400C-4A68-AD2E-ED08881C9BA1}" srcId="{6383FD91-7E46-4F94-AB60-4514A9BDF192}" destId="{8C034AA5-4C4A-4A62-903D-A52DFCC4BF33}" srcOrd="1" destOrd="0" parTransId="{F5AAD62D-332F-4596-98EA-26B1A02818CC}" sibTransId="{5DC1D9E3-BC68-4A27-A050-A9A703A3BF06}"/>
    <dgm:cxn modelId="{6E77093F-D93F-40A8-8295-19541CE5EA40}" type="presOf" srcId="{1AF93C28-A265-461D-96AB-1EA4C9DE4578}" destId="{AC616137-BEFE-4FF2-9110-F01439ED47C7}" srcOrd="0" destOrd="0" presId="urn:microsoft.com/office/officeart/2005/8/layout/radial5"/>
    <dgm:cxn modelId="{FF64004D-E323-4236-9125-AFE16B74A293}" type="presOf" srcId="{212F78F5-658A-45BD-A72D-23A0DDC249E8}" destId="{E7B112F9-7E3A-4161-BAF2-6699022EEFB9}" srcOrd="1" destOrd="0" presId="urn:microsoft.com/office/officeart/2005/8/layout/radial5"/>
    <dgm:cxn modelId="{0944D5D3-AECA-4694-9B7D-F0DC0510921A}" type="presOf" srcId="{F5AAD62D-332F-4596-98EA-26B1A02818CC}" destId="{C3424A8D-4129-4279-805F-BD389F48A615}" srcOrd="0" destOrd="0" presId="urn:microsoft.com/office/officeart/2005/8/layout/radial5"/>
    <dgm:cxn modelId="{8AC574C1-B97C-4F27-BFDC-164C56DC1E27}" type="presOf" srcId="{8C034AA5-4C4A-4A62-903D-A52DFCC4BF33}" destId="{515A1C51-FF9C-4987-B5C8-50F8A2E29D6B}" srcOrd="0" destOrd="0" presId="urn:microsoft.com/office/officeart/2005/8/layout/radial5"/>
    <dgm:cxn modelId="{C1053299-CF25-4A89-874D-4EAA49D63539}" type="presOf" srcId="{6383FD91-7E46-4F94-AB60-4514A9BDF192}" destId="{177036EB-5BE7-429F-835D-E1BCD6F66E10}" srcOrd="0" destOrd="0" presId="urn:microsoft.com/office/officeart/2005/8/layout/radial5"/>
    <dgm:cxn modelId="{967DB541-9356-4C30-B094-BF97FED6D4A4}" srcId="{54B24079-F975-4316-A9AD-391805CBC055}" destId="{6383FD91-7E46-4F94-AB60-4514A9BDF192}" srcOrd="0" destOrd="0" parTransId="{AB99C05B-C9A7-4149-A2CC-40C47766B6E7}" sibTransId="{20C7D265-222A-42F9-B501-6DFF1CD0896D}"/>
    <dgm:cxn modelId="{F0D8A7DF-E790-4BB3-8139-C8691E96B99D}" type="presOf" srcId="{D0DB6073-1E01-4CD7-AF22-5D7973194397}" destId="{4C6A01EB-FB0D-41AF-ADF3-CC825047CC7B}" srcOrd="0" destOrd="0" presId="urn:microsoft.com/office/officeart/2005/8/layout/radial5"/>
    <dgm:cxn modelId="{A0A2C678-0BF0-4F61-80D0-22F08AE70CE5}" srcId="{6383FD91-7E46-4F94-AB60-4514A9BDF192}" destId="{E266825D-746E-4FCC-8602-91203F55B090}" srcOrd="0" destOrd="0" parTransId="{212F78F5-658A-45BD-A72D-23A0DDC249E8}" sibTransId="{84E8890C-B0AE-43E4-BC03-CEA5A9E41839}"/>
    <dgm:cxn modelId="{A198C5AA-AB47-4845-A16A-2DB55324460B}" type="presParOf" srcId="{951B134D-C471-4298-9E3B-8ABD0E7E64A7}" destId="{177036EB-5BE7-429F-835D-E1BCD6F66E10}" srcOrd="0" destOrd="0" presId="urn:microsoft.com/office/officeart/2005/8/layout/radial5"/>
    <dgm:cxn modelId="{3CA9E1E5-FCE1-41B6-AB2A-34A457EB247A}" type="presParOf" srcId="{951B134D-C471-4298-9E3B-8ABD0E7E64A7}" destId="{71829FAD-0B37-4180-BFE7-98C8A2F415AE}" srcOrd="1" destOrd="0" presId="urn:microsoft.com/office/officeart/2005/8/layout/radial5"/>
    <dgm:cxn modelId="{87EE9FD6-D331-468A-A2E1-27F25C694F0C}" type="presParOf" srcId="{71829FAD-0B37-4180-BFE7-98C8A2F415AE}" destId="{E7B112F9-7E3A-4161-BAF2-6699022EEFB9}" srcOrd="0" destOrd="0" presId="urn:microsoft.com/office/officeart/2005/8/layout/radial5"/>
    <dgm:cxn modelId="{600E46CE-3867-4520-86E6-ECF8B7AC92AD}" type="presParOf" srcId="{951B134D-C471-4298-9E3B-8ABD0E7E64A7}" destId="{B81389A9-4E0A-43E0-BD6E-ABF39D656069}" srcOrd="2" destOrd="0" presId="urn:microsoft.com/office/officeart/2005/8/layout/radial5"/>
    <dgm:cxn modelId="{284D4746-7B4D-4F38-A607-98069951C819}" type="presParOf" srcId="{951B134D-C471-4298-9E3B-8ABD0E7E64A7}" destId="{C3424A8D-4129-4279-805F-BD389F48A615}" srcOrd="3" destOrd="0" presId="urn:microsoft.com/office/officeart/2005/8/layout/radial5"/>
    <dgm:cxn modelId="{7FE936FF-C385-4D12-B1E6-F821243F1FB1}" type="presParOf" srcId="{C3424A8D-4129-4279-805F-BD389F48A615}" destId="{733FA8E5-BD55-4FA9-822B-59B39D6DD0F8}" srcOrd="0" destOrd="0" presId="urn:microsoft.com/office/officeart/2005/8/layout/radial5"/>
    <dgm:cxn modelId="{A5B89A57-4706-425C-B5C5-D8832338BD61}" type="presParOf" srcId="{951B134D-C471-4298-9E3B-8ABD0E7E64A7}" destId="{515A1C51-FF9C-4987-B5C8-50F8A2E29D6B}" srcOrd="4" destOrd="0" presId="urn:microsoft.com/office/officeart/2005/8/layout/radial5"/>
    <dgm:cxn modelId="{7D8A063B-F8F2-45A7-B2D3-D064F8329B8A}" type="presParOf" srcId="{951B134D-C471-4298-9E3B-8ABD0E7E64A7}" destId="{8B097AF0-A7E6-4D43-B4D9-9D95D5F3D36A}" srcOrd="5" destOrd="0" presId="urn:microsoft.com/office/officeart/2005/8/layout/radial5"/>
    <dgm:cxn modelId="{9313B220-21E3-4D24-AD67-0CF4E3193E35}" type="presParOf" srcId="{8B097AF0-A7E6-4D43-B4D9-9D95D5F3D36A}" destId="{38148D52-C044-424D-AFC5-0DF4B4897540}" srcOrd="0" destOrd="0" presId="urn:microsoft.com/office/officeart/2005/8/layout/radial5"/>
    <dgm:cxn modelId="{9028EFCA-1768-457E-9A9B-245E3E89E9E7}" type="presParOf" srcId="{951B134D-C471-4298-9E3B-8ABD0E7E64A7}" destId="{EFA39D5A-8B9F-45EE-9FFB-708733499557}" srcOrd="6" destOrd="0" presId="urn:microsoft.com/office/officeart/2005/8/layout/radial5"/>
    <dgm:cxn modelId="{2659F041-DFC5-4183-BB8E-9630F43F815D}" type="presParOf" srcId="{951B134D-C471-4298-9E3B-8ABD0E7E64A7}" destId="{AC616137-BEFE-4FF2-9110-F01439ED47C7}" srcOrd="7" destOrd="0" presId="urn:microsoft.com/office/officeart/2005/8/layout/radial5"/>
    <dgm:cxn modelId="{8FF57E06-7A2F-4FEF-A67C-1A50F0525990}" type="presParOf" srcId="{AC616137-BEFE-4FF2-9110-F01439ED47C7}" destId="{52BD51D4-F609-48EC-B199-564CBA62E165}" srcOrd="0" destOrd="0" presId="urn:microsoft.com/office/officeart/2005/8/layout/radial5"/>
    <dgm:cxn modelId="{38562045-46BE-4ECB-B64E-11F93605A382}" type="presParOf" srcId="{951B134D-C471-4298-9E3B-8ABD0E7E64A7}" destId="{4C6A01EB-FB0D-41AF-ADF3-CC825047CC7B}"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7FCDF7-A457-44AA-84E2-574B99208F24}">
      <dsp:nvSpPr>
        <dsp:cNvPr id="0" name=""/>
        <dsp:cNvSpPr/>
      </dsp:nvSpPr>
      <dsp:spPr>
        <a:xfrm>
          <a:off x="972490" y="0"/>
          <a:ext cx="6058530" cy="4394880"/>
        </a:xfrm>
        <a:prstGeom prst="rightArrow">
          <a:avLst>
            <a:gd name="adj1" fmla="val 70000"/>
            <a:gd name="adj2" fmla="val 50000"/>
          </a:avLst>
        </a:prstGeom>
        <a:solidFill>
          <a:srgbClr val="00B0F0">
            <a:alpha val="90000"/>
          </a:srgb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15240" rIns="30480" bIns="15240" numCol="1" spcCol="1270" anchor="ctr" anchorCtr="0">
          <a:noAutofit/>
        </a:bodyPr>
        <a:lstStyle/>
        <a:p>
          <a:pPr lvl="0" algn="ctr" defTabSz="1066800">
            <a:lnSpc>
              <a:spcPct val="90000"/>
            </a:lnSpc>
            <a:spcBef>
              <a:spcPct val="0"/>
            </a:spcBef>
            <a:spcAft>
              <a:spcPct val="35000"/>
            </a:spcAft>
          </a:pP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là</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trạng</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thái</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của</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một</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người</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vừa</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muốn</a:t>
          </a:r>
          <a:r>
            <a:rPr lang="vi-VN" sz="2400" kern="1200" dirty="0" smtClean="0">
              <a:solidFill>
                <a:schemeClr val="dk1"/>
              </a:solidFill>
              <a:latin typeface="Arial" panose="020B0604020202020204" pitchFamily="34" charset="0"/>
              <a:ea typeface="Times New Roman"/>
              <a:cs typeface="Arial" panose="020B0604020202020204" pitchFamily="34" charset="0"/>
              <a:sym typeface="Times New Roman"/>
            </a:rPr>
            <a:t>,</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vừa</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không</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muốn</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một</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điều</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gì</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đó</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hoặc</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muốn</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hai</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điều</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trái</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ngược</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nhau</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không</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tương</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thích</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với</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400" kern="1200" dirty="0" err="1" smtClean="0">
              <a:solidFill>
                <a:schemeClr val="dk1"/>
              </a:solidFill>
              <a:latin typeface="Arial" panose="020B0604020202020204" pitchFamily="34" charset="0"/>
              <a:ea typeface="Times New Roman"/>
              <a:cs typeface="Arial" panose="020B0604020202020204" pitchFamily="34" charset="0"/>
              <a:sym typeface="Times New Roman"/>
            </a:rPr>
            <a:t>nhau</a:t>
          </a:r>
          <a:r>
            <a:rPr lang="en-GB" sz="24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endParaRPr lang="vi-VN" sz="2400" kern="1200" dirty="0">
            <a:latin typeface="Arial" panose="020B0604020202020204" pitchFamily="34" charset="0"/>
            <a:cs typeface="Arial" panose="020B0604020202020204" pitchFamily="34" charset="0"/>
          </a:endParaRPr>
        </a:p>
      </dsp:txBody>
      <dsp:txXfrm>
        <a:off x="2487123" y="659232"/>
        <a:ext cx="3005689" cy="3076416"/>
      </dsp:txXfrm>
    </dsp:sp>
    <dsp:sp modelId="{7CD83DC6-B702-4A77-8B84-89BD2B885ADC}">
      <dsp:nvSpPr>
        <dsp:cNvPr id="0" name=""/>
        <dsp:cNvSpPr/>
      </dsp:nvSpPr>
      <dsp:spPr>
        <a:xfrm>
          <a:off x="0" y="1063281"/>
          <a:ext cx="2513871" cy="2513871"/>
        </a:xfrm>
        <a:prstGeom prst="ellipse">
          <a:avLst/>
        </a:prstGeom>
        <a:solidFill>
          <a:schemeClr val="accent1">
            <a:lumMod val="20000"/>
            <a:lumOff val="8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2667000">
            <a:lnSpc>
              <a:spcPct val="90000"/>
            </a:lnSpc>
            <a:spcBef>
              <a:spcPct val="0"/>
            </a:spcBef>
            <a:spcAft>
              <a:spcPct val="35000"/>
            </a:spcAft>
          </a:pPr>
          <a:r>
            <a:rPr lang="en-GB" sz="6000" kern="1200" dirty="0" err="1" smtClean="0">
              <a:solidFill>
                <a:schemeClr val="dk1"/>
              </a:solidFill>
              <a:latin typeface="Times New Roman"/>
              <a:ea typeface="Times New Roman"/>
              <a:cs typeface="Times New Roman"/>
              <a:sym typeface="Times New Roman"/>
            </a:rPr>
            <a:t>Mâu</a:t>
          </a:r>
          <a:r>
            <a:rPr lang="en-GB" sz="6000" kern="1200" dirty="0" smtClean="0">
              <a:solidFill>
                <a:schemeClr val="dk1"/>
              </a:solidFill>
              <a:latin typeface="Times New Roman"/>
              <a:ea typeface="Times New Roman"/>
              <a:cs typeface="Times New Roman"/>
              <a:sym typeface="Times New Roman"/>
            </a:rPr>
            <a:t> </a:t>
          </a:r>
          <a:r>
            <a:rPr lang="en-GB" sz="6000" kern="1200" dirty="0" err="1" smtClean="0">
              <a:solidFill>
                <a:schemeClr val="dk1"/>
              </a:solidFill>
              <a:latin typeface="Times New Roman"/>
              <a:ea typeface="Times New Roman"/>
              <a:cs typeface="Times New Roman"/>
              <a:sym typeface="Times New Roman"/>
            </a:rPr>
            <a:t>thuẫn</a:t>
          </a:r>
          <a:endParaRPr lang="vi-VN" sz="6000" kern="1200" dirty="0"/>
        </a:p>
      </dsp:txBody>
      <dsp:txXfrm>
        <a:off x="368148" y="1431429"/>
        <a:ext cx="1777575" cy="17775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8AE51A-651F-448E-982F-C24D443EA94B}">
      <dsp:nvSpPr>
        <dsp:cNvPr id="0" name=""/>
        <dsp:cNvSpPr/>
      </dsp:nvSpPr>
      <dsp:spPr>
        <a:xfrm rot="16200000">
          <a:off x="599099" y="-599099"/>
          <a:ext cx="2115691" cy="3313889"/>
        </a:xfrm>
        <a:prstGeom prst="round1Rect">
          <a:avLst/>
        </a:prstGeom>
        <a:solidFill>
          <a:srgbClr val="00206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buNone/>
          </a:pPr>
          <a:r>
            <a:rPr lang="en-GB" sz="2800" b="1" i="0" u="none" strike="noStrike" kern="1200" cap="none" dirty="0" err="1">
              <a:latin typeface="Times New Roman"/>
              <a:ea typeface="Times New Roman"/>
              <a:cs typeface="Times New Roman"/>
              <a:sym typeface="Times New Roman"/>
            </a:rPr>
            <a:t>Giá</a:t>
          </a:r>
          <a:r>
            <a:rPr lang="en-GB" sz="2800" b="1" i="0" u="none" strike="noStrike" kern="1200" cap="none" dirty="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trị</a:t>
          </a:r>
          <a:r>
            <a:rPr lang="en-GB" sz="2800" b="1" i="0" u="none" strike="noStrike" kern="1200" cap="none" dirty="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tuyệt</a:t>
          </a:r>
          <a:r>
            <a:rPr lang="en-GB" sz="2800" b="1" i="0" u="none" strike="noStrike" kern="1200" cap="none" dirty="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đối</a:t>
          </a:r>
          <a:r>
            <a:rPr lang="en-GB" sz="2800" b="1" i="0" u="none" strike="noStrike" kern="1200" cap="none" dirty="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của</a:t>
          </a:r>
          <a:r>
            <a:rPr lang="en-GB" sz="2800" b="1" i="0" u="none" strike="noStrike" kern="1200" cap="none" dirty="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mỗi</a:t>
          </a:r>
          <a:r>
            <a:rPr lang="en-GB" sz="2800" b="1" i="0" u="none" strike="noStrike" kern="1200" cap="none" dirty="0">
              <a:latin typeface="Times New Roman"/>
              <a:ea typeface="Times New Roman"/>
              <a:cs typeface="Times New Roman"/>
              <a:sym typeface="Times New Roman"/>
            </a:rPr>
            <a:t> </a:t>
          </a:r>
          <a:r>
            <a:rPr lang="vi-VN" sz="2800" b="1" i="0" u="none" strike="noStrike" kern="1200" cap="none" dirty="0" smtClean="0">
              <a:latin typeface="Times New Roman"/>
              <a:ea typeface="Times New Roman"/>
              <a:cs typeface="Times New Roman"/>
              <a:sym typeface="Times New Roman"/>
            </a:rPr>
            <a:t>KH</a:t>
          </a:r>
          <a:endParaRPr lang="en-US" sz="2800" kern="1200" dirty="0"/>
        </a:p>
      </dsp:txBody>
      <dsp:txXfrm rot="5400000">
        <a:off x="0" y="0"/>
        <a:ext cx="3313889" cy="1586768"/>
      </dsp:txXfrm>
    </dsp:sp>
    <dsp:sp modelId="{0D14EBDB-8820-4C18-9274-8D7B9A8665DD}">
      <dsp:nvSpPr>
        <dsp:cNvPr id="0" name=""/>
        <dsp:cNvSpPr/>
      </dsp:nvSpPr>
      <dsp:spPr>
        <a:xfrm>
          <a:off x="3313889" y="0"/>
          <a:ext cx="3313889" cy="2115691"/>
        </a:xfrm>
        <a:prstGeom prst="round1Rect">
          <a:avLst/>
        </a:prstGeom>
        <a:solidFill>
          <a:schemeClr val="accent5">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buClr>
              <a:srgbClr val="000000"/>
            </a:buClr>
            <a:buSzPts val="2500"/>
            <a:buFont typeface="Arial"/>
            <a:buNone/>
          </a:pPr>
          <a:r>
            <a:rPr lang="en-GB" sz="2800" b="1" i="0" u="none" strike="noStrike" kern="1200" cap="none" dirty="0" err="1">
              <a:latin typeface="Times New Roman"/>
              <a:ea typeface="Times New Roman"/>
              <a:cs typeface="Times New Roman"/>
              <a:sym typeface="Times New Roman"/>
            </a:rPr>
            <a:t>Sự</a:t>
          </a:r>
          <a:r>
            <a:rPr lang="en-GB" sz="2800" b="1" i="0" u="none" strike="noStrike" kern="1200" cap="none" dirty="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thấu</a:t>
          </a:r>
          <a:r>
            <a:rPr lang="en-GB" sz="2800" b="1" i="0" u="none" strike="noStrike" kern="1200" cap="none" dirty="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cảm</a:t>
          </a:r>
          <a:r>
            <a:rPr lang="en-GB" sz="2800" b="1" i="0" u="none" strike="noStrike" kern="1200" cap="none" dirty="0">
              <a:latin typeface="Times New Roman"/>
              <a:ea typeface="Times New Roman"/>
              <a:cs typeface="Times New Roman"/>
              <a:sym typeface="Times New Roman"/>
            </a:rPr>
            <a:t> </a:t>
          </a:r>
          <a:endParaRPr lang="vi-VN" sz="2800" b="1" i="0" u="none" strike="noStrike" kern="1200" cap="none" dirty="0" smtClean="0">
            <a:latin typeface="Times New Roman"/>
            <a:ea typeface="Times New Roman"/>
            <a:cs typeface="Times New Roman"/>
            <a:sym typeface="Times New Roman"/>
          </a:endParaRPr>
        </a:p>
        <a:p>
          <a:pPr lvl="0" algn="ctr" defTabSz="1244600">
            <a:lnSpc>
              <a:spcPct val="90000"/>
            </a:lnSpc>
            <a:spcBef>
              <a:spcPct val="0"/>
            </a:spcBef>
            <a:spcAft>
              <a:spcPct val="35000"/>
            </a:spcAft>
            <a:buClr>
              <a:srgbClr val="000000"/>
            </a:buClr>
            <a:buSzPts val="2500"/>
            <a:buFont typeface="Arial"/>
            <a:buNone/>
          </a:pPr>
          <a:r>
            <a:rPr lang="en-GB" sz="2800" b="1" i="0" u="none" strike="noStrike" kern="1200" cap="none" dirty="0" err="1" smtClean="0">
              <a:latin typeface="Times New Roman"/>
              <a:ea typeface="Times New Roman"/>
              <a:cs typeface="Times New Roman"/>
              <a:sym typeface="Times New Roman"/>
            </a:rPr>
            <a:t>đúng</a:t>
          </a:r>
          <a:r>
            <a:rPr lang="en-GB" sz="2800" b="1" i="0" u="none" strike="noStrike" kern="1200" cap="none" dirty="0" smtClean="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nghĩa</a:t>
          </a:r>
          <a:endParaRPr lang="en-US" sz="2800" kern="1200" dirty="0"/>
        </a:p>
      </dsp:txBody>
      <dsp:txXfrm>
        <a:off x="3313889" y="0"/>
        <a:ext cx="3313889" cy="1586768"/>
      </dsp:txXfrm>
    </dsp:sp>
    <dsp:sp modelId="{6480B355-2215-4560-A352-6CD3C0C6F091}">
      <dsp:nvSpPr>
        <dsp:cNvPr id="0" name=""/>
        <dsp:cNvSpPr/>
      </dsp:nvSpPr>
      <dsp:spPr>
        <a:xfrm rot="10800000">
          <a:off x="0" y="2115691"/>
          <a:ext cx="3313889" cy="2115691"/>
        </a:xfrm>
        <a:prstGeom prst="round1Rect">
          <a:avLst/>
        </a:prstGeom>
        <a:solidFill>
          <a:schemeClr val="accent5">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buClr>
              <a:srgbClr val="000000"/>
            </a:buClr>
            <a:buSzPts val="2500"/>
            <a:buFont typeface="Arial"/>
            <a:buNone/>
          </a:pPr>
          <a:r>
            <a:rPr lang="en-GB" sz="2800" b="1" i="0" u="none" strike="noStrike" kern="1200" cap="none" dirty="0" err="1">
              <a:latin typeface="Times New Roman"/>
              <a:ea typeface="Times New Roman"/>
              <a:cs typeface="Times New Roman"/>
              <a:sym typeface="Times New Roman"/>
            </a:rPr>
            <a:t>Khẳng</a:t>
          </a:r>
          <a:r>
            <a:rPr lang="en-GB" sz="2800" b="1" i="0" u="none" strike="noStrike" kern="1200" cap="none" dirty="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định</a:t>
          </a:r>
          <a:r>
            <a:rPr lang="en-GB" sz="2800" b="1" i="0" u="none" strike="noStrike" kern="1200" cap="none" dirty="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những</a:t>
          </a:r>
          <a:r>
            <a:rPr lang="en-GB" sz="2800" b="1" i="0" u="none" strike="noStrike" kern="1200" cap="none" dirty="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điểm</a:t>
          </a:r>
          <a:r>
            <a:rPr lang="en-GB" sz="2800" b="1" i="0" u="none" strike="noStrike" kern="1200" cap="none" dirty="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tích</a:t>
          </a:r>
          <a:r>
            <a:rPr lang="en-GB" sz="2800" b="1" i="0" u="none" strike="noStrike" kern="1200" cap="none" dirty="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cực</a:t>
          </a:r>
          <a:r>
            <a:rPr lang="en-GB" sz="2800" b="1" i="0" u="none" strike="noStrike" kern="1200" cap="none" dirty="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và</a:t>
          </a:r>
          <a:r>
            <a:rPr lang="en-GB" sz="2800" b="1" i="0" u="none" strike="noStrike" kern="1200" cap="none" dirty="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thế</a:t>
          </a:r>
          <a:r>
            <a:rPr lang="en-GB" sz="2800" b="1" i="0" u="none" strike="noStrike" kern="1200" cap="none" dirty="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mạnh</a:t>
          </a:r>
          <a:r>
            <a:rPr lang="en-GB" sz="2800" b="1" i="0" u="none" strike="noStrike" kern="1200" cap="none" dirty="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của</a:t>
          </a:r>
          <a:r>
            <a:rPr lang="en-GB" sz="2800" b="1" i="0" u="none" strike="noStrike" kern="1200" cap="none" dirty="0">
              <a:latin typeface="Times New Roman"/>
              <a:ea typeface="Times New Roman"/>
              <a:cs typeface="Times New Roman"/>
              <a:sym typeface="Times New Roman"/>
            </a:rPr>
            <a:t> </a:t>
          </a:r>
          <a:r>
            <a:rPr lang="vi-VN" sz="2800" b="1" i="0" u="none" strike="noStrike" kern="1200" cap="none" dirty="0" smtClean="0">
              <a:latin typeface="Times New Roman"/>
              <a:ea typeface="Times New Roman"/>
              <a:cs typeface="Times New Roman"/>
              <a:sym typeface="Times New Roman"/>
            </a:rPr>
            <a:t>KH</a:t>
          </a:r>
          <a:endParaRPr lang="en-US" sz="2800" kern="1200" dirty="0"/>
        </a:p>
      </dsp:txBody>
      <dsp:txXfrm rot="10800000">
        <a:off x="0" y="2644613"/>
        <a:ext cx="3313889" cy="1586768"/>
      </dsp:txXfrm>
    </dsp:sp>
    <dsp:sp modelId="{300C718A-8C10-420D-B973-986C0BC63715}">
      <dsp:nvSpPr>
        <dsp:cNvPr id="0" name=""/>
        <dsp:cNvSpPr/>
      </dsp:nvSpPr>
      <dsp:spPr>
        <a:xfrm rot="5400000">
          <a:off x="3912988" y="1516591"/>
          <a:ext cx="2115691" cy="3313889"/>
        </a:xfrm>
        <a:prstGeom prst="round1Rect">
          <a:avLst/>
        </a:prstGeom>
        <a:solidFill>
          <a:srgbClr val="00206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buClr>
              <a:srgbClr val="000000"/>
            </a:buClr>
            <a:buSzPts val="2500"/>
            <a:buFont typeface="Arial"/>
            <a:buNone/>
          </a:pPr>
          <a:r>
            <a:rPr lang="en-GB" sz="2800" b="1" i="0" u="none" strike="noStrike" kern="1200" cap="none" dirty="0" err="1">
              <a:latin typeface="Times New Roman"/>
              <a:ea typeface="Times New Roman"/>
              <a:cs typeface="Times New Roman"/>
              <a:sym typeface="Times New Roman"/>
            </a:rPr>
            <a:t>Hỗ</a:t>
          </a:r>
          <a:r>
            <a:rPr lang="en-GB" sz="2800" b="1" i="0" u="none" strike="noStrike" kern="1200" cap="none" dirty="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trợ</a:t>
          </a:r>
          <a:r>
            <a:rPr lang="en-GB" sz="2800" b="1" i="0" u="none" strike="noStrike" kern="1200" cap="none" dirty="0">
              <a:latin typeface="Times New Roman"/>
              <a:ea typeface="Times New Roman"/>
              <a:cs typeface="Times New Roman"/>
              <a:sym typeface="Times New Roman"/>
            </a:rPr>
            <a:t> </a:t>
          </a:r>
          <a:r>
            <a:rPr lang="vi-VN" sz="2800" b="1" i="0" u="none" strike="noStrike" kern="1200" cap="none" dirty="0" smtClean="0">
              <a:latin typeface="Times New Roman"/>
              <a:ea typeface="Times New Roman"/>
              <a:cs typeface="Times New Roman"/>
              <a:sym typeface="Times New Roman"/>
            </a:rPr>
            <a:t>KH</a:t>
          </a:r>
        </a:p>
        <a:p>
          <a:pPr lvl="0" algn="ctr" defTabSz="1244600">
            <a:lnSpc>
              <a:spcPct val="90000"/>
            </a:lnSpc>
            <a:spcBef>
              <a:spcPct val="0"/>
            </a:spcBef>
            <a:spcAft>
              <a:spcPct val="35000"/>
            </a:spcAft>
            <a:buClr>
              <a:srgbClr val="000000"/>
            </a:buClr>
            <a:buSzPts val="2500"/>
            <a:buFont typeface="Arial"/>
            <a:buNone/>
          </a:pPr>
          <a:r>
            <a:rPr lang="en-GB" sz="2800" b="1" i="0" u="none" strike="noStrike" kern="1200" cap="none" dirty="0" err="1" smtClean="0">
              <a:latin typeface="Times New Roman"/>
              <a:ea typeface="Times New Roman"/>
              <a:cs typeface="Times New Roman"/>
              <a:sym typeface="Times New Roman"/>
            </a:rPr>
            <a:t>ra</a:t>
          </a:r>
          <a:r>
            <a:rPr lang="en-GB" sz="2800" b="1" i="0" u="none" strike="noStrike" kern="1200" cap="none" dirty="0" smtClean="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quyết</a:t>
          </a:r>
          <a:r>
            <a:rPr lang="en-GB" sz="2800" b="1" i="0" u="none" strike="noStrike" kern="1200" cap="none" dirty="0">
              <a:latin typeface="Times New Roman"/>
              <a:ea typeface="Times New Roman"/>
              <a:cs typeface="Times New Roman"/>
              <a:sym typeface="Times New Roman"/>
            </a:rPr>
            <a:t> </a:t>
          </a:r>
          <a:r>
            <a:rPr lang="en-GB" sz="2800" b="1" i="0" u="none" strike="noStrike" kern="1200" cap="none" dirty="0" err="1">
              <a:latin typeface="Times New Roman"/>
              <a:ea typeface="Times New Roman"/>
              <a:cs typeface="Times New Roman"/>
              <a:sym typeface="Times New Roman"/>
            </a:rPr>
            <a:t>định</a:t>
          </a:r>
          <a:r>
            <a:rPr lang="en-GB" sz="2800" b="1" i="0" u="none" strike="noStrike" kern="1200" cap="none" dirty="0">
              <a:latin typeface="Times New Roman"/>
              <a:ea typeface="Times New Roman"/>
              <a:cs typeface="Times New Roman"/>
              <a:sym typeface="Times New Roman"/>
            </a:rPr>
            <a:t> </a:t>
          </a:r>
          <a:endParaRPr lang="en-US" sz="2800" kern="1200" dirty="0"/>
        </a:p>
      </dsp:txBody>
      <dsp:txXfrm rot="-5400000">
        <a:off x="3313890" y="2644613"/>
        <a:ext cx="3313889" cy="1586768"/>
      </dsp:txXfrm>
    </dsp:sp>
    <dsp:sp modelId="{2002141B-C504-4369-875A-F3D7B49430B7}">
      <dsp:nvSpPr>
        <dsp:cNvPr id="0" name=""/>
        <dsp:cNvSpPr/>
      </dsp:nvSpPr>
      <dsp:spPr>
        <a:xfrm>
          <a:off x="2319722" y="1586768"/>
          <a:ext cx="1988333" cy="1057845"/>
        </a:xfrm>
        <a:prstGeom prst="roundRect">
          <a:avLst/>
        </a:prstGeom>
        <a:solidFill>
          <a:srgbClr val="FFC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buClr>
              <a:srgbClr val="000000"/>
            </a:buClr>
            <a:buSzPts val="2500"/>
            <a:buFont typeface="Arial"/>
            <a:buNone/>
          </a:pPr>
          <a:r>
            <a:rPr lang="en-GB" sz="2000" b="1" i="0" u="none" strike="noStrike" kern="1200" cap="none">
              <a:latin typeface="Times New Roman"/>
              <a:ea typeface="Times New Roman"/>
              <a:cs typeface="Times New Roman"/>
              <a:sym typeface="Times New Roman"/>
            </a:rPr>
            <a:t>4 khía cạnh của CHẤP NHẬN</a:t>
          </a:r>
          <a:endParaRPr lang="en-US" sz="2000" kern="1200"/>
        </a:p>
      </dsp:txBody>
      <dsp:txXfrm>
        <a:off x="2371362" y="1638408"/>
        <a:ext cx="1885053" cy="9545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7036EB-5BE7-429F-835D-E1BCD6F66E10}">
      <dsp:nvSpPr>
        <dsp:cNvPr id="0" name=""/>
        <dsp:cNvSpPr/>
      </dsp:nvSpPr>
      <dsp:spPr>
        <a:xfrm>
          <a:off x="4678582" y="1812349"/>
          <a:ext cx="1335998" cy="1335998"/>
        </a:xfrm>
        <a:prstGeom prst="ellipse">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vi-VN" sz="3200" kern="1200" dirty="0" smtClean="0"/>
            <a:t>TVV cần</a:t>
          </a:r>
          <a:endParaRPr lang="vi-VN" sz="3200" kern="1200" dirty="0"/>
        </a:p>
      </dsp:txBody>
      <dsp:txXfrm>
        <a:off x="4874234" y="2008001"/>
        <a:ext cx="944694" cy="944694"/>
      </dsp:txXfrm>
    </dsp:sp>
    <dsp:sp modelId="{71829FAD-0B37-4180-BFE7-98C8A2F415AE}">
      <dsp:nvSpPr>
        <dsp:cNvPr id="0" name=""/>
        <dsp:cNvSpPr/>
      </dsp:nvSpPr>
      <dsp:spPr>
        <a:xfrm rot="16200000">
          <a:off x="5205320" y="1326695"/>
          <a:ext cx="282522" cy="454239"/>
        </a:xfrm>
        <a:prstGeom prst="rightArrow">
          <a:avLst>
            <a:gd name="adj1" fmla="val 60000"/>
            <a:gd name="adj2" fmla="val 50000"/>
          </a:avLst>
        </a:prstGeom>
        <a:solidFill>
          <a:srgbClr val="00B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vi-VN" sz="2000" kern="1200" dirty="0"/>
        </a:p>
      </dsp:txBody>
      <dsp:txXfrm>
        <a:off x="5247699" y="1459922"/>
        <a:ext cx="197765" cy="272543"/>
      </dsp:txXfrm>
    </dsp:sp>
    <dsp:sp modelId="{B81389A9-4E0A-43E0-BD6E-ABF39D656069}">
      <dsp:nvSpPr>
        <dsp:cNvPr id="0" name=""/>
        <dsp:cNvSpPr/>
      </dsp:nvSpPr>
      <dsp:spPr>
        <a:xfrm>
          <a:off x="2753242" y="-56710"/>
          <a:ext cx="5186679" cy="1335998"/>
        </a:xfrm>
        <a:prstGeom prst="ellipse">
          <a:avLst/>
        </a:prstGeom>
        <a:solidFill>
          <a:srgbClr val="FFC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err="1" smtClean="0">
              <a:solidFill>
                <a:schemeClr val="dk1"/>
              </a:solidFill>
              <a:latin typeface="Arial" panose="020B0604020202020204" pitchFamily="34" charset="0"/>
              <a:ea typeface="Times New Roman"/>
              <a:cs typeface="Arial" panose="020B0604020202020204" pitchFamily="34" charset="0"/>
              <a:sym typeface="Times New Roman"/>
            </a:rPr>
            <a:t>Nhiệt</a:t>
          </a:r>
          <a:r>
            <a:rPr lang="en-GB" sz="20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kern="1200" dirty="0" err="1" smtClean="0">
              <a:solidFill>
                <a:schemeClr val="dk1"/>
              </a:solidFill>
              <a:latin typeface="Arial" panose="020B0604020202020204" pitchFamily="34" charset="0"/>
              <a:ea typeface="Times New Roman"/>
              <a:cs typeface="Arial" panose="020B0604020202020204" pitchFamily="34" charset="0"/>
              <a:sym typeface="Times New Roman"/>
            </a:rPr>
            <a:t>tình</a:t>
          </a:r>
          <a:r>
            <a:rPr lang="en-GB" sz="20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kern="1200" dirty="0" err="1" smtClean="0">
              <a:solidFill>
                <a:schemeClr val="dk1"/>
              </a:solidFill>
              <a:latin typeface="Arial" panose="020B0604020202020204" pitchFamily="34" charset="0"/>
              <a:ea typeface="Times New Roman"/>
              <a:cs typeface="Arial" panose="020B0604020202020204" pitchFamily="34" charset="0"/>
              <a:sym typeface="Times New Roman"/>
            </a:rPr>
            <a:t>cảm</a:t>
          </a:r>
          <a:r>
            <a:rPr lang="en-GB" sz="20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kern="1200" dirty="0" err="1" smtClean="0">
              <a:solidFill>
                <a:schemeClr val="dk1"/>
              </a:solidFill>
              <a:latin typeface="Arial" panose="020B0604020202020204" pitchFamily="34" charset="0"/>
              <a:ea typeface="Times New Roman"/>
              <a:cs typeface="Arial" panose="020B0604020202020204" pitchFamily="34" charset="0"/>
              <a:sym typeface="Times New Roman"/>
            </a:rPr>
            <a:t>thông</a:t>
          </a:r>
          <a:r>
            <a:rPr lang="en-GB" sz="20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b="1" kern="1200" dirty="0" err="1" smtClean="0">
              <a:solidFill>
                <a:schemeClr val="dk1"/>
              </a:solidFill>
              <a:latin typeface="Arial" panose="020B0604020202020204" pitchFamily="34" charset="0"/>
              <a:ea typeface="Times New Roman"/>
              <a:cs typeface="Arial" panose="020B0604020202020204" pitchFamily="34" charset="0"/>
              <a:sym typeface="Times New Roman"/>
            </a:rPr>
            <a:t>tôn</a:t>
          </a:r>
          <a:r>
            <a:rPr lang="en-GB" sz="2000" b="1"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b="1" kern="1200" dirty="0" err="1" smtClean="0">
              <a:solidFill>
                <a:schemeClr val="dk1"/>
              </a:solidFill>
              <a:latin typeface="Arial" panose="020B0604020202020204" pitchFamily="34" charset="0"/>
              <a:ea typeface="Times New Roman"/>
              <a:cs typeface="Arial" panose="020B0604020202020204" pitchFamily="34" charset="0"/>
              <a:sym typeface="Times New Roman"/>
            </a:rPr>
            <a:t>trọng</a:t>
          </a:r>
          <a:r>
            <a:rPr lang="vi-VN" sz="2000" b="1" kern="1200" dirty="0" smtClean="0">
              <a:solidFill>
                <a:schemeClr val="dk1"/>
              </a:solidFill>
              <a:latin typeface="Arial" panose="020B0604020202020204" pitchFamily="34" charset="0"/>
              <a:ea typeface="Times New Roman"/>
              <a:cs typeface="Arial" panose="020B0604020202020204" pitchFamily="34" charset="0"/>
              <a:sym typeface="Times New Roman"/>
            </a:rPr>
            <a:t>,</a:t>
          </a:r>
          <a:r>
            <a:rPr lang="en-GB" sz="2000" b="1"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b="1" kern="1200" dirty="0" err="1" smtClean="0">
              <a:solidFill>
                <a:schemeClr val="dk1"/>
              </a:solidFill>
              <a:latin typeface="Arial" panose="020B0604020202020204" pitchFamily="34" charset="0"/>
              <a:ea typeface="Times New Roman"/>
              <a:cs typeface="Arial" panose="020B0604020202020204" pitchFamily="34" charset="0"/>
              <a:sym typeface="Times New Roman"/>
            </a:rPr>
            <a:t>chấp</a:t>
          </a:r>
          <a:r>
            <a:rPr lang="en-GB" sz="2000" b="1"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b="1" kern="1200" dirty="0" err="1" smtClean="0">
              <a:solidFill>
                <a:schemeClr val="dk1"/>
              </a:solidFill>
              <a:latin typeface="Arial" panose="020B0604020202020204" pitchFamily="34" charset="0"/>
              <a:ea typeface="Times New Roman"/>
              <a:cs typeface="Arial" panose="020B0604020202020204" pitchFamily="34" charset="0"/>
              <a:sym typeface="Times New Roman"/>
            </a:rPr>
            <a:t>nhận</a:t>
          </a:r>
          <a:r>
            <a:rPr lang="en-GB" sz="20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vi-VN" sz="2000" kern="1200" dirty="0" smtClean="0">
              <a:solidFill>
                <a:schemeClr val="dk1"/>
              </a:solidFill>
              <a:latin typeface="Arial" panose="020B0604020202020204" pitchFamily="34" charset="0"/>
              <a:ea typeface="Times New Roman"/>
              <a:cs typeface="Arial" panose="020B0604020202020204" pitchFamily="34" charset="0"/>
              <a:sym typeface="Times New Roman"/>
            </a:rPr>
            <a:t>KH</a:t>
          </a:r>
          <a:r>
            <a:rPr lang="en-GB" sz="20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kern="1200" dirty="0" err="1" smtClean="0">
              <a:solidFill>
                <a:schemeClr val="dk1"/>
              </a:solidFill>
              <a:latin typeface="Arial" panose="020B0604020202020204" pitchFamily="34" charset="0"/>
              <a:ea typeface="Times New Roman"/>
              <a:cs typeface="Arial" panose="020B0604020202020204" pitchFamily="34" charset="0"/>
              <a:sym typeface="Times New Roman"/>
            </a:rPr>
            <a:t>và</a:t>
          </a:r>
          <a:r>
            <a:rPr lang="en-GB" sz="20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kern="1200" dirty="0" err="1" smtClean="0">
              <a:solidFill>
                <a:schemeClr val="dk1"/>
              </a:solidFill>
              <a:latin typeface="Arial" panose="020B0604020202020204" pitchFamily="34" charset="0"/>
              <a:ea typeface="Times New Roman"/>
              <a:cs typeface="Arial" panose="020B0604020202020204" pitchFamily="34" charset="0"/>
              <a:sym typeface="Times New Roman"/>
            </a:rPr>
            <a:t>cảm</a:t>
          </a:r>
          <a:r>
            <a:rPr lang="en-GB" sz="20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kern="1200" dirty="0" err="1" smtClean="0">
              <a:solidFill>
                <a:schemeClr val="dk1"/>
              </a:solidFill>
              <a:latin typeface="Arial" panose="020B0604020202020204" pitchFamily="34" charset="0"/>
              <a:ea typeface="Times New Roman"/>
              <a:cs typeface="Arial" panose="020B0604020202020204" pitchFamily="34" charset="0"/>
              <a:sym typeface="Times New Roman"/>
            </a:rPr>
            <a:t>xúc</a:t>
          </a:r>
          <a:r>
            <a:rPr lang="en-GB" sz="20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kern="1200" dirty="0" err="1" smtClean="0">
              <a:solidFill>
                <a:schemeClr val="dk1"/>
              </a:solidFill>
              <a:latin typeface="Arial" panose="020B0604020202020204" pitchFamily="34" charset="0"/>
              <a:ea typeface="Times New Roman"/>
              <a:cs typeface="Arial" panose="020B0604020202020204" pitchFamily="34" charset="0"/>
              <a:sym typeface="Times New Roman"/>
            </a:rPr>
            <a:t>của</a:t>
          </a:r>
          <a:r>
            <a:rPr lang="en-GB" sz="20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vi-VN" sz="2000" kern="1200" dirty="0" smtClean="0">
              <a:solidFill>
                <a:schemeClr val="dk1"/>
              </a:solidFill>
              <a:latin typeface="Arial" panose="020B0604020202020204" pitchFamily="34" charset="0"/>
              <a:ea typeface="Times New Roman"/>
              <a:cs typeface="Arial" panose="020B0604020202020204" pitchFamily="34" charset="0"/>
              <a:sym typeface="Times New Roman"/>
            </a:rPr>
            <a:t>họ</a:t>
          </a:r>
          <a:r>
            <a:rPr lang="en-GB" sz="20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kern="1200" dirty="0" err="1" smtClean="0">
              <a:solidFill>
                <a:schemeClr val="dk1"/>
              </a:solidFill>
              <a:latin typeface="Arial" panose="020B0604020202020204" pitchFamily="34" charset="0"/>
              <a:ea typeface="Times New Roman"/>
              <a:cs typeface="Arial" panose="020B0604020202020204" pitchFamily="34" charset="0"/>
              <a:sym typeface="Times New Roman"/>
            </a:rPr>
            <a:t>vô</a:t>
          </a:r>
          <a:r>
            <a:rPr lang="en-GB" sz="20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kern="1200" dirty="0" err="1" smtClean="0">
              <a:solidFill>
                <a:schemeClr val="dk1"/>
              </a:solidFill>
              <a:latin typeface="Arial" panose="020B0604020202020204" pitchFamily="34" charset="0"/>
              <a:ea typeface="Times New Roman"/>
              <a:cs typeface="Arial" panose="020B0604020202020204" pitchFamily="34" charset="0"/>
              <a:sym typeface="Times New Roman"/>
            </a:rPr>
            <a:t>điều</a:t>
          </a:r>
          <a:r>
            <a:rPr lang="en-GB" sz="2000" kern="1200"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000" kern="1200" dirty="0" err="1" smtClean="0">
              <a:solidFill>
                <a:schemeClr val="dk1"/>
              </a:solidFill>
              <a:latin typeface="Arial" panose="020B0604020202020204" pitchFamily="34" charset="0"/>
              <a:ea typeface="Times New Roman"/>
              <a:cs typeface="Arial" panose="020B0604020202020204" pitchFamily="34" charset="0"/>
              <a:sym typeface="Times New Roman"/>
            </a:rPr>
            <a:t>kiện</a:t>
          </a:r>
          <a:r>
            <a:rPr lang="en-GB" sz="2000" kern="1200" dirty="0" smtClean="0">
              <a:solidFill>
                <a:schemeClr val="dk1"/>
              </a:solidFill>
              <a:latin typeface="Arial" panose="020B0604020202020204" pitchFamily="34" charset="0"/>
              <a:ea typeface="Times New Roman"/>
              <a:cs typeface="Arial" panose="020B0604020202020204" pitchFamily="34" charset="0"/>
              <a:sym typeface="Times New Roman"/>
            </a:rPr>
            <a:t>.</a:t>
          </a:r>
          <a:endParaRPr lang="vi-VN" sz="2000" kern="1200" dirty="0">
            <a:latin typeface="Arial" panose="020B0604020202020204" pitchFamily="34" charset="0"/>
            <a:cs typeface="Arial" panose="020B0604020202020204" pitchFamily="34" charset="0"/>
          </a:endParaRPr>
        </a:p>
      </dsp:txBody>
      <dsp:txXfrm>
        <a:off x="3512814" y="138942"/>
        <a:ext cx="3667535" cy="944694"/>
      </dsp:txXfrm>
    </dsp:sp>
    <dsp:sp modelId="{C3424A8D-4129-4279-805F-BD389F48A615}">
      <dsp:nvSpPr>
        <dsp:cNvPr id="0" name=""/>
        <dsp:cNvSpPr/>
      </dsp:nvSpPr>
      <dsp:spPr>
        <a:xfrm>
          <a:off x="6097667" y="2253228"/>
          <a:ext cx="200161" cy="454239"/>
        </a:xfrm>
        <a:prstGeom prst="rightArrow">
          <a:avLst>
            <a:gd name="adj1" fmla="val 60000"/>
            <a:gd name="adj2" fmla="val 50000"/>
          </a:avLst>
        </a:prstGeom>
        <a:solidFill>
          <a:srgbClr val="00B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vi-VN" sz="2000" kern="1200"/>
        </a:p>
      </dsp:txBody>
      <dsp:txXfrm>
        <a:off x="6097667" y="2344076"/>
        <a:ext cx="140113" cy="272543"/>
      </dsp:txXfrm>
    </dsp:sp>
    <dsp:sp modelId="{515A1C51-FF9C-4987-B5C8-50F8A2E29D6B}">
      <dsp:nvSpPr>
        <dsp:cNvPr id="0" name=""/>
        <dsp:cNvSpPr/>
      </dsp:nvSpPr>
      <dsp:spPr>
        <a:xfrm>
          <a:off x="6392244" y="1166013"/>
          <a:ext cx="4295742" cy="262867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vi-VN" sz="2400" b="0" kern="1200" dirty="0" smtClean="0">
              <a:solidFill>
                <a:schemeClr val="dk1"/>
              </a:solidFill>
              <a:latin typeface="Arial" panose="020B0604020202020204" pitchFamily="34" charset="0"/>
              <a:ea typeface="Times New Roman"/>
              <a:cs typeface="Arial" panose="020B0604020202020204" pitchFamily="34" charset="0"/>
              <a:sym typeface="Times New Roman"/>
            </a:rPr>
            <a:t>Không phán xét mà hợp tác, hỗ trợ hơn là tranh cãi, lắng nghe hơn là chỉ bảo, gợi ý thay vì dạy bảo.</a:t>
          </a:r>
          <a:endParaRPr lang="vi-VN" sz="2400" b="0" kern="1200" dirty="0">
            <a:latin typeface="Arial" panose="020B0604020202020204" pitchFamily="34" charset="0"/>
            <a:cs typeface="Arial" panose="020B0604020202020204" pitchFamily="34" charset="0"/>
          </a:endParaRPr>
        </a:p>
      </dsp:txBody>
      <dsp:txXfrm>
        <a:off x="7021341" y="1550973"/>
        <a:ext cx="3037548" cy="1858750"/>
      </dsp:txXfrm>
    </dsp:sp>
    <dsp:sp modelId="{8B097AF0-A7E6-4D43-B4D9-9D95D5F3D36A}">
      <dsp:nvSpPr>
        <dsp:cNvPr id="0" name=""/>
        <dsp:cNvSpPr/>
      </dsp:nvSpPr>
      <dsp:spPr>
        <a:xfrm rot="5400000">
          <a:off x="5237377" y="3121093"/>
          <a:ext cx="218409" cy="454239"/>
        </a:xfrm>
        <a:prstGeom prst="rightArrow">
          <a:avLst>
            <a:gd name="adj1" fmla="val 60000"/>
            <a:gd name="adj2" fmla="val 50000"/>
          </a:avLst>
        </a:prstGeom>
        <a:solidFill>
          <a:srgbClr val="00B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vi-VN" sz="2000" kern="1200"/>
        </a:p>
      </dsp:txBody>
      <dsp:txXfrm>
        <a:off x="5270139" y="3179180"/>
        <a:ext cx="152886" cy="272543"/>
      </dsp:txXfrm>
    </dsp:sp>
    <dsp:sp modelId="{EFA39D5A-8B9F-45EE-9FFB-708733499557}">
      <dsp:nvSpPr>
        <dsp:cNvPr id="0" name=""/>
        <dsp:cNvSpPr/>
      </dsp:nvSpPr>
      <dsp:spPr>
        <a:xfrm>
          <a:off x="2821130" y="3560440"/>
          <a:ext cx="5050902" cy="1577934"/>
        </a:xfrm>
        <a:prstGeom prst="ellipse">
          <a:avLst/>
        </a:prstGeom>
        <a:solidFill>
          <a:srgbClr val="FFC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GB" sz="2100" kern="1200" dirty="0" err="1" smtClean="0">
              <a:solidFill>
                <a:schemeClr val="tx1"/>
              </a:solidFill>
              <a:latin typeface="Arial" panose="020B0604020202020204" pitchFamily="34" charset="0"/>
              <a:ea typeface="Times New Roman"/>
              <a:cs typeface="Arial" panose="020B0604020202020204" pitchFamily="34" charset="0"/>
              <a:sym typeface="Times New Roman"/>
            </a:rPr>
            <a:t>Sử</a:t>
          </a:r>
          <a:r>
            <a:rPr lang="en-GB" sz="2100" kern="1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2100" kern="1200" dirty="0" err="1" smtClean="0">
              <a:solidFill>
                <a:schemeClr val="tx1"/>
              </a:solidFill>
              <a:latin typeface="Arial" panose="020B0604020202020204" pitchFamily="34" charset="0"/>
              <a:ea typeface="Times New Roman"/>
              <a:cs typeface="Arial" panose="020B0604020202020204" pitchFamily="34" charset="0"/>
              <a:sym typeface="Times New Roman"/>
            </a:rPr>
            <a:t>dụng</a:t>
          </a:r>
          <a:r>
            <a:rPr lang="en-GB" sz="2100" kern="1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2100" kern="1200" dirty="0" err="1" smtClean="0">
              <a:solidFill>
                <a:schemeClr val="tx1"/>
              </a:solidFill>
              <a:latin typeface="Arial" panose="020B0604020202020204" pitchFamily="34" charset="0"/>
              <a:ea typeface="Times New Roman"/>
              <a:cs typeface="Arial" panose="020B0604020202020204" pitchFamily="34" charset="0"/>
              <a:sym typeface="Times New Roman"/>
            </a:rPr>
            <a:t>kỹ</a:t>
          </a:r>
          <a:r>
            <a:rPr lang="en-GB" sz="2100" kern="1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2100" kern="1200" dirty="0" err="1" smtClean="0">
              <a:solidFill>
                <a:schemeClr val="tx1"/>
              </a:solidFill>
              <a:latin typeface="Arial" panose="020B0604020202020204" pitchFamily="34" charset="0"/>
              <a:ea typeface="Times New Roman"/>
              <a:cs typeface="Arial" panose="020B0604020202020204" pitchFamily="34" charset="0"/>
              <a:sym typeface="Times New Roman"/>
            </a:rPr>
            <a:t>năng</a:t>
          </a:r>
          <a:r>
            <a:rPr lang="en-GB" sz="2100" kern="1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2100" b="1" kern="1200" dirty="0" err="1" smtClean="0">
              <a:solidFill>
                <a:schemeClr val="tx1"/>
              </a:solidFill>
              <a:latin typeface="Arial" panose="020B0604020202020204" pitchFamily="34" charset="0"/>
              <a:ea typeface="Times New Roman"/>
              <a:cs typeface="Arial" panose="020B0604020202020204" pitchFamily="34" charset="0"/>
              <a:sym typeface="Times New Roman"/>
            </a:rPr>
            <a:t>phản</a:t>
          </a:r>
          <a:r>
            <a:rPr lang="en-GB" sz="2100" b="1" kern="1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2100" b="1" kern="1200" dirty="0" err="1" smtClean="0">
              <a:solidFill>
                <a:schemeClr val="tx1"/>
              </a:solidFill>
              <a:latin typeface="Arial" panose="020B0604020202020204" pitchFamily="34" charset="0"/>
              <a:ea typeface="Times New Roman"/>
              <a:cs typeface="Arial" panose="020B0604020202020204" pitchFamily="34" charset="0"/>
              <a:sym typeface="Times New Roman"/>
            </a:rPr>
            <a:t>hồi</a:t>
          </a:r>
          <a:r>
            <a:rPr lang="en-GB" sz="2100" b="1" kern="1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2100" kern="1200" dirty="0" err="1" smtClean="0">
              <a:solidFill>
                <a:schemeClr val="tx1"/>
              </a:solidFill>
              <a:latin typeface="Arial" panose="020B0604020202020204" pitchFamily="34" charset="0"/>
              <a:ea typeface="Times New Roman"/>
              <a:cs typeface="Arial" panose="020B0604020202020204" pitchFamily="34" charset="0"/>
              <a:sym typeface="Times New Roman"/>
            </a:rPr>
            <a:t>khi</a:t>
          </a:r>
          <a:r>
            <a:rPr lang="en-GB" sz="2100" kern="1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vi-VN" sz="2100" kern="1200" dirty="0" smtClean="0">
              <a:solidFill>
                <a:schemeClr val="tx1"/>
              </a:solidFill>
              <a:latin typeface="Arial" panose="020B0604020202020204" pitchFamily="34" charset="0"/>
              <a:ea typeface="Times New Roman"/>
              <a:cs typeface="Arial" panose="020B0604020202020204" pitchFamily="34" charset="0"/>
              <a:sym typeface="Times New Roman"/>
            </a:rPr>
            <a:t>KH</a:t>
          </a:r>
          <a:r>
            <a:rPr lang="en-GB" sz="2100" kern="1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2100" kern="1200" dirty="0" err="1" smtClean="0">
              <a:solidFill>
                <a:schemeClr val="tx1"/>
              </a:solidFill>
              <a:latin typeface="Arial" panose="020B0604020202020204" pitchFamily="34" charset="0"/>
              <a:ea typeface="Times New Roman"/>
              <a:cs typeface="Arial" panose="020B0604020202020204" pitchFamily="34" charset="0"/>
              <a:sym typeface="Times New Roman"/>
            </a:rPr>
            <a:t>phản</a:t>
          </a:r>
          <a:r>
            <a:rPr lang="en-GB" sz="2100" kern="1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2100" kern="1200" dirty="0" err="1" smtClean="0">
              <a:solidFill>
                <a:schemeClr val="tx1"/>
              </a:solidFill>
              <a:latin typeface="Arial" panose="020B0604020202020204" pitchFamily="34" charset="0"/>
              <a:ea typeface="Times New Roman"/>
              <a:cs typeface="Arial" panose="020B0604020202020204" pitchFamily="34" charset="0"/>
              <a:sym typeface="Times New Roman"/>
            </a:rPr>
            <a:t>kháng</a:t>
          </a:r>
          <a:r>
            <a:rPr lang="en-GB" sz="2100" kern="1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2100" kern="1200" dirty="0" err="1" smtClean="0">
              <a:solidFill>
                <a:schemeClr val="tx1"/>
              </a:solidFill>
              <a:latin typeface="Arial" panose="020B0604020202020204" pitchFamily="34" charset="0"/>
              <a:ea typeface="Times New Roman"/>
              <a:cs typeface="Arial" panose="020B0604020202020204" pitchFamily="34" charset="0"/>
              <a:sym typeface="Times New Roman"/>
            </a:rPr>
            <a:t>không</a:t>
          </a:r>
          <a:r>
            <a:rPr lang="en-GB" sz="2100" kern="1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2100" kern="1200" dirty="0" err="1" smtClean="0">
              <a:solidFill>
                <a:schemeClr val="tx1"/>
              </a:solidFill>
              <a:latin typeface="Arial" panose="020B0604020202020204" pitchFamily="34" charset="0"/>
              <a:ea typeface="Times New Roman"/>
              <a:cs typeface="Arial" panose="020B0604020202020204" pitchFamily="34" charset="0"/>
              <a:sym typeface="Times New Roman"/>
            </a:rPr>
            <a:t>đối</a:t>
          </a:r>
          <a:r>
            <a:rPr lang="en-GB" sz="2100" kern="1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2100" kern="1200" dirty="0" err="1" smtClean="0">
              <a:solidFill>
                <a:schemeClr val="tx1"/>
              </a:solidFill>
              <a:latin typeface="Arial" panose="020B0604020202020204" pitchFamily="34" charset="0"/>
              <a:ea typeface="Times New Roman"/>
              <a:cs typeface="Arial" panose="020B0604020202020204" pitchFamily="34" charset="0"/>
              <a:sym typeface="Times New Roman"/>
            </a:rPr>
            <a:t>đầu</a:t>
          </a:r>
          <a:r>
            <a:rPr lang="en-GB" sz="2100" kern="1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2100" kern="1200" dirty="0" err="1" smtClean="0">
              <a:solidFill>
                <a:schemeClr val="tx1"/>
              </a:solidFill>
              <a:latin typeface="Arial" panose="020B0604020202020204" pitchFamily="34" charset="0"/>
              <a:ea typeface="Times New Roman"/>
              <a:cs typeface="Arial" panose="020B0604020202020204" pitchFamily="34" charset="0"/>
              <a:sym typeface="Times New Roman"/>
            </a:rPr>
            <a:t>và</a:t>
          </a:r>
          <a:r>
            <a:rPr lang="en-GB" sz="2100" kern="1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2100" kern="1200" dirty="0" err="1" smtClean="0">
              <a:solidFill>
                <a:schemeClr val="tx1"/>
              </a:solidFill>
              <a:latin typeface="Arial" panose="020B0604020202020204" pitchFamily="34" charset="0"/>
              <a:ea typeface="Times New Roman"/>
              <a:cs typeface="Arial" panose="020B0604020202020204" pitchFamily="34" charset="0"/>
              <a:sym typeface="Times New Roman"/>
            </a:rPr>
            <a:t>không</a:t>
          </a:r>
          <a:r>
            <a:rPr lang="en-GB" sz="2100" kern="1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2100" kern="1200" dirty="0" err="1" smtClean="0">
              <a:solidFill>
                <a:schemeClr val="tx1"/>
              </a:solidFill>
              <a:latin typeface="Arial" panose="020B0604020202020204" pitchFamily="34" charset="0"/>
              <a:ea typeface="Times New Roman"/>
              <a:cs typeface="Arial" panose="020B0604020202020204" pitchFamily="34" charset="0"/>
              <a:sym typeface="Times New Roman"/>
            </a:rPr>
            <a:t>thù</a:t>
          </a:r>
          <a:r>
            <a:rPr lang="en-GB" sz="2100" kern="1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2100" kern="1200" dirty="0" err="1" smtClean="0">
              <a:solidFill>
                <a:schemeClr val="tx1"/>
              </a:solidFill>
              <a:latin typeface="Arial" panose="020B0604020202020204" pitchFamily="34" charset="0"/>
              <a:ea typeface="Times New Roman"/>
              <a:cs typeface="Arial" panose="020B0604020202020204" pitchFamily="34" charset="0"/>
              <a:sym typeface="Times New Roman"/>
            </a:rPr>
            <a:t>địch</a:t>
          </a:r>
          <a:r>
            <a:rPr lang="en-GB" sz="2100" kern="1200" dirty="0" smtClean="0">
              <a:solidFill>
                <a:schemeClr val="tx1"/>
              </a:solidFill>
              <a:latin typeface="Arial" panose="020B0604020202020204" pitchFamily="34" charset="0"/>
              <a:ea typeface="Times New Roman"/>
              <a:cs typeface="Arial" panose="020B0604020202020204" pitchFamily="34" charset="0"/>
              <a:sym typeface="Times New Roman"/>
            </a:rPr>
            <a:t>.</a:t>
          </a:r>
          <a:endParaRPr lang="vi-VN" sz="2100" kern="1200" dirty="0">
            <a:solidFill>
              <a:schemeClr val="tx1"/>
            </a:solidFill>
            <a:latin typeface="Arial" panose="020B0604020202020204" pitchFamily="34" charset="0"/>
            <a:cs typeface="Arial" panose="020B0604020202020204" pitchFamily="34" charset="0"/>
          </a:endParaRPr>
        </a:p>
      </dsp:txBody>
      <dsp:txXfrm>
        <a:off x="3560817" y="3791523"/>
        <a:ext cx="3571528" cy="1115768"/>
      </dsp:txXfrm>
    </dsp:sp>
    <dsp:sp modelId="{AC616137-BEFE-4FF2-9110-F01439ED47C7}">
      <dsp:nvSpPr>
        <dsp:cNvPr id="0" name=""/>
        <dsp:cNvSpPr/>
      </dsp:nvSpPr>
      <dsp:spPr>
        <a:xfrm rot="10911956">
          <a:off x="4396854" y="2225536"/>
          <a:ext cx="199406" cy="454239"/>
        </a:xfrm>
        <a:prstGeom prst="rightArrow">
          <a:avLst>
            <a:gd name="adj1" fmla="val 60000"/>
            <a:gd name="adj2" fmla="val 50000"/>
          </a:avLst>
        </a:prstGeom>
        <a:solidFill>
          <a:srgbClr val="00B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vi-VN" sz="2000" kern="1200"/>
        </a:p>
      </dsp:txBody>
      <dsp:txXfrm rot="10800000">
        <a:off x="4456660" y="2317358"/>
        <a:ext cx="139584" cy="272543"/>
      </dsp:txXfrm>
    </dsp:sp>
    <dsp:sp modelId="{4C6A01EB-FB0D-41AF-ADF3-CC825047CC7B}">
      <dsp:nvSpPr>
        <dsp:cNvPr id="0" name=""/>
        <dsp:cNvSpPr/>
      </dsp:nvSpPr>
      <dsp:spPr>
        <a:xfrm>
          <a:off x="0" y="1090891"/>
          <a:ext cx="4306096" cy="257083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vi-VN" sz="2000" kern="1200" dirty="0" smtClean="0">
              <a:solidFill>
                <a:schemeClr val="dk1"/>
              </a:solidFill>
              <a:latin typeface="Arial" panose="020B0604020202020204" pitchFamily="34" charset="0"/>
              <a:ea typeface="Times New Roman"/>
              <a:cs typeface="Arial" panose="020B0604020202020204" pitchFamily="34" charset="0"/>
              <a:sym typeface="Times New Roman"/>
            </a:rPr>
            <a:t>Kiến thức không bao giờ đủ để thúc đẩy KH thay đổi. KH có sẵn sàng thay đổi và diễn ra nhanh hay chậm tùy thuộc vào từng người và từng tình huống.</a:t>
          </a:r>
          <a:endParaRPr lang="vi-VN" sz="2000" kern="1200" dirty="0">
            <a:latin typeface="Arial" panose="020B0604020202020204" pitchFamily="34" charset="0"/>
            <a:cs typeface="Arial" panose="020B0604020202020204" pitchFamily="34" charset="0"/>
          </a:endParaRPr>
        </a:p>
      </dsp:txBody>
      <dsp:txXfrm>
        <a:off x="630613" y="1467381"/>
        <a:ext cx="3044870" cy="181785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713DB8-DF0D-4AED-8607-3E179AF75629}" type="datetimeFigureOut">
              <a:rPr lang="vi-VN" smtClean="0"/>
              <a:t>26/06/2020</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0B9FF9-E225-4417-9699-8586B0656559}" type="slidenum">
              <a:rPr lang="vi-VN" smtClean="0"/>
              <a:t>‹#›</a:t>
            </a:fld>
            <a:endParaRPr lang="vi-VN"/>
          </a:p>
        </p:txBody>
      </p:sp>
    </p:spTree>
    <p:extLst>
      <p:ext uri="{BB962C8B-B14F-4D97-AF65-F5344CB8AC3E}">
        <p14:creationId xmlns:p14="http://schemas.microsoft.com/office/powerpoint/2010/main" val="3010161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145" name="Shape 1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53220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152" name="Shape 1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76683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192" name="Shape 1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0903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Shape 199"/>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200" name="Shape 2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40934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207" name="Shape 2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06273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214" name="Shape 2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85587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Shape 238"/>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239" name="Shape 2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743366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Shape 254"/>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255" name="Shape 25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09733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Shape 333"/>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334" name="Shape 3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27902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Shape 353"/>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354" name="Shape 3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68518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Shape 412"/>
          <p:cNvSpPr txBox="1">
            <a:spLocks noGrp="1"/>
          </p:cNvSpPr>
          <p:nvPr>
            <p:ph type="body" idx="1"/>
          </p:nvPr>
        </p:nvSpPr>
        <p:spPr>
          <a:xfrm>
            <a:off x="679768" y="4716661"/>
            <a:ext cx="5438140" cy="4468416"/>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413" name="Shape 413"/>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22453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Shape 826"/>
          <p:cNvSpPr txBox="1">
            <a:spLocks noGrp="1"/>
          </p:cNvSpPr>
          <p:nvPr>
            <p:ph type="body" idx="1"/>
          </p:nvPr>
        </p:nvSpPr>
        <p:spPr>
          <a:xfrm>
            <a:off x="710248" y="4860687"/>
            <a:ext cx="5681980" cy="4604861"/>
          </a:xfrm>
          <a:prstGeom prst="rect">
            <a:avLst/>
          </a:prstGeom>
          <a:noFill/>
          <a:ln>
            <a:noFill/>
          </a:ln>
        </p:spPr>
        <p:txBody>
          <a:bodyPr spcFirstLastPara="1" wrap="square" lIns="99041" tIns="49507" rIns="99041" bIns="49507" anchor="t" anchorCtr="0">
            <a:noAutofit/>
          </a:bodyPr>
          <a:lstStyle/>
          <a:p>
            <a:pPr marL="0" indent="0"/>
            <a:endParaRPr sz="1300"/>
          </a:p>
        </p:txBody>
      </p:sp>
      <p:sp>
        <p:nvSpPr>
          <p:cNvPr id="827" name="Shape 827"/>
          <p:cNvSpPr>
            <a:spLocks noGrp="1" noRot="1" noChangeAspect="1"/>
          </p:cNvSpPr>
          <p:nvPr>
            <p:ph type="sldImg" idx="2"/>
          </p:nvPr>
        </p:nvSpPr>
        <p:spPr>
          <a:xfrm>
            <a:off x="139700" y="766763"/>
            <a:ext cx="6823075" cy="3838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547714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Shape 424"/>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425" name="Shape 425"/>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65039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Shape 430"/>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Shape 431"/>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432" name="Shape 432"/>
          <p:cNvSpPr txBox="1">
            <a:spLocks noGrp="1"/>
          </p:cNvSpPr>
          <p:nvPr>
            <p:ph type="sldNum" idx="12"/>
          </p:nvPr>
        </p:nvSpPr>
        <p:spPr>
          <a:xfrm>
            <a:off x="3850443" y="9431599"/>
            <a:ext cx="2945659" cy="49649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18</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05454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Shape 516"/>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7" name="Shape 517"/>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518" name="Shape 518"/>
          <p:cNvSpPr txBox="1">
            <a:spLocks noGrp="1"/>
          </p:cNvSpPr>
          <p:nvPr>
            <p:ph type="sldNum" idx="12"/>
          </p:nvPr>
        </p:nvSpPr>
        <p:spPr>
          <a:xfrm>
            <a:off x="3850443" y="9431599"/>
            <a:ext cx="2945659" cy="49649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19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18069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Shape 523"/>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4" name="Shape 524"/>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525" name="Shape 525"/>
          <p:cNvSpPr txBox="1">
            <a:spLocks noGrp="1"/>
          </p:cNvSpPr>
          <p:nvPr>
            <p:ph type="sldNum" idx="12"/>
          </p:nvPr>
        </p:nvSpPr>
        <p:spPr>
          <a:xfrm>
            <a:off x="3850443" y="9431599"/>
            <a:ext cx="2945659" cy="49649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20</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48044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Shape 530"/>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1" name="Shape 531"/>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532" name="Shape 532"/>
          <p:cNvSpPr txBox="1">
            <a:spLocks noGrp="1"/>
          </p:cNvSpPr>
          <p:nvPr>
            <p:ph type="sldNum" idx="12"/>
          </p:nvPr>
        </p:nvSpPr>
        <p:spPr>
          <a:xfrm>
            <a:off x="3850443" y="9431599"/>
            <a:ext cx="2945659" cy="49649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21</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2878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Shape 544"/>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545" name="Shape 545"/>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746676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Shape 553"/>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554" name="Shape 554"/>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18793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Shape 568"/>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569" name="Shape 569"/>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20232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Shape 592"/>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593" name="Shape 593"/>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246325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Shape 600"/>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1" name="Shape 601"/>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602" name="Shape 602"/>
          <p:cNvSpPr txBox="1">
            <a:spLocks noGrp="1"/>
          </p:cNvSpPr>
          <p:nvPr>
            <p:ph type="sldNum" idx="12"/>
          </p:nvPr>
        </p:nvSpPr>
        <p:spPr>
          <a:xfrm>
            <a:off x="3850443" y="9431599"/>
            <a:ext cx="2945659" cy="49649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26</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651681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Shape 600"/>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1" name="Shape 601"/>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602" name="Shape 602"/>
          <p:cNvSpPr txBox="1">
            <a:spLocks noGrp="1"/>
          </p:cNvSpPr>
          <p:nvPr>
            <p:ph type="sldNum" idx="12"/>
          </p:nvPr>
        </p:nvSpPr>
        <p:spPr>
          <a:xfrm>
            <a:off x="3850443" y="9431599"/>
            <a:ext cx="2945659" cy="49649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27</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746979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Shape 610"/>
          <p:cNvSpPr>
            <a:spLocks noGrp="1" noRot="1" noChangeAspect="1"/>
          </p:cNvSpPr>
          <p:nvPr>
            <p:ph type="sldImg" idx="2"/>
          </p:nvPr>
        </p:nvSpPr>
        <p:spPr>
          <a:xfrm>
            <a:off x="139700" y="766763"/>
            <a:ext cx="6823075" cy="3838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1" name="Shape 611"/>
          <p:cNvSpPr txBox="1">
            <a:spLocks noGrp="1"/>
          </p:cNvSpPr>
          <p:nvPr>
            <p:ph type="body" idx="1"/>
          </p:nvPr>
        </p:nvSpPr>
        <p:spPr>
          <a:xfrm>
            <a:off x="710248" y="4860687"/>
            <a:ext cx="5681980" cy="4604861"/>
          </a:xfrm>
          <a:prstGeom prst="rect">
            <a:avLst/>
          </a:prstGeom>
          <a:noFill/>
          <a:ln>
            <a:noFill/>
          </a:ln>
        </p:spPr>
        <p:txBody>
          <a:bodyPr spcFirstLastPara="1" wrap="square" lIns="99041" tIns="49507" rIns="99041" bIns="49507" anchor="t" anchorCtr="0">
            <a:noAutofit/>
          </a:bodyPr>
          <a:lstStyle/>
          <a:p>
            <a:pPr marL="0" indent="0"/>
            <a:endParaRPr sz="1300"/>
          </a:p>
        </p:txBody>
      </p:sp>
      <p:sp>
        <p:nvSpPr>
          <p:cNvPr id="612" name="Shape 612"/>
          <p:cNvSpPr txBox="1">
            <a:spLocks noGrp="1"/>
          </p:cNvSpPr>
          <p:nvPr>
            <p:ph type="sldNum" idx="12"/>
          </p:nvPr>
        </p:nvSpPr>
        <p:spPr>
          <a:xfrm>
            <a:off x="4023092" y="9719598"/>
            <a:ext cx="3077739" cy="511651"/>
          </a:xfrm>
          <a:prstGeom prst="rect">
            <a:avLst/>
          </a:prstGeom>
          <a:noFill/>
          <a:ln>
            <a:noFill/>
          </a:ln>
        </p:spPr>
        <p:txBody>
          <a:bodyPr spcFirstLastPara="1" wrap="square" lIns="99041" tIns="49507" rIns="99041" bIns="49507" anchor="b" anchorCtr="0">
            <a:noAutofit/>
          </a:bodyPr>
          <a:lstStyle/>
          <a:p>
            <a:pPr algn="r">
              <a:buSzPts val="1200"/>
            </a:pPr>
            <a:fld id="{00000000-1234-1234-1234-123412341234}" type="slidenum">
              <a:rPr lang="en-GB" sz="1300">
                <a:solidFill>
                  <a:schemeClr val="dk1"/>
                </a:solidFill>
                <a:latin typeface="Calibri"/>
                <a:ea typeface="Calibri"/>
                <a:cs typeface="Calibri"/>
                <a:sym typeface="Calibri"/>
              </a:rPr>
              <a:pPr algn="r">
                <a:buSzPts val="1200"/>
              </a:pPr>
              <a:t>28</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718957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Shape 610"/>
          <p:cNvSpPr>
            <a:spLocks noGrp="1" noRot="1" noChangeAspect="1"/>
          </p:cNvSpPr>
          <p:nvPr>
            <p:ph type="sldImg" idx="2"/>
          </p:nvPr>
        </p:nvSpPr>
        <p:spPr>
          <a:xfrm>
            <a:off x="139700" y="766763"/>
            <a:ext cx="6823075" cy="3838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1" name="Shape 611"/>
          <p:cNvSpPr txBox="1">
            <a:spLocks noGrp="1"/>
          </p:cNvSpPr>
          <p:nvPr>
            <p:ph type="body" idx="1"/>
          </p:nvPr>
        </p:nvSpPr>
        <p:spPr>
          <a:xfrm>
            <a:off x="710248" y="4860687"/>
            <a:ext cx="5681980" cy="4604861"/>
          </a:xfrm>
          <a:prstGeom prst="rect">
            <a:avLst/>
          </a:prstGeom>
          <a:noFill/>
          <a:ln>
            <a:noFill/>
          </a:ln>
        </p:spPr>
        <p:txBody>
          <a:bodyPr spcFirstLastPara="1" wrap="square" lIns="99041" tIns="49507" rIns="99041" bIns="49507" anchor="t" anchorCtr="0">
            <a:noAutofit/>
          </a:bodyPr>
          <a:lstStyle/>
          <a:p>
            <a:pPr marL="0" indent="0"/>
            <a:endParaRPr sz="1300"/>
          </a:p>
        </p:txBody>
      </p:sp>
      <p:sp>
        <p:nvSpPr>
          <p:cNvPr id="612" name="Shape 612"/>
          <p:cNvSpPr txBox="1">
            <a:spLocks noGrp="1"/>
          </p:cNvSpPr>
          <p:nvPr>
            <p:ph type="sldNum" idx="12"/>
          </p:nvPr>
        </p:nvSpPr>
        <p:spPr>
          <a:xfrm>
            <a:off x="4023092" y="9719598"/>
            <a:ext cx="3077739" cy="511651"/>
          </a:xfrm>
          <a:prstGeom prst="rect">
            <a:avLst/>
          </a:prstGeom>
          <a:noFill/>
          <a:ln>
            <a:noFill/>
          </a:ln>
        </p:spPr>
        <p:txBody>
          <a:bodyPr spcFirstLastPara="1" wrap="square" lIns="99041" tIns="49507" rIns="99041" bIns="49507" anchor="b" anchorCtr="0">
            <a:noAutofit/>
          </a:bodyPr>
          <a:lstStyle/>
          <a:p>
            <a:pPr algn="r">
              <a:buSzPts val="1200"/>
            </a:pPr>
            <a:fld id="{00000000-1234-1234-1234-123412341234}" type="slidenum">
              <a:rPr lang="en-GB" sz="1300">
                <a:solidFill>
                  <a:schemeClr val="dk1"/>
                </a:solidFill>
                <a:latin typeface="Calibri"/>
                <a:ea typeface="Calibri"/>
                <a:cs typeface="Calibri"/>
                <a:sym typeface="Calibri"/>
              </a:rPr>
              <a:pPr algn="r">
                <a:buSzPts val="1200"/>
              </a:pPr>
              <a:t>29</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261676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Shape 610"/>
          <p:cNvSpPr>
            <a:spLocks noGrp="1" noRot="1" noChangeAspect="1"/>
          </p:cNvSpPr>
          <p:nvPr>
            <p:ph type="sldImg" idx="2"/>
          </p:nvPr>
        </p:nvSpPr>
        <p:spPr>
          <a:xfrm>
            <a:off x="139700" y="766763"/>
            <a:ext cx="6823075" cy="3838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1" name="Shape 611"/>
          <p:cNvSpPr txBox="1">
            <a:spLocks noGrp="1"/>
          </p:cNvSpPr>
          <p:nvPr>
            <p:ph type="body" idx="1"/>
          </p:nvPr>
        </p:nvSpPr>
        <p:spPr>
          <a:xfrm>
            <a:off x="710248" y="4860687"/>
            <a:ext cx="5681980" cy="4604861"/>
          </a:xfrm>
          <a:prstGeom prst="rect">
            <a:avLst/>
          </a:prstGeom>
          <a:noFill/>
          <a:ln>
            <a:noFill/>
          </a:ln>
        </p:spPr>
        <p:txBody>
          <a:bodyPr spcFirstLastPara="1" wrap="square" lIns="99041" tIns="49507" rIns="99041" bIns="49507" anchor="t" anchorCtr="0">
            <a:noAutofit/>
          </a:bodyPr>
          <a:lstStyle/>
          <a:p>
            <a:pPr marL="0" indent="0"/>
            <a:endParaRPr sz="1300"/>
          </a:p>
        </p:txBody>
      </p:sp>
      <p:sp>
        <p:nvSpPr>
          <p:cNvPr id="612" name="Shape 612"/>
          <p:cNvSpPr txBox="1">
            <a:spLocks noGrp="1"/>
          </p:cNvSpPr>
          <p:nvPr>
            <p:ph type="sldNum" idx="12"/>
          </p:nvPr>
        </p:nvSpPr>
        <p:spPr>
          <a:xfrm>
            <a:off x="4023092" y="9719598"/>
            <a:ext cx="3077739" cy="511651"/>
          </a:xfrm>
          <a:prstGeom prst="rect">
            <a:avLst/>
          </a:prstGeom>
          <a:noFill/>
          <a:ln>
            <a:noFill/>
          </a:ln>
        </p:spPr>
        <p:txBody>
          <a:bodyPr spcFirstLastPara="1" wrap="square" lIns="99041" tIns="49507" rIns="99041" bIns="49507" anchor="b" anchorCtr="0">
            <a:noAutofit/>
          </a:bodyPr>
          <a:lstStyle/>
          <a:p>
            <a:pPr algn="r">
              <a:buSzPts val="1200"/>
            </a:pPr>
            <a:fld id="{00000000-1234-1234-1234-123412341234}" type="slidenum">
              <a:rPr lang="en-GB" sz="1300">
                <a:solidFill>
                  <a:schemeClr val="dk1"/>
                </a:solidFill>
                <a:latin typeface="Calibri"/>
                <a:ea typeface="Calibri"/>
                <a:cs typeface="Calibri"/>
                <a:sym typeface="Calibri"/>
              </a:rPr>
              <a:pPr algn="r">
                <a:buSzPts val="1200"/>
              </a:pPr>
              <a:t>30</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08189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Shape 610"/>
          <p:cNvSpPr>
            <a:spLocks noGrp="1" noRot="1" noChangeAspect="1"/>
          </p:cNvSpPr>
          <p:nvPr>
            <p:ph type="sldImg" idx="2"/>
          </p:nvPr>
        </p:nvSpPr>
        <p:spPr>
          <a:xfrm>
            <a:off x="139700" y="766763"/>
            <a:ext cx="6823075" cy="3838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1" name="Shape 611"/>
          <p:cNvSpPr txBox="1">
            <a:spLocks noGrp="1"/>
          </p:cNvSpPr>
          <p:nvPr>
            <p:ph type="body" idx="1"/>
          </p:nvPr>
        </p:nvSpPr>
        <p:spPr>
          <a:xfrm>
            <a:off x="710248" y="4860687"/>
            <a:ext cx="5681980" cy="4604861"/>
          </a:xfrm>
          <a:prstGeom prst="rect">
            <a:avLst/>
          </a:prstGeom>
          <a:noFill/>
          <a:ln>
            <a:noFill/>
          </a:ln>
        </p:spPr>
        <p:txBody>
          <a:bodyPr spcFirstLastPara="1" wrap="square" lIns="99041" tIns="49507" rIns="99041" bIns="49507" anchor="t" anchorCtr="0">
            <a:noAutofit/>
          </a:bodyPr>
          <a:lstStyle/>
          <a:p>
            <a:pPr marL="0" indent="0"/>
            <a:endParaRPr sz="1300"/>
          </a:p>
        </p:txBody>
      </p:sp>
      <p:sp>
        <p:nvSpPr>
          <p:cNvPr id="612" name="Shape 612"/>
          <p:cNvSpPr txBox="1">
            <a:spLocks noGrp="1"/>
          </p:cNvSpPr>
          <p:nvPr>
            <p:ph type="sldNum" idx="12"/>
          </p:nvPr>
        </p:nvSpPr>
        <p:spPr>
          <a:xfrm>
            <a:off x="4023092" y="9719598"/>
            <a:ext cx="3077739" cy="511651"/>
          </a:xfrm>
          <a:prstGeom prst="rect">
            <a:avLst/>
          </a:prstGeom>
          <a:noFill/>
          <a:ln>
            <a:noFill/>
          </a:ln>
        </p:spPr>
        <p:txBody>
          <a:bodyPr spcFirstLastPara="1" wrap="square" lIns="99041" tIns="49507" rIns="99041" bIns="49507" anchor="b" anchorCtr="0">
            <a:noAutofit/>
          </a:bodyPr>
          <a:lstStyle/>
          <a:p>
            <a:pPr algn="r">
              <a:buSzPts val="1200"/>
            </a:pPr>
            <a:fld id="{00000000-1234-1234-1234-123412341234}" type="slidenum">
              <a:rPr lang="en-GB" sz="1300">
                <a:solidFill>
                  <a:schemeClr val="dk1"/>
                </a:solidFill>
                <a:latin typeface="Calibri"/>
                <a:ea typeface="Calibri"/>
                <a:cs typeface="Calibri"/>
                <a:sym typeface="Calibri"/>
              </a:rPr>
              <a:pPr algn="r">
                <a:buSzPts val="1200"/>
              </a:pPr>
              <a:t>31</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334568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Shape 592"/>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593" name="Shape 593"/>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944085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Shape 600"/>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1" name="Shape 601"/>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602" name="Shape 602"/>
          <p:cNvSpPr txBox="1">
            <a:spLocks noGrp="1"/>
          </p:cNvSpPr>
          <p:nvPr>
            <p:ph type="sldNum" idx="12"/>
          </p:nvPr>
        </p:nvSpPr>
        <p:spPr>
          <a:xfrm>
            <a:off x="3850443" y="9431599"/>
            <a:ext cx="2945659" cy="49649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33</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350362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Shape 600"/>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1" name="Shape 601"/>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602" name="Shape 602"/>
          <p:cNvSpPr txBox="1">
            <a:spLocks noGrp="1"/>
          </p:cNvSpPr>
          <p:nvPr>
            <p:ph type="sldNum" idx="12"/>
          </p:nvPr>
        </p:nvSpPr>
        <p:spPr>
          <a:xfrm>
            <a:off x="3850443" y="9431599"/>
            <a:ext cx="2945659" cy="49649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34</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2432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Shape 610"/>
          <p:cNvSpPr>
            <a:spLocks noGrp="1" noRot="1" noChangeAspect="1"/>
          </p:cNvSpPr>
          <p:nvPr>
            <p:ph type="sldImg" idx="2"/>
          </p:nvPr>
        </p:nvSpPr>
        <p:spPr>
          <a:xfrm>
            <a:off x="139700" y="766763"/>
            <a:ext cx="6823075" cy="3838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1" name="Shape 611"/>
          <p:cNvSpPr txBox="1">
            <a:spLocks noGrp="1"/>
          </p:cNvSpPr>
          <p:nvPr>
            <p:ph type="body" idx="1"/>
          </p:nvPr>
        </p:nvSpPr>
        <p:spPr>
          <a:xfrm>
            <a:off x="710248" y="4860687"/>
            <a:ext cx="5681980" cy="4604861"/>
          </a:xfrm>
          <a:prstGeom prst="rect">
            <a:avLst/>
          </a:prstGeom>
          <a:noFill/>
          <a:ln>
            <a:noFill/>
          </a:ln>
        </p:spPr>
        <p:txBody>
          <a:bodyPr spcFirstLastPara="1" wrap="square" lIns="99041" tIns="49507" rIns="99041" bIns="49507" anchor="t" anchorCtr="0">
            <a:noAutofit/>
          </a:bodyPr>
          <a:lstStyle/>
          <a:p>
            <a:pPr marL="0" indent="0"/>
            <a:endParaRPr sz="1300"/>
          </a:p>
        </p:txBody>
      </p:sp>
      <p:sp>
        <p:nvSpPr>
          <p:cNvPr id="612" name="Shape 612"/>
          <p:cNvSpPr txBox="1">
            <a:spLocks noGrp="1"/>
          </p:cNvSpPr>
          <p:nvPr>
            <p:ph type="sldNum" idx="12"/>
          </p:nvPr>
        </p:nvSpPr>
        <p:spPr>
          <a:xfrm>
            <a:off x="4023092" y="9719598"/>
            <a:ext cx="3077739" cy="511651"/>
          </a:xfrm>
          <a:prstGeom prst="rect">
            <a:avLst/>
          </a:prstGeom>
          <a:noFill/>
          <a:ln>
            <a:noFill/>
          </a:ln>
        </p:spPr>
        <p:txBody>
          <a:bodyPr spcFirstLastPara="1" wrap="square" lIns="99041" tIns="49507" rIns="99041" bIns="49507" anchor="b" anchorCtr="0">
            <a:noAutofit/>
          </a:bodyPr>
          <a:lstStyle/>
          <a:p>
            <a:pPr algn="r">
              <a:buSzPts val="1200"/>
            </a:pPr>
            <a:fld id="{00000000-1234-1234-1234-123412341234}" type="slidenum">
              <a:rPr lang="en-GB" sz="1300">
                <a:solidFill>
                  <a:schemeClr val="dk1"/>
                </a:solidFill>
                <a:latin typeface="Calibri"/>
                <a:ea typeface="Calibri"/>
                <a:cs typeface="Calibri"/>
                <a:sym typeface="Calibri"/>
              </a:rPr>
              <a:pPr algn="r">
                <a:buSzPts val="1200"/>
              </a:pPr>
              <a:t>35</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324278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Shape 610"/>
          <p:cNvSpPr>
            <a:spLocks noGrp="1" noRot="1" noChangeAspect="1"/>
          </p:cNvSpPr>
          <p:nvPr>
            <p:ph type="sldImg" idx="2"/>
          </p:nvPr>
        </p:nvSpPr>
        <p:spPr>
          <a:xfrm>
            <a:off x="139700" y="766763"/>
            <a:ext cx="6823075" cy="3838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1" name="Shape 611"/>
          <p:cNvSpPr txBox="1">
            <a:spLocks noGrp="1"/>
          </p:cNvSpPr>
          <p:nvPr>
            <p:ph type="body" idx="1"/>
          </p:nvPr>
        </p:nvSpPr>
        <p:spPr>
          <a:xfrm>
            <a:off x="710248" y="4860687"/>
            <a:ext cx="5681980" cy="4604861"/>
          </a:xfrm>
          <a:prstGeom prst="rect">
            <a:avLst/>
          </a:prstGeom>
          <a:noFill/>
          <a:ln>
            <a:noFill/>
          </a:ln>
        </p:spPr>
        <p:txBody>
          <a:bodyPr spcFirstLastPara="1" wrap="square" lIns="99041" tIns="49507" rIns="99041" bIns="49507" anchor="t" anchorCtr="0">
            <a:noAutofit/>
          </a:bodyPr>
          <a:lstStyle/>
          <a:p>
            <a:pPr marL="0" indent="0"/>
            <a:endParaRPr sz="1300"/>
          </a:p>
        </p:txBody>
      </p:sp>
      <p:sp>
        <p:nvSpPr>
          <p:cNvPr id="612" name="Shape 612"/>
          <p:cNvSpPr txBox="1">
            <a:spLocks noGrp="1"/>
          </p:cNvSpPr>
          <p:nvPr>
            <p:ph type="sldNum" idx="12"/>
          </p:nvPr>
        </p:nvSpPr>
        <p:spPr>
          <a:xfrm>
            <a:off x="4023092" y="9719598"/>
            <a:ext cx="3077739" cy="511651"/>
          </a:xfrm>
          <a:prstGeom prst="rect">
            <a:avLst/>
          </a:prstGeom>
          <a:noFill/>
          <a:ln>
            <a:noFill/>
          </a:ln>
        </p:spPr>
        <p:txBody>
          <a:bodyPr spcFirstLastPara="1" wrap="square" lIns="99041" tIns="49507" rIns="99041" bIns="49507" anchor="b" anchorCtr="0">
            <a:noAutofit/>
          </a:bodyPr>
          <a:lstStyle/>
          <a:p>
            <a:pPr algn="r">
              <a:buSzPts val="1200"/>
            </a:pPr>
            <a:fld id="{00000000-1234-1234-1234-123412341234}" type="slidenum">
              <a:rPr lang="en-GB" sz="1300">
                <a:solidFill>
                  <a:schemeClr val="dk1"/>
                </a:solidFill>
                <a:latin typeface="Calibri"/>
                <a:ea typeface="Calibri"/>
                <a:cs typeface="Calibri"/>
                <a:sym typeface="Calibri"/>
              </a:rPr>
              <a:pPr algn="r">
                <a:buSzPts val="1200"/>
              </a:pPr>
              <a:t>36</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662164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Shape 592"/>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593" name="Shape 593"/>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760491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Shape 600"/>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1" name="Shape 601"/>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602" name="Shape 602"/>
          <p:cNvSpPr txBox="1">
            <a:spLocks noGrp="1"/>
          </p:cNvSpPr>
          <p:nvPr>
            <p:ph type="sldNum" idx="12"/>
          </p:nvPr>
        </p:nvSpPr>
        <p:spPr>
          <a:xfrm>
            <a:off x="3850443" y="9431599"/>
            <a:ext cx="2945659" cy="49649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38</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348078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Shape 610"/>
          <p:cNvSpPr>
            <a:spLocks noGrp="1" noRot="1" noChangeAspect="1"/>
          </p:cNvSpPr>
          <p:nvPr>
            <p:ph type="sldImg" idx="2"/>
          </p:nvPr>
        </p:nvSpPr>
        <p:spPr>
          <a:xfrm>
            <a:off x="139700" y="766763"/>
            <a:ext cx="6823075" cy="3838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1" name="Shape 611"/>
          <p:cNvSpPr txBox="1">
            <a:spLocks noGrp="1"/>
          </p:cNvSpPr>
          <p:nvPr>
            <p:ph type="body" idx="1"/>
          </p:nvPr>
        </p:nvSpPr>
        <p:spPr>
          <a:xfrm>
            <a:off x="710248" y="4860687"/>
            <a:ext cx="5681980" cy="4604861"/>
          </a:xfrm>
          <a:prstGeom prst="rect">
            <a:avLst/>
          </a:prstGeom>
          <a:noFill/>
          <a:ln>
            <a:noFill/>
          </a:ln>
        </p:spPr>
        <p:txBody>
          <a:bodyPr spcFirstLastPara="1" wrap="square" lIns="99041" tIns="49507" rIns="99041" bIns="49507" anchor="t" anchorCtr="0">
            <a:noAutofit/>
          </a:bodyPr>
          <a:lstStyle/>
          <a:p>
            <a:pPr marL="0" indent="0"/>
            <a:endParaRPr sz="1300"/>
          </a:p>
        </p:txBody>
      </p:sp>
      <p:sp>
        <p:nvSpPr>
          <p:cNvPr id="612" name="Shape 612"/>
          <p:cNvSpPr txBox="1">
            <a:spLocks noGrp="1"/>
          </p:cNvSpPr>
          <p:nvPr>
            <p:ph type="sldNum" idx="12"/>
          </p:nvPr>
        </p:nvSpPr>
        <p:spPr>
          <a:xfrm>
            <a:off x="4023092" y="9719598"/>
            <a:ext cx="3077739" cy="511651"/>
          </a:xfrm>
          <a:prstGeom prst="rect">
            <a:avLst/>
          </a:prstGeom>
          <a:noFill/>
          <a:ln>
            <a:noFill/>
          </a:ln>
        </p:spPr>
        <p:txBody>
          <a:bodyPr spcFirstLastPara="1" wrap="square" lIns="99041" tIns="49507" rIns="99041" bIns="49507" anchor="b" anchorCtr="0">
            <a:noAutofit/>
          </a:bodyPr>
          <a:lstStyle/>
          <a:p>
            <a:pPr algn="r">
              <a:buSzPts val="1200"/>
            </a:pPr>
            <a:fld id="{00000000-1234-1234-1234-123412341234}" type="slidenum">
              <a:rPr lang="en-GB" sz="1300">
                <a:solidFill>
                  <a:schemeClr val="dk1"/>
                </a:solidFill>
                <a:latin typeface="Calibri"/>
                <a:ea typeface="Calibri"/>
                <a:cs typeface="Calibri"/>
                <a:sym typeface="Calibri"/>
              </a:rPr>
              <a:pPr algn="r">
                <a:buSzPts val="1200"/>
              </a:pPr>
              <a:t>39</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683504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Shape 610"/>
          <p:cNvSpPr>
            <a:spLocks noGrp="1" noRot="1" noChangeAspect="1"/>
          </p:cNvSpPr>
          <p:nvPr>
            <p:ph type="sldImg" idx="2"/>
          </p:nvPr>
        </p:nvSpPr>
        <p:spPr>
          <a:xfrm>
            <a:off x="139700" y="766763"/>
            <a:ext cx="6823075" cy="3838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1" name="Shape 611"/>
          <p:cNvSpPr txBox="1">
            <a:spLocks noGrp="1"/>
          </p:cNvSpPr>
          <p:nvPr>
            <p:ph type="body" idx="1"/>
          </p:nvPr>
        </p:nvSpPr>
        <p:spPr>
          <a:xfrm>
            <a:off x="710248" y="4860687"/>
            <a:ext cx="5681980" cy="4604861"/>
          </a:xfrm>
          <a:prstGeom prst="rect">
            <a:avLst/>
          </a:prstGeom>
          <a:noFill/>
          <a:ln>
            <a:noFill/>
          </a:ln>
        </p:spPr>
        <p:txBody>
          <a:bodyPr spcFirstLastPara="1" wrap="square" lIns="99041" tIns="49507" rIns="99041" bIns="49507" anchor="t" anchorCtr="0">
            <a:noAutofit/>
          </a:bodyPr>
          <a:lstStyle/>
          <a:p>
            <a:pPr marL="0" indent="0"/>
            <a:endParaRPr sz="1300"/>
          </a:p>
        </p:txBody>
      </p:sp>
      <p:sp>
        <p:nvSpPr>
          <p:cNvPr id="612" name="Shape 612"/>
          <p:cNvSpPr txBox="1">
            <a:spLocks noGrp="1"/>
          </p:cNvSpPr>
          <p:nvPr>
            <p:ph type="sldNum" idx="12"/>
          </p:nvPr>
        </p:nvSpPr>
        <p:spPr>
          <a:xfrm>
            <a:off x="4023092" y="9719598"/>
            <a:ext cx="3077739" cy="511651"/>
          </a:xfrm>
          <a:prstGeom prst="rect">
            <a:avLst/>
          </a:prstGeom>
          <a:noFill/>
          <a:ln>
            <a:noFill/>
          </a:ln>
        </p:spPr>
        <p:txBody>
          <a:bodyPr spcFirstLastPara="1" wrap="square" lIns="99041" tIns="49507" rIns="99041" bIns="49507" anchor="b" anchorCtr="0">
            <a:noAutofit/>
          </a:bodyPr>
          <a:lstStyle/>
          <a:p>
            <a:pPr algn="r">
              <a:buSzPts val="1200"/>
            </a:pPr>
            <a:fld id="{00000000-1234-1234-1234-123412341234}" type="slidenum">
              <a:rPr lang="en-GB" sz="1300">
                <a:solidFill>
                  <a:schemeClr val="dk1"/>
                </a:solidFill>
                <a:latin typeface="Calibri"/>
                <a:ea typeface="Calibri"/>
                <a:cs typeface="Calibri"/>
                <a:sym typeface="Calibri"/>
              </a:rPr>
              <a:pPr algn="r">
                <a:buSzPts val="1200"/>
              </a:pPr>
              <a:t>40</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307842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Shape 592"/>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593" name="Shape 593"/>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588663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Shape 600"/>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1" name="Shape 601"/>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602" name="Shape 602"/>
          <p:cNvSpPr txBox="1">
            <a:spLocks noGrp="1"/>
          </p:cNvSpPr>
          <p:nvPr>
            <p:ph type="sldNum" idx="12"/>
          </p:nvPr>
        </p:nvSpPr>
        <p:spPr>
          <a:xfrm>
            <a:off x="3850443" y="9431599"/>
            <a:ext cx="2945659" cy="49649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42</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545851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Shape 610"/>
          <p:cNvSpPr>
            <a:spLocks noGrp="1" noRot="1" noChangeAspect="1"/>
          </p:cNvSpPr>
          <p:nvPr>
            <p:ph type="sldImg" idx="2"/>
          </p:nvPr>
        </p:nvSpPr>
        <p:spPr>
          <a:xfrm>
            <a:off x="139700" y="766763"/>
            <a:ext cx="6823075" cy="3838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1" name="Shape 611"/>
          <p:cNvSpPr txBox="1">
            <a:spLocks noGrp="1"/>
          </p:cNvSpPr>
          <p:nvPr>
            <p:ph type="body" idx="1"/>
          </p:nvPr>
        </p:nvSpPr>
        <p:spPr>
          <a:xfrm>
            <a:off x="710248" y="4860687"/>
            <a:ext cx="5681980" cy="4604861"/>
          </a:xfrm>
          <a:prstGeom prst="rect">
            <a:avLst/>
          </a:prstGeom>
          <a:noFill/>
          <a:ln>
            <a:noFill/>
          </a:ln>
        </p:spPr>
        <p:txBody>
          <a:bodyPr spcFirstLastPara="1" wrap="square" lIns="99041" tIns="49507" rIns="99041" bIns="49507" anchor="t" anchorCtr="0">
            <a:noAutofit/>
          </a:bodyPr>
          <a:lstStyle/>
          <a:p>
            <a:pPr marL="0" indent="0"/>
            <a:endParaRPr sz="1300"/>
          </a:p>
        </p:txBody>
      </p:sp>
      <p:sp>
        <p:nvSpPr>
          <p:cNvPr id="612" name="Shape 612"/>
          <p:cNvSpPr txBox="1">
            <a:spLocks noGrp="1"/>
          </p:cNvSpPr>
          <p:nvPr>
            <p:ph type="sldNum" idx="12"/>
          </p:nvPr>
        </p:nvSpPr>
        <p:spPr>
          <a:xfrm>
            <a:off x="4023092" y="9719598"/>
            <a:ext cx="3077739" cy="511651"/>
          </a:xfrm>
          <a:prstGeom prst="rect">
            <a:avLst/>
          </a:prstGeom>
          <a:noFill/>
          <a:ln>
            <a:noFill/>
          </a:ln>
        </p:spPr>
        <p:txBody>
          <a:bodyPr spcFirstLastPara="1" wrap="square" lIns="99041" tIns="49507" rIns="99041" bIns="49507" anchor="b" anchorCtr="0">
            <a:noAutofit/>
          </a:bodyPr>
          <a:lstStyle/>
          <a:p>
            <a:pPr algn="r">
              <a:buSzPts val="1200"/>
            </a:pPr>
            <a:fld id="{00000000-1234-1234-1234-123412341234}" type="slidenum">
              <a:rPr lang="en-GB" sz="1300">
                <a:solidFill>
                  <a:schemeClr val="dk1"/>
                </a:solidFill>
                <a:latin typeface="Calibri"/>
                <a:ea typeface="Calibri"/>
                <a:cs typeface="Calibri"/>
                <a:sym typeface="Calibri"/>
              </a:rPr>
              <a:pPr algn="r">
                <a:buSzPts val="1200"/>
              </a:pPr>
              <a:t>43</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441527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Shape 610"/>
          <p:cNvSpPr>
            <a:spLocks noGrp="1" noRot="1" noChangeAspect="1"/>
          </p:cNvSpPr>
          <p:nvPr>
            <p:ph type="sldImg" idx="2"/>
          </p:nvPr>
        </p:nvSpPr>
        <p:spPr>
          <a:xfrm>
            <a:off x="139700" y="766763"/>
            <a:ext cx="6823075" cy="3838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1" name="Shape 611"/>
          <p:cNvSpPr txBox="1">
            <a:spLocks noGrp="1"/>
          </p:cNvSpPr>
          <p:nvPr>
            <p:ph type="body" idx="1"/>
          </p:nvPr>
        </p:nvSpPr>
        <p:spPr>
          <a:xfrm>
            <a:off x="710248" y="4860687"/>
            <a:ext cx="5681980" cy="4604861"/>
          </a:xfrm>
          <a:prstGeom prst="rect">
            <a:avLst/>
          </a:prstGeom>
          <a:noFill/>
          <a:ln>
            <a:noFill/>
          </a:ln>
        </p:spPr>
        <p:txBody>
          <a:bodyPr spcFirstLastPara="1" wrap="square" lIns="99041" tIns="49507" rIns="99041" bIns="49507" anchor="t" anchorCtr="0">
            <a:noAutofit/>
          </a:bodyPr>
          <a:lstStyle/>
          <a:p>
            <a:pPr marL="0" indent="0"/>
            <a:endParaRPr sz="1300"/>
          </a:p>
        </p:txBody>
      </p:sp>
      <p:sp>
        <p:nvSpPr>
          <p:cNvPr id="612" name="Shape 612"/>
          <p:cNvSpPr txBox="1">
            <a:spLocks noGrp="1"/>
          </p:cNvSpPr>
          <p:nvPr>
            <p:ph type="sldNum" idx="12"/>
          </p:nvPr>
        </p:nvSpPr>
        <p:spPr>
          <a:xfrm>
            <a:off x="4023092" y="9719598"/>
            <a:ext cx="3077739" cy="511651"/>
          </a:xfrm>
          <a:prstGeom prst="rect">
            <a:avLst/>
          </a:prstGeom>
          <a:noFill/>
          <a:ln>
            <a:noFill/>
          </a:ln>
        </p:spPr>
        <p:txBody>
          <a:bodyPr spcFirstLastPara="1" wrap="square" lIns="99041" tIns="49507" rIns="99041" bIns="49507" anchor="b" anchorCtr="0">
            <a:noAutofit/>
          </a:bodyPr>
          <a:lstStyle/>
          <a:p>
            <a:pPr algn="r">
              <a:buSzPts val="1200"/>
            </a:pPr>
            <a:fld id="{00000000-1234-1234-1234-123412341234}" type="slidenum">
              <a:rPr lang="en-GB" sz="1300">
                <a:solidFill>
                  <a:schemeClr val="dk1"/>
                </a:solidFill>
                <a:latin typeface="Calibri"/>
                <a:ea typeface="Calibri"/>
                <a:cs typeface="Calibri"/>
                <a:sym typeface="Calibri"/>
              </a:rPr>
              <a:pPr algn="r">
                <a:buSzPts val="1200"/>
              </a:pPr>
              <a:t>44</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36034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Shape 757"/>
          <p:cNvSpPr>
            <a:spLocks noGrp="1" noRot="1" noChangeAspect="1"/>
          </p:cNvSpPr>
          <p:nvPr>
            <p:ph type="sldImg" idx="2"/>
          </p:nvPr>
        </p:nvSpPr>
        <p:spPr>
          <a:xfrm>
            <a:off x="139700" y="766763"/>
            <a:ext cx="6823075" cy="3838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8" name="Shape 758"/>
          <p:cNvSpPr txBox="1">
            <a:spLocks noGrp="1"/>
          </p:cNvSpPr>
          <p:nvPr>
            <p:ph type="body" idx="1"/>
          </p:nvPr>
        </p:nvSpPr>
        <p:spPr>
          <a:xfrm>
            <a:off x="710248" y="4860687"/>
            <a:ext cx="5681980" cy="4604861"/>
          </a:xfrm>
          <a:prstGeom prst="rect">
            <a:avLst/>
          </a:prstGeom>
          <a:noFill/>
          <a:ln>
            <a:noFill/>
          </a:ln>
        </p:spPr>
        <p:txBody>
          <a:bodyPr spcFirstLastPara="1" wrap="square" lIns="99041" tIns="49507" rIns="99041" bIns="49507" anchor="t" anchorCtr="0">
            <a:noAutofit/>
          </a:bodyPr>
          <a:lstStyle/>
          <a:p>
            <a:pPr marL="0" indent="0"/>
            <a:r>
              <a:rPr lang="en-GB" sz="1300"/>
              <a:t>1 T Bạn cho tôi biết vì sao bạn đến phòng khám. + Câu hỏi mở (OQ</a:t>
            </a:r>
            <a:endParaRPr sz="1300"/>
          </a:p>
          <a:p>
            <a:pPr marL="0" indent="0">
              <a:buClr>
                <a:schemeClr val="dk1"/>
              </a:buClr>
              <a:buSzPts val="1200"/>
            </a:pPr>
            <a:r>
              <a:rPr lang="en-GB" sz="1300"/>
              <a:t>3 T Bạn đau quá hả. + Phản ánh suy nghĩ thay đổi. Tiếp cận với câu hỏi mở và lắng nghe tốt.</a:t>
            </a:r>
            <a:endParaRPr sz="1300"/>
          </a:p>
          <a:p>
            <a:pPr marL="0" indent="0">
              <a:buClr>
                <a:schemeClr val="dk1"/>
              </a:buClr>
              <a:buSzPts val="1200"/>
            </a:pPr>
            <a:r>
              <a:rPr lang="en-GB" sz="1300"/>
              <a:t>5 T Đau vậy mà bạn vẫn lo việc trong ngày. + Phản chiếu phức tạp (CR).</a:t>
            </a:r>
            <a:endParaRPr sz="1300"/>
          </a:p>
          <a:p>
            <a:pPr marL="0" indent="0">
              <a:buClr>
                <a:schemeClr val="dk1"/>
              </a:buClr>
              <a:buSzPts val="1200"/>
            </a:pPr>
            <a:endParaRPr sz="1300"/>
          </a:p>
          <a:p>
            <a:pPr marL="0" indent="0"/>
            <a:endParaRPr sz="1300"/>
          </a:p>
        </p:txBody>
      </p:sp>
      <p:sp>
        <p:nvSpPr>
          <p:cNvPr id="759" name="Shape 759"/>
          <p:cNvSpPr txBox="1">
            <a:spLocks noGrp="1"/>
          </p:cNvSpPr>
          <p:nvPr>
            <p:ph type="sldNum" idx="12"/>
          </p:nvPr>
        </p:nvSpPr>
        <p:spPr>
          <a:xfrm>
            <a:off x="4023092" y="9719598"/>
            <a:ext cx="3077739" cy="511651"/>
          </a:xfrm>
          <a:prstGeom prst="rect">
            <a:avLst/>
          </a:prstGeom>
          <a:noFill/>
          <a:ln>
            <a:noFill/>
          </a:ln>
        </p:spPr>
        <p:txBody>
          <a:bodyPr spcFirstLastPara="1" wrap="square" lIns="99041" tIns="49507" rIns="99041" bIns="49507" anchor="b" anchorCtr="0">
            <a:noAutofit/>
          </a:bodyPr>
          <a:lstStyle/>
          <a:p>
            <a:pPr algn="r">
              <a:buSzPts val="1200"/>
            </a:pPr>
            <a:fld id="{00000000-1234-1234-1234-123412341234}" type="slidenum">
              <a:rPr lang="en-GB" sz="1300">
                <a:solidFill>
                  <a:schemeClr val="dk1"/>
                </a:solidFill>
                <a:latin typeface="Calibri"/>
                <a:ea typeface="Calibri"/>
                <a:cs typeface="Calibri"/>
                <a:sym typeface="Calibri"/>
              </a:rPr>
              <a:pPr algn="r">
                <a:buSzPts val="1200"/>
              </a:pPr>
              <a:t>45</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132319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Shape 757"/>
          <p:cNvSpPr>
            <a:spLocks noGrp="1" noRot="1" noChangeAspect="1"/>
          </p:cNvSpPr>
          <p:nvPr>
            <p:ph type="sldImg" idx="2"/>
          </p:nvPr>
        </p:nvSpPr>
        <p:spPr>
          <a:xfrm>
            <a:off x="139700" y="766763"/>
            <a:ext cx="6823075" cy="3838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8" name="Shape 758"/>
          <p:cNvSpPr txBox="1">
            <a:spLocks noGrp="1"/>
          </p:cNvSpPr>
          <p:nvPr>
            <p:ph type="body" idx="1"/>
          </p:nvPr>
        </p:nvSpPr>
        <p:spPr>
          <a:xfrm>
            <a:off x="710248" y="4860687"/>
            <a:ext cx="5681980" cy="4604861"/>
          </a:xfrm>
          <a:prstGeom prst="rect">
            <a:avLst/>
          </a:prstGeom>
          <a:noFill/>
          <a:ln>
            <a:noFill/>
          </a:ln>
        </p:spPr>
        <p:txBody>
          <a:bodyPr spcFirstLastPara="1" wrap="square" lIns="99041" tIns="49507" rIns="99041" bIns="49507" anchor="t" anchorCtr="0">
            <a:noAutofit/>
          </a:bodyPr>
          <a:lstStyle/>
          <a:p>
            <a:pPr marL="0" indent="0"/>
            <a:r>
              <a:rPr lang="en-GB" sz="1300"/>
              <a:t>1 T Bạn cho tôi biết vì sao bạn đến phòng khám. + Câu hỏi mở (OQ</a:t>
            </a:r>
            <a:endParaRPr sz="1300"/>
          </a:p>
          <a:p>
            <a:pPr marL="0" indent="0">
              <a:buClr>
                <a:schemeClr val="dk1"/>
              </a:buClr>
              <a:buSzPts val="1200"/>
            </a:pPr>
            <a:r>
              <a:rPr lang="en-GB" sz="1300"/>
              <a:t>3 T Bạn đau quá hả. + Phản ánh suy nghĩ thay đổi. Tiếp cận với câu hỏi mở và lắng nghe tốt.</a:t>
            </a:r>
            <a:endParaRPr sz="1300"/>
          </a:p>
          <a:p>
            <a:pPr marL="0" indent="0">
              <a:buClr>
                <a:schemeClr val="dk1"/>
              </a:buClr>
              <a:buSzPts val="1200"/>
            </a:pPr>
            <a:r>
              <a:rPr lang="en-GB" sz="1300"/>
              <a:t>5 T Đau vậy mà bạn vẫn lo việc trong ngày. + Phản chiếu phức tạp (CR).</a:t>
            </a:r>
            <a:endParaRPr sz="1300"/>
          </a:p>
          <a:p>
            <a:pPr marL="0" indent="0">
              <a:buClr>
                <a:schemeClr val="dk1"/>
              </a:buClr>
              <a:buSzPts val="1200"/>
            </a:pPr>
            <a:endParaRPr sz="1300"/>
          </a:p>
          <a:p>
            <a:pPr marL="0" indent="0"/>
            <a:endParaRPr sz="1300"/>
          </a:p>
        </p:txBody>
      </p:sp>
      <p:sp>
        <p:nvSpPr>
          <p:cNvPr id="759" name="Shape 759"/>
          <p:cNvSpPr txBox="1">
            <a:spLocks noGrp="1"/>
          </p:cNvSpPr>
          <p:nvPr>
            <p:ph type="sldNum" idx="12"/>
          </p:nvPr>
        </p:nvSpPr>
        <p:spPr>
          <a:xfrm>
            <a:off x="4023092" y="9719598"/>
            <a:ext cx="3077739" cy="511651"/>
          </a:xfrm>
          <a:prstGeom prst="rect">
            <a:avLst/>
          </a:prstGeom>
          <a:noFill/>
          <a:ln>
            <a:noFill/>
          </a:ln>
        </p:spPr>
        <p:txBody>
          <a:bodyPr spcFirstLastPara="1" wrap="square" lIns="99041" tIns="49507" rIns="99041" bIns="49507" anchor="b" anchorCtr="0">
            <a:noAutofit/>
          </a:bodyPr>
          <a:lstStyle/>
          <a:p>
            <a:pPr algn="r">
              <a:buSzPts val="1200"/>
            </a:pPr>
            <a:fld id="{00000000-1234-1234-1234-123412341234}" type="slidenum">
              <a:rPr lang="en-GB" sz="1300">
                <a:solidFill>
                  <a:schemeClr val="dk1"/>
                </a:solidFill>
                <a:latin typeface="Calibri"/>
                <a:ea typeface="Calibri"/>
                <a:cs typeface="Calibri"/>
                <a:sym typeface="Calibri"/>
              </a:rPr>
              <a:pPr algn="r">
                <a:buSzPts val="1200"/>
              </a:pPr>
              <a:t>46</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919742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Shape 757"/>
          <p:cNvSpPr>
            <a:spLocks noGrp="1" noRot="1" noChangeAspect="1"/>
          </p:cNvSpPr>
          <p:nvPr>
            <p:ph type="sldImg" idx="2"/>
          </p:nvPr>
        </p:nvSpPr>
        <p:spPr>
          <a:xfrm>
            <a:off x="139700" y="766763"/>
            <a:ext cx="6823075" cy="3838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8" name="Shape 758"/>
          <p:cNvSpPr txBox="1">
            <a:spLocks noGrp="1"/>
          </p:cNvSpPr>
          <p:nvPr>
            <p:ph type="body" idx="1"/>
          </p:nvPr>
        </p:nvSpPr>
        <p:spPr>
          <a:xfrm>
            <a:off x="710248" y="4860687"/>
            <a:ext cx="5681980" cy="4604861"/>
          </a:xfrm>
          <a:prstGeom prst="rect">
            <a:avLst/>
          </a:prstGeom>
          <a:noFill/>
          <a:ln>
            <a:noFill/>
          </a:ln>
        </p:spPr>
        <p:txBody>
          <a:bodyPr spcFirstLastPara="1" wrap="square" lIns="99041" tIns="49507" rIns="99041" bIns="49507" anchor="t" anchorCtr="0">
            <a:noAutofit/>
          </a:bodyPr>
          <a:lstStyle/>
          <a:p>
            <a:pPr marL="0" indent="0"/>
            <a:r>
              <a:rPr lang="en-GB" sz="1300"/>
              <a:t>1 T Bạn cho tôi biết vì sao bạn đến phòng khám. + Câu hỏi mở (OQ</a:t>
            </a:r>
            <a:endParaRPr sz="1300"/>
          </a:p>
          <a:p>
            <a:pPr marL="0" indent="0">
              <a:buClr>
                <a:schemeClr val="dk1"/>
              </a:buClr>
              <a:buSzPts val="1200"/>
            </a:pPr>
            <a:r>
              <a:rPr lang="en-GB" sz="1300"/>
              <a:t>3 T Bạn đau quá hả. + Phản ánh suy nghĩ thay đổi. Tiếp cận với câu hỏi mở và lắng nghe tốt.</a:t>
            </a:r>
            <a:endParaRPr sz="1300"/>
          </a:p>
          <a:p>
            <a:pPr marL="0" indent="0">
              <a:buClr>
                <a:schemeClr val="dk1"/>
              </a:buClr>
              <a:buSzPts val="1200"/>
            </a:pPr>
            <a:r>
              <a:rPr lang="en-GB" sz="1300"/>
              <a:t>5 T Đau vậy mà bạn vẫn lo việc trong ngày. + Phản chiếu phức tạp (CR).</a:t>
            </a:r>
            <a:endParaRPr sz="1300"/>
          </a:p>
          <a:p>
            <a:pPr marL="0" indent="0">
              <a:buClr>
                <a:schemeClr val="dk1"/>
              </a:buClr>
              <a:buSzPts val="1200"/>
            </a:pPr>
            <a:endParaRPr sz="1300"/>
          </a:p>
          <a:p>
            <a:pPr marL="0" indent="0"/>
            <a:endParaRPr sz="1300"/>
          </a:p>
        </p:txBody>
      </p:sp>
      <p:sp>
        <p:nvSpPr>
          <p:cNvPr id="759" name="Shape 759"/>
          <p:cNvSpPr txBox="1">
            <a:spLocks noGrp="1"/>
          </p:cNvSpPr>
          <p:nvPr>
            <p:ph type="sldNum" idx="12"/>
          </p:nvPr>
        </p:nvSpPr>
        <p:spPr>
          <a:xfrm>
            <a:off x="4023092" y="9719598"/>
            <a:ext cx="3077739" cy="511651"/>
          </a:xfrm>
          <a:prstGeom prst="rect">
            <a:avLst/>
          </a:prstGeom>
          <a:noFill/>
          <a:ln>
            <a:noFill/>
          </a:ln>
        </p:spPr>
        <p:txBody>
          <a:bodyPr spcFirstLastPara="1" wrap="square" lIns="99041" tIns="49507" rIns="99041" bIns="49507" anchor="b" anchorCtr="0">
            <a:noAutofit/>
          </a:bodyPr>
          <a:lstStyle/>
          <a:p>
            <a:pPr algn="r">
              <a:buSzPts val="1200"/>
            </a:pPr>
            <a:fld id="{00000000-1234-1234-1234-123412341234}" type="slidenum">
              <a:rPr lang="en-GB" sz="1300">
                <a:solidFill>
                  <a:schemeClr val="dk1"/>
                </a:solidFill>
                <a:latin typeface="Calibri"/>
                <a:ea typeface="Calibri"/>
                <a:cs typeface="Calibri"/>
                <a:sym typeface="Calibri"/>
              </a:rPr>
              <a:pPr algn="r">
                <a:buSzPts val="1200"/>
              </a:pPr>
              <a:t>47</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450670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Shape 757"/>
          <p:cNvSpPr>
            <a:spLocks noGrp="1" noRot="1" noChangeAspect="1"/>
          </p:cNvSpPr>
          <p:nvPr>
            <p:ph type="sldImg" idx="2"/>
          </p:nvPr>
        </p:nvSpPr>
        <p:spPr>
          <a:xfrm>
            <a:off x="139700" y="766763"/>
            <a:ext cx="6823075" cy="3838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8" name="Shape 758"/>
          <p:cNvSpPr txBox="1">
            <a:spLocks noGrp="1"/>
          </p:cNvSpPr>
          <p:nvPr>
            <p:ph type="body" idx="1"/>
          </p:nvPr>
        </p:nvSpPr>
        <p:spPr>
          <a:xfrm>
            <a:off x="710248" y="4860687"/>
            <a:ext cx="5681980" cy="4604861"/>
          </a:xfrm>
          <a:prstGeom prst="rect">
            <a:avLst/>
          </a:prstGeom>
          <a:noFill/>
          <a:ln>
            <a:noFill/>
          </a:ln>
        </p:spPr>
        <p:txBody>
          <a:bodyPr spcFirstLastPara="1" wrap="square" lIns="99041" tIns="49507" rIns="99041" bIns="49507" anchor="t" anchorCtr="0">
            <a:noAutofit/>
          </a:bodyPr>
          <a:lstStyle/>
          <a:p>
            <a:pPr marL="0" indent="0"/>
            <a:r>
              <a:rPr lang="en-GB" sz="1300"/>
              <a:t>1 T Bạn cho tôi biết vì sao bạn đến phòng khám. + Câu hỏi mở (OQ</a:t>
            </a:r>
            <a:endParaRPr sz="1300"/>
          </a:p>
          <a:p>
            <a:pPr marL="0" indent="0">
              <a:buClr>
                <a:schemeClr val="dk1"/>
              </a:buClr>
              <a:buSzPts val="1200"/>
            </a:pPr>
            <a:r>
              <a:rPr lang="en-GB" sz="1300"/>
              <a:t>3 T Bạn đau quá hả. + Phản ánh suy nghĩ thay đổi. Tiếp cận với câu hỏi mở và lắng nghe tốt.</a:t>
            </a:r>
            <a:endParaRPr sz="1300"/>
          </a:p>
          <a:p>
            <a:pPr marL="0" indent="0">
              <a:buClr>
                <a:schemeClr val="dk1"/>
              </a:buClr>
              <a:buSzPts val="1200"/>
            </a:pPr>
            <a:r>
              <a:rPr lang="en-GB" sz="1300"/>
              <a:t>5 T Đau vậy mà bạn vẫn lo việc trong ngày. + Phản chiếu phức tạp (CR).</a:t>
            </a:r>
            <a:endParaRPr sz="1300"/>
          </a:p>
          <a:p>
            <a:pPr marL="0" indent="0">
              <a:buClr>
                <a:schemeClr val="dk1"/>
              </a:buClr>
              <a:buSzPts val="1200"/>
            </a:pPr>
            <a:endParaRPr sz="1300"/>
          </a:p>
          <a:p>
            <a:pPr marL="0" indent="0"/>
            <a:endParaRPr sz="1300"/>
          </a:p>
        </p:txBody>
      </p:sp>
      <p:sp>
        <p:nvSpPr>
          <p:cNvPr id="759" name="Shape 759"/>
          <p:cNvSpPr txBox="1">
            <a:spLocks noGrp="1"/>
          </p:cNvSpPr>
          <p:nvPr>
            <p:ph type="sldNum" idx="12"/>
          </p:nvPr>
        </p:nvSpPr>
        <p:spPr>
          <a:xfrm>
            <a:off x="4023092" y="9719598"/>
            <a:ext cx="3077739" cy="511651"/>
          </a:xfrm>
          <a:prstGeom prst="rect">
            <a:avLst/>
          </a:prstGeom>
          <a:noFill/>
          <a:ln>
            <a:noFill/>
          </a:ln>
        </p:spPr>
        <p:txBody>
          <a:bodyPr spcFirstLastPara="1" wrap="square" lIns="99041" tIns="49507" rIns="99041" bIns="49507" anchor="b" anchorCtr="0">
            <a:noAutofit/>
          </a:bodyPr>
          <a:lstStyle/>
          <a:p>
            <a:pPr algn="r">
              <a:buSzPts val="1200"/>
            </a:pPr>
            <a:fld id="{00000000-1234-1234-1234-123412341234}" type="slidenum">
              <a:rPr lang="en-GB" sz="1300">
                <a:solidFill>
                  <a:schemeClr val="dk1"/>
                </a:solidFill>
                <a:latin typeface="Calibri"/>
                <a:ea typeface="Calibri"/>
                <a:cs typeface="Calibri"/>
                <a:sym typeface="Calibri"/>
              </a:rPr>
              <a:pPr algn="r">
                <a:buSzPts val="1200"/>
              </a:pPr>
              <a:t>48</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645263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Shape 757"/>
          <p:cNvSpPr>
            <a:spLocks noGrp="1" noRot="1" noChangeAspect="1"/>
          </p:cNvSpPr>
          <p:nvPr>
            <p:ph type="sldImg" idx="2"/>
          </p:nvPr>
        </p:nvSpPr>
        <p:spPr>
          <a:xfrm>
            <a:off x="139700" y="766763"/>
            <a:ext cx="6823075" cy="3838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8" name="Shape 758"/>
          <p:cNvSpPr txBox="1">
            <a:spLocks noGrp="1"/>
          </p:cNvSpPr>
          <p:nvPr>
            <p:ph type="body" idx="1"/>
          </p:nvPr>
        </p:nvSpPr>
        <p:spPr>
          <a:xfrm>
            <a:off x="710248" y="4860687"/>
            <a:ext cx="5681980" cy="4604861"/>
          </a:xfrm>
          <a:prstGeom prst="rect">
            <a:avLst/>
          </a:prstGeom>
          <a:noFill/>
          <a:ln>
            <a:noFill/>
          </a:ln>
        </p:spPr>
        <p:txBody>
          <a:bodyPr spcFirstLastPara="1" wrap="square" lIns="99041" tIns="49507" rIns="99041" bIns="49507" anchor="t" anchorCtr="0">
            <a:noAutofit/>
          </a:bodyPr>
          <a:lstStyle/>
          <a:p>
            <a:pPr marL="0" indent="0"/>
            <a:r>
              <a:rPr lang="en-GB" sz="1300"/>
              <a:t>1 T Bạn cho tôi biết vì sao bạn đến phòng khám. + Câu hỏi mở (OQ</a:t>
            </a:r>
            <a:endParaRPr sz="1300"/>
          </a:p>
          <a:p>
            <a:pPr marL="0" indent="0">
              <a:buClr>
                <a:schemeClr val="dk1"/>
              </a:buClr>
              <a:buSzPts val="1200"/>
            </a:pPr>
            <a:r>
              <a:rPr lang="en-GB" sz="1300"/>
              <a:t>3 T Bạn đau quá hả. + Phản ánh suy nghĩ thay đổi. Tiếp cận với câu hỏi mở và lắng nghe tốt.</a:t>
            </a:r>
            <a:endParaRPr sz="1300"/>
          </a:p>
          <a:p>
            <a:pPr marL="0" indent="0">
              <a:buClr>
                <a:schemeClr val="dk1"/>
              </a:buClr>
              <a:buSzPts val="1200"/>
            </a:pPr>
            <a:r>
              <a:rPr lang="en-GB" sz="1300"/>
              <a:t>5 T Đau vậy mà bạn vẫn lo việc trong ngày. + Phản chiếu phức tạp (CR).</a:t>
            </a:r>
            <a:endParaRPr sz="1300"/>
          </a:p>
          <a:p>
            <a:pPr marL="0" indent="0">
              <a:buClr>
                <a:schemeClr val="dk1"/>
              </a:buClr>
              <a:buSzPts val="1200"/>
            </a:pPr>
            <a:endParaRPr sz="1300"/>
          </a:p>
          <a:p>
            <a:pPr marL="0" indent="0"/>
            <a:endParaRPr sz="1300"/>
          </a:p>
        </p:txBody>
      </p:sp>
      <p:sp>
        <p:nvSpPr>
          <p:cNvPr id="759" name="Shape 759"/>
          <p:cNvSpPr txBox="1">
            <a:spLocks noGrp="1"/>
          </p:cNvSpPr>
          <p:nvPr>
            <p:ph type="sldNum" idx="12"/>
          </p:nvPr>
        </p:nvSpPr>
        <p:spPr>
          <a:xfrm>
            <a:off x="4023092" y="9719598"/>
            <a:ext cx="3077739" cy="511651"/>
          </a:xfrm>
          <a:prstGeom prst="rect">
            <a:avLst/>
          </a:prstGeom>
          <a:noFill/>
          <a:ln>
            <a:noFill/>
          </a:ln>
        </p:spPr>
        <p:txBody>
          <a:bodyPr spcFirstLastPara="1" wrap="square" lIns="99041" tIns="49507" rIns="99041" bIns="49507" anchor="b" anchorCtr="0">
            <a:noAutofit/>
          </a:bodyPr>
          <a:lstStyle/>
          <a:p>
            <a:pPr algn="r">
              <a:buSzPts val="1200"/>
            </a:pPr>
            <a:fld id="{00000000-1234-1234-1234-123412341234}" type="slidenum">
              <a:rPr lang="en-GB" sz="1300">
                <a:solidFill>
                  <a:schemeClr val="dk1"/>
                </a:solidFill>
                <a:latin typeface="Calibri"/>
                <a:ea typeface="Calibri"/>
                <a:cs typeface="Calibri"/>
                <a:sym typeface="Calibri"/>
              </a:rPr>
              <a:pPr algn="r">
                <a:buSzPts val="1200"/>
              </a:pPr>
              <a:t>49</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225925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Shape 826"/>
          <p:cNvSpPr txBox="1">
            <a:spLocks noGrp="1"/>
          </p:cNvSpPr>
          <p:nvPr>
            <p:ph type="body" idx="1"/>
          </p:nvPr>
        </p:nvSpPr>
        <p:spPr>
          <a:xfrm>
            <a:off x="710248" y="4860687"/>
            <a:ext cx="5681980" cy="4604861"/>
          </a:xfrm>
          <a:prstGeom prst="rect">
            <a:avLst/>
          </a:prstGeom>
          <a:noFill/>
          <a:ln>
            <a:noFill/>
          </a:ln>
        </p:spPr>
        <p:txBody>
          <a:bodyPr spcFirstLastPara="1" wrap="square" lIns="99041" tIns="49507" rIns="99041" bIns="49507" anchor="t" anchorCtr="0">
            <a:noAutofit/>
          </a:bodyPr>
          <a:lstStyle/>
          <a:p>
            <a:pPr marL="0" indent="0"/>
            <a:endParaRPr sz="1300"/>
          </a:p>
        </p:txBody>
      </p:sp>
      <p:sp>
        <p:nvSpPr>
          <p:cNvPr id="827" name="Shape 827"/>
          <p:cNvSpPr>
            <a:spLocks noGrp="1" noRot="1" noChangeAspect="1"/>
          </p:cNvSpPr>
          <p:nvPr>
            <p:ph type="sldImg" idx="2"/>
          </p:nvPr>
        </p:nvSpPr>
        <p:spPr>
          <a:xfrm>
            <a:off x="139700" y="766763"/>
            <a:ext cx="6823075" cy="3838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984162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Shape 855"/>
          <p:cNvSpPr>
            <a:spLocks noGrp="1" noRot="1" noChangeAspect="1"/>
          </p:cNvSpPr>
          <p:nvPr>
            <p:ph type="sldImg" idx="2"/>
          </p:nvPr>
        </p:nvSpPr>
        <p:spPr>
          <a:xfrm>
            <a:off x="139700" y="766763"/>
            <a:ext cx="6823075" cy="3838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6" name="Shape 856"/>
          <p:cNvSpPr txBox="1">
            <a:spLocks noGrp="1"/>
          </p:cNvSpPr>
          <p:nvPr>
            <p:ph type="body" idx="1"/>
          </p:nvPr>
        </p:nvSpPr>
        <p:spPr>
          <a:xfrm>
            <a:off x="710248" y="4860687"/>
            <a:ext cx="5681980" cy="4604861"/>
          </a:xfrm>
          <a:prstGeom prst="rect">
            <a:avLst/>
          </a:prstGeom>
          <a:noFill/>
          <a:ln>
            <a:noFill/>
          </a:ln>
        </p:spPr>
        <p:txBody>
          <a:bodyPr spcFirstLastPara="1" wrap="square" lIns="99041" tIns="49507" rIns="99041" bIns="49507" anchor="t" anchorCtr="0">
            <a:noAutofit/>
          </a:bodyPr>
          <a:lstStyle/>
          <a:p>
            <a:pPr marL="0" indent="0"/>
            <a:r>
              <a:rPr lang="en-GB" sz="1300"/>
              <a:t>? Khi bạn cung cấp thông tin hoặc lời khuyên, bạn có thường xuyên với sự cho phép của TC không?</a:t>
            </a:r>
            <a:endParaRPr sz="1300"/>
          </a:p>
          <a:p>
            <a:pPr marL="0" indent="0"/>
            <a:r>
              <a:rPr lang="en-GB" sz="1300"/>
              <a:t> </a:t>
            </a:r>
            <a:endParaRPr sz="1300"/>
          </a:p>
        </p:txBody>
      </p:sp>
      <p:sp>
        <p:nvSpPr>
          <p:cNvPr id="857" name="Shape 857"/>
          <p:cNvSpPr txBox="1">
            <a:spLocks noGrp="1"/>
          </p:cNvSpPr>
          <p:nvPr>
            <p:ph type="sldNum" idx="12"/>
          </p:nvPr>
        </p:nvSpPr>
        <p:spPr>
          <a:xfrm>
            <a:off x="4023092" y="9719598"/>
            <a:ext cx="3077739" cy="511651"/>
          </a:xfrm>
          <a:prstGeom prst="rect">
            <a:avLst/>
          </a:prstGeom>
          <a:noFill/>
          <a:ln>
            <a:noFill/>
          </a:ln>
        </p:spPr>
        <p:txBody>
          <a:bodyPr spcFirstLastPara="1" wrap="square" lIns="99041" tIns="49507" rIns="99041" bIns="49507" anchor="b" anchorCtr="0">
            <a:noAutofit/>
          </a:bodyPr>
          <a:lstStyle/>
          <a:p>
            <a:pPr algn="r">
              <a:buSzPts val="1200"/>
            </a:pPr>
            <a:fld id="{00000000-1234-1234-1234-123412341234}" type="slidenum">
              <a:rPr lang="en-GB" sz="1300">
                <a:solidFill>
                  <a:schemeClr val="dk1"/>
                </a:solidFill>
                <a:latin typeface="Calibri"/>
                <a:ea typeface="Calibri"/>
                <a:cs typeface="Calibri"/>
                <a:sym typeface="Calibri"/>
              </a:rPr>
              <a:pPr algn="r">
                <a:buSzPts val="1200"/>
              </a:pPr>
              <a:t>51</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61632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A9AC85B-6D25-40F8-A743-5F52B3F5219F}" type="datetimeFigureOut">
              <a:rPr lang="vi-VN" smtClean="0"/>
              <a:t>26/06/2020</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5201B39F-2943-4D70-8CEF-10528D30D656}" type="slidenum">
              <a:rPr lang="vi-VN" smtClean="0"/>
              <a:t>‹#›</a:t>
            </a:fld>
            <a:endParaRPr lang="vi-V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1315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9AC85B-6D25-40F8-A743-5F52B3F5219F}" type="datetimeFigureOut">
              <a:rPr lang="vi-VN" smtClean="0"/>
              <a:t>26/06/2020</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5201B39F-2943-4D70-8CEF-10528D30D656}" type="slidenum">
              <a:rPr lang="vi-VN" smtClean="0"/>
              <a:t>‹#›</a:t>
            </a:fld>
            <a:endParaRPr lang="vi-VN"/>
          </a:p>
        </p:txBody>
      </p:sp>
    </p:spTree>
    <p:extLst>
      <p:ext uri="{BB962C8B-B14F-4D97-AF65-F5344CB8AC3E}">
        <p14:creationId xmlns:p14="http://schemas.microsoft.com/office/powerpoint/2010/main" val="1548050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9AC85B-6D25-40F8-A743-5F52B3F5219F}" type="datetimeFigureOut">
              <a:rPr lang="vi-VN" smtClean="0"/>
              <a:t>26/06/2020</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5201B39F-2943-4D70-8CEF-10528D30D656}" type="slidenum">
              <a:rPr lang="vi-VN" smtClean="0"/>
              <a:t>‹#›</a:t>
            </a:fld>
            <a:endParaRPr lang="vi-V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5704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A9AC85B-6D25-40F8-A743-5F52B3F5219F}" type="datetimeFigureOut">
              <a:rPr lang="vi-VN" smtClean="0"/>
              <a:t>26/06/2020</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5201B39F-2943-4D70-8CEF-10528D30D656}" type="slidenum">
              <a:rPr lang="vi-VN" smtClean="0"/>
              <a:t>‹#›</a:t>
            </a:fld>
            <a:endParaRPr lang="vi-VN"/>
          </a:p>
        </p:txBody>
      </p:sp>
    </p:spTree>
    <p:extLst>
      <p:ext uri="{BB962C8B-B14F-4D97-AF65-F5344CB8AC3E}">
        <p14:creationId xmlns:p14="http://schemas.microsoft.com/office/powerpoint/2010/main" val="287788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A9AC85B-6D25-40F8-A743-5F52B3F5219F}" type="datetimeFigureOut">
              <a:rPr lang="vi-VN" smtClean="0"/>
              <a:t>26/06/2020</a:t>
            </a:fld>
            <a:endParaRPr lang="vi-VN"/>
          </a:p>
        </p:txBody>
      </p:sp>
      <p:sp>
        <p:nvSpPr>
          <p:cNvPr id="8" name="Footer Placeholder 7"/>
          <p:cNvSpPr>
            <a:spLocks noGrp="1"/>
          </p:cNvSpPr>
          <p:nvPr>
            <p:ph type="ftr" sz="quarter" idx="11"/>
          </p:nvPr>
        </p:nvSpPr>
        <p:spPr/>
        <p:txBody>
          <a:bodyPr/>
          <a:lstStyle/>
          <a:p>
            <a:endParaRPr lang="vi-VN"/>
          </a:p>
        </p:txBody>
      </p:sp>
      <p:sp>
        <p:nvSpPr>
          <p:cNvPr id="9" name="Slide Number Placeholder 8"/>
          <p:cNvSpPr>
            <a:spLocks noGrp="1"/>
          </p:cNvSpPr>
          <p:nvPr>
            <p:ph type="sldNum" sz="quarter" idx="12"/>
          </p:nvPr>
        </p:nvSpPr>
        <p:spPr/>
        <p:txBody>
          <a:bodyPr/>
          <a:lstStyle/>
          <a:p>
            <a:fld id="{5201B39F-2943-4D70-8CEF-10528D30D656}" type="slidenum">
              <a:rPr lang="vi-VN" smtClean="0"/>
              <a:t>‹#›</a:t>
            </a:fld>
            <a:endParaRPr lang="vi-VN"/>
          </a:p>
        </p:txBody>
      </p:sp>
    </p:spTree>
    <p:extLst>
      <p:ext uri="{BB962C8B-B14F-4D97-AF65-F5344CB8AC3E}">
        <p14:creationId xmlns:p14="http://schemas.microsoft.com/office/powerpoint/2010/main" val="838487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A9AC85B-6D25-40F8-A743-5F52B3F5219F}" type="datetimeFigureOut">
              <a:rPr lang="vi-VN" smtClean="0"/>
              <a:t>26/06/2020</a:t>
            </a:fld>
            <a:endParaRPr lang="vi-VN"/>
          </a:p>
        </p:txBody>
      </p:sp>
      <p:sp>
        <p:nvSpPr>
          <p:cNvPr id="4" name="Footer Placeholder 3"/>
          <p:cNvSpPr>
            <a:spLocks noGrp="1"/>
          </p:cNvSpPr>
          <p:nvPr>
            <p:ph type="ftr" sz="quarter" idx="11"/>
          </p:nvPr>
        </p:nvSpPr>
        <p:spPr/>
        <p:txBody>
          <a:bodyPr/>
          <a:lstStyle/>
          <a:p>
            <a:endParaRPr lang="vi-VN"/>
          </a:p>
        </p:txBody>
      </p:sp>
      <p:sp>
        <p:nvSpPr>
          <p:cNvPr id="5" name="Slide Number Placeholder 4"/>
          <p:cNvSpPr>
            <a:spLocks noGrp="1"/>
          </p:cNvSpPr>
          <p:nvPr>
            <p:ph type="sldNum" sz="quarter" idx="12"/>
          </p:nvPr>
        </p:nvSpPr>
        <p:spPr/>
        <p:txBody>
          <a:bodyPr/>
          <a:lstStyle/>
          <a:p>
            <a:fld id="{5201B39F-2943-4D70-8CEF-10528D30D656}" type="slidenum">
              <a:rPr lang="vi-VN" smtClean="0"/>
              <a:t>‹#›</a:t>
            </a:fld>
            <a:endParaRPr lang="vi-VN"/>
          </a:p>
        </p:txBody>
      </p:sp>
    </p:spTree>
    <p:extLst>
      <p:ext uri="{BB962C8B-B14F-4D97-AF65-F5344CB8AC3E}">
        <p14:creationId xmlns:p14="http://schemas.microsoft.com/office/powerpoint/2010/main" val="3474621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A9AC85B-6D25-40F8-A743-5F52B3F5219F}" type="datetimeFigureOut">
              <a:rPr lang="vi-VN" smtClean="0"/>
              <a:t>26/06/2020</a:t>
            </a:fld>
            <a:endParaRPr lang="vi-V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vi-VN"/>
          </a:p>
        </p:txBody>
      </p:sp>
      <p:sp>
        <p:nvSpPr>
          <p:cNvPr id="9" name="Slide Number Placeholder 8"/>
          <p:cNvSpPr>
            <a:spLocks noGrp="1"/>
          </p:cNvSpPr>
          <p:nvPr>
            <p:ph type="sldNum" sz="quarter" idx="12"/>
          </p:nvPr>
        </p:nvSpPr>
        <p:spPr/>
        <p:txBody>
          <a:bodyPr/>
          <a:lstStyle/>
          <a:p>
            <a:fld id="{5201B39F-2943-4D70-8CEF-10528D30D656}" type="slidenum">
              <a:rPr lang="vi-VN" smtClean="0"/>
              <a:t>‹#›</a:t>
            </a:fld>
            <a:endParaRPr lang="vi-VN"/>
          </a:p>
        </p:txBody>
      </p:sp>
    </p:spTree>
    <p:extLst>
      <p:ext uri="{BB962C8B-B14F-4D97-AF65-F5344CB8AC3E}">
        <p14:creationId xmlns:p14="http://schemas.microsoft.com/office/powerpoint/2010/main" val="2528668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A9AC85B-6D25-40F8-A743-5F52B3F5219F}" type="datetimeFigureOut">
              <a:rPr lang="vi-VN" smtClean="0"/>
              <a:t>26/06/2020</a:t>
            </a:fld>
            <a:endParaRPr lang="vi-V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vi-V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201B39F-2943-4D70-8CEF-10528D30D656}" type="slidenum">
              <a:rPr lang="vi-VN" smtClean="0"/>
              <a:t>‹#›</a:t>
            </a:fld>
            <a:endParaRPr lang="vi-VN"/>
          </a:p>
        </p:txBody>
      </p:sp>
    </p:spTree>
    <p:extLst>
      <p:ext uri="{BB962C8B-B14F-4D97-AF65-F5344CB8AC3E}">
        <p14:creationId xmlns:p14="http://schemas.microsoft.com/office/powerpoint/2010/main" val="239640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9AC85B-6D25-40F8-A743-5F52B3F5219F}" type="datetimeFigureOut">
              <a:rPr lang="vi-VN" smtClean="0"/>
              <a:t>26/06/2020</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5201B39F-2943-4D70-8CEF-10528D30D656}" type="slidenum">
              <a:rPr lang="vi-VN" smtClean="0"/>
              <a:t>‹#›</a:t>
            </a:fld>
            <a:endParaRPr lang="vi-VN"/>
          </a:p>
        </p:txBody>
      </p:sp>
    </p:spTree>
    <p:extLst>
      <p:ext uri="{BB962C8B-B14F-4D97-AF65-F5344CB8AC3E}">
        <p14:creationId xmlns:p14="http://schemas.microsoft.com/office/powerpoint/2010/main" val="2465976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9AC85B-6D25-40F8-A743-5F52B3F5219F}" type="datetimeFigureOut">
              <a:rPr lang="vi-VN" smtClean="0"/>
              <a:t>26/06/2020</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5201B39F-2943-4D70-8CEF-10528D30D656}" type="slidenum">
              <a:rPr lang="vi-VN" smtClean="0"/>
              <a:t>‹#›</a:t>
            </a:fld>
            <a:endParaRPr lang="vi-VN"/>
          </a:p>
        </p:txBody>
      </p:sp>
    </p:spTree>
    <p:extLst>
      <p:ext uri="{BB962C8B-B14F-4D97-AF65-F5344CB8AC3E}">
        <p14:creationId xmlns:p14="http://schemas.microsoft.com/office/powerpoint/2010/main" val="2063047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9AC85B-6D25-40F8-A743-5F52B3F5219F}" type="datetimeFigureOut">
              <a:rPr lang="vi-VN" smtClean="0"/>
              <a:t>26/06/2020</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5201B39F-2943-4D70-8CEF-10528D30D656}" type="slidenum">
              <a:rPr lang="vi-VN" smtClean="0"/>
              <a:t>‹#›</a:t>
            </a:fld>
            <a:endParaRPr lang="vi-VN"/>
          </a:p>
        </p:txBody>
      </p:sp>
    </p:spTree>
    <p:extLst>
      <p:ext uri="{BB962C8B-B14F-4D97-AF65-F5344CB8AC3E}">
        <p14:creationId xmlns:p14="http://schemas.microsoft.com/office/powerpoint/2010/main" val="652722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A9AC85B-6D25-40F8-A743-5F52B3F5219F}" type="datetimeFigureOut">
              <a:rPr lang="vi-VN" smtClean="0"/>
              <a:t>26/06/2020</a:t>
            </a:fld>
            <a:endParaRPr lang="vi-V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vi-V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201B39F-2943-4D70-8CEF-10528D30D656}" type="slidenum">
              <a:rPr lang="vi-VN" smtClean="0"/>
              <a:t>‹#›</a:t>
            </a:fld>
            <a:endParaRPr lang="vi-V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575372"/>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3385" y="758952"/>
            <a:ext cx="10874326" cy="2898648"/>
          </a:xfrm>
        </p:spPr>
        <p:txBody>
          <a:bodyPr>
            <a:normAutofit/>
          </a:bodyPr>
          <a:lstStyle/>
          <a:p>
            <a:pPr algn="ctr"/>
            <a:r>
              <a:rPr lang="vi-VN" sz="5400" b="1" dirty="0" smtClean="0">
                <a:solidFill>
                  <a:srgbClr val="FF0000"/>
                </a:solidFill>
                <a:latin typeface="+mn-lt"/>
              </a:rPr>
              <a:t>PHỎNG VẤN TẠO ĐỘNG LỰC</a:t>
            </a:r>
            <a:endParaRPr lang="vi-VN" sz="5400" b="1" dirty="0">
              <a:solidFill>
                <a:srgbClr val="FF0000"/>
              </a:solidFill>
              <a:latin typeface="+mn-lt"/>
            </a:endParaRPr>
          </a:p>
        </p:txBody>
      </p:sp>
      <p:sp>
        <p:nvSpPr>
          <p:cNvPr id="3" name="Subtitle 2"/>
          <p:cNvSpPr>
            <a:spLocks noGrp="1"/>
          </p:cNvSpPr>
          <p:nvPr>
            <p:ph type="subTitle" idx="1"/>
          </p:nvPr>
        </p:nvSpPr>
        <p:spPr/>
        <p:txBody>
          <a:bodyPr/>
          <a:lstStyle/>
          <a:p>
            <a:pPr algn="ctr"/>
            <a:r>
              <a:rPr lang="vi-VN" dirty="0" smtClean="0">
                <a:solidFill>
                  <a:srgbClr val="0070C0"/>
                </a:solidFill>
                <a:latin typeface="+mn-lt"/>
              </a:rPr>
              <a:t>AN GIANG, 6/2020</a:t>
            </a:r>
            <a:endParaRPr lang="vi-VN" dirty="0">
              <a:solidFill>
                <a:srgbClr val="0070C0"/>
              </a:solidFill>
              <a:latin typeface="+mn-lt"/>
            </a:endParaRPr>
          </a:p>
        </p:txBody>
      </p:sp>
      <p:grpSp>
        <p:nvGrpSpPr>
          <p:cNvPr id="4" name="Group 3"/>
          <p:cNvGrpSpPr/>
          <p:nvPr/>
        </p:nvGrpSpPr>
        <p:grpSpPr>
          <a:xfrm>
            <a:off x="1100051" y="286283"/>
            <a:ext cx="10071462" cy="1258819"/>
            <a:chOff x="1100051" y="286283"/>
            <a:chExt cx="10071462" cy="1258819"/>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21866" y="286283"/>
              <a:ext cx="1112283" cy="1112283"/>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4773" y="299250"/>
              <a:ext cx="2625638" cy="1086252"/>
            </a:xfrm>
            <a:prstGeom prst="rect">
              <a:avLst/>
            </a:prstGeom>
          </p:spPr>
        </p:pic>
        <p:cxnSp>
          <p:nvCxnSpPr>
            <p:cNvPr id="7" name="Straight Connector 6"/>
            <p:cNvCxnSpPr/>
            <p:nvPr/>
          </p:nvCxnSpPr>
          <p:spPr>
            <a:xfrm>
              <a:off x="1100051" y="1545102"/>
              <a:ext cx="10071462"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36389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D202-8398-411D-A8A2-9EA313D73C9E}"/>
              </a:ext>
            </a:extLst>
          </p:cNvPr>
          <p:cNvSpPr>
            <a:spLocks noGrp="1"/>
          </p:cNvSpPr>
          <p:nvPr>
            <p:ph type="title"/>
          </p:nvPr>
        </p:nvSpPr>
        <p:spPr/>
        <p:txBody>
          <a:bodyPr/>
          <a:lstStyle/>
          <a:p>
            <a:pPr algn="ctr"/>
            <a:r>
              <a:rPr lang="vi-VN" b="1" dirty="0" smtClean="0">
                <a:solidFill>
                  <a:srgbClr val="FF0000"/>
                </a:solidFill>
              </a:rPr>
              <a:t>MỤC TIÊU BÀI HỌC</a:t>
            </a:r>
            <a:endParaRPr lang="en-GB" b="1" dirty="0">
              <a:solidFill>
                <a:srgbClr val="FF0000"/>
              </a:solidFill>
            </a:endParaRPr>
          </a:p>
        </p:txBody>
      </p:sp>
      <p:sp>
        <p:nvSpPr>
          <p:cNvPr id="3" name="Text Placeholder 2">
            <a:extLst>
              <a:ext uri="{FF2B5EF4-FFF2-40B4-BE49-F238E27FC236}">
                <a16:creationId xmlns:a16="http://schemas.microsoft.com/office/drawing/2014/main" id="{4C975E43-244A-4669-8990-33020ACDF863}"/>
              </a:ext>
            </a:extLst>
          </p:cNvPr>
          <p:cNvSpPr>
            <a:spLocks noGrp="1"/>
          </p:cNvSpPr>
          <p:nvPr>
            <p:ph type="body" idx="1"/>
          </p:nvPr>
        </p:nvSpPr>
        <p:spPr>
          <a:xfrm>
            <a:off x="1097280" y="2176530"/>
            <a:ext cx="10058400" cy="3692564"/>
          </a:xfrm>
        </p:spPr>
        <p:txBody>
          <a:bodyPr>
            <a:normAutofit fontScale="92500" lnSpcReduction="20000"/>
          </a:bodyPr>
          <a:lstStyle/>
          <a:p>
            <a:pPr marL="0" indent="0">
              <a:buNone/>
            </a:pPr>
            <a:r>
              <a:rPr lang="vi-VN" sz="3200" dirty="0" smtClean="0">
                <a:solidFill>
                  <a:srgbClr val="0070C0"/>
                </a:solidFill>
                <a:latin typeface="Arial" panose="020B0604020202020204" pitchFamily="34" charset="0"/>
                <a:cs typeface="Arial" panose="020B0604020202020204" pitchFamily="34" charset="0"/>
              </a:rPr>
              <a:t>- Giới </a:t>
            </a:r>
            <a:r>
              <a:rPr lang="vi-VN" sz="3200" dirty="0">
                <a:solidFill>
                  <a:srgbClr val="0070C0"/>
                </a:solidFill>
                <a:latin typeface="Arial" panose="020B0604020202020204" pitchFamily="34" charset="0"/>
                <a:cs typeface="Arial" panose="020B0604020202020204" pitchFamily="34" charset="0"/>
              </a:rPr>
              <a:t>thiệu, cung cấp các thông tin cơ bản và hiệu quả của kỹ thuật phỏng vấn tạo động lực trong</a:t>
            </a:r>
            <a:r>
              <a:rPr lang="en-GB" sz="3200" dirty="0">
                <a:solidFill>
                  <a:srgbClr val="0070C0"/>
                </a:solidFill>
                <a:latin typeface="Arial" panose="020B0604020202020204" pitchFamily="34" charset="0"/>
                <a:cs typeface="Arial" panose="020B0604020202020204" pitchFamily="34" charset="0"/>
              </a:rPr>
              <a:t> </a:t>
            </a:r>
            <a:r>
              <a:rPr lang="en-GB" sz="3200" dirty="0" err="1">
                <a:solidFill>
                  <a:srgbClr val="0070C0"/>
                </a:solidFill>
                <a:latin typeface="Arial" panose="020B0604020202020204" pitchFamily="34" charset="0"/>
                <a:cs typeface="Arial" panose="020B0604020202020204" pitchFamily="34" charset="0"/>
              </a:rPr>
              <a:t>tuân</a:t>
            </a:r>
            <a:r>
              <a:rPr lang="en-GB" sz="3200" dirty="0">
                <a:solidFill>
                  <a:srgbClr val="0070C0"/>
                </a:solidFill>
                <a:latin typeface="Arial" panose="020B0604020202020204" pitchFamily="34" charset="0"/>
                <a:cs typeface="Arial" panose="020B0604020202020204" pitchFamily="34" charset="0"/>
              </a:rPr>
              <a:t> </a:t>
            </a:r>
            <a:r>
              <a:rPr lang="en-GB" sz="3200" dirty="0" err="1" smtClean="0">
                <a:solidFill>
                  <a:srgbClr val="0070C0"/>
                </a:solidFill>
                <a:latin typeface="Arial" panose="020B0604020202020204" pitchFamily="34" charset="0"/>
                <a:cs typeface="Arial" panose="020B0604020202020204" pitchFamily="34" charset="0"/>
              </a:rPr>
              <a:t>th</a:t>
            </a:r>
            <a:r>
              <a:rPr lang="vi-VN" sz="3200" dirty="0">
                <a:solidFill>
                  <a:srgbClr val="0070C0"/>
                </a:solidFill>
                <a:latin typeface="Arial" panose="020B0604020202020204" pitchFamily="34" charset="0"/>
                <a:cs typeface="Arial" panose="020B0604020202020204" pitchFamily="34" charset="0"/>
              </a:rPr>
              <a:t>ủ</a:t>
            </a:r>
            <a:r>
              <a:rPr lang="en-GB" sz="3200" dirty="0" smtClean="0">
                <a:solidFill>
                  <a:srgbClr val="0070C0"/>
                </a:solidFill>
                <a:latin typeface="Arial" panose="020B0604020202020204" pitchFamily="34" charset="0"/>
                <a:cs typeface="Arial" panose="020B0604020202020204" pitchFamily="34" charset="0"/>
              </a:rPr>
              <a:t> </a:t>
            </a:r>
            <a:r>
              <a:rPr lang="en-GB" sz="3200" dirty="0" err="1">
                <a:solidFill>
                  <a:srgbClr val="0070C0"/>
                </a:solidFill>
                <a:latin typeface="Arial" panose="020B0604020202020204" pitchFamily="34" charset="0"/>
                <a:cs typeface="Arial" panose="020B0604020202020204" pitchFamily="34" charset="0"/>
              </a:rPr>
              <a:t>điều</a:t>
            </a:r>
            <a:r>
              <a:rPr lang="en-GB" sz="3200" dirty="0">
                <a:solidFill>
                  <a:srgbClr val="0070C0"/>
                </a:solidFill>
                <a:latin typeface="Arial" panose="020B0604020202020204" pitchFamily="34" charset="0"/>
                <a:cs typeface="Arial" panose="020B0604020202020204" pitchFamily="34" charset="0"/>
              </a:rPr>
              <a:t> trị </a:t>
            </a:r>
            <a:r>
              <a:rPr lang="en-GB" sz="3200" dirty="0" err="1" smtClean="0">
                <a:solidFill>
                  <a:srgbClr val="0070C0"/>
                </a:solidFill>
                <a:latin typeface="Arial" panose="020B0604020202020204" pitchFamily="34" charset="0"/>
                <a:cs typeface="Arial" panose="020B0604020202020204" pitchFamily="34" charset="0"/>
              </a:rPr>
              <a:t>nghiện</a:t>
            </a:r>
            <a:r>
              <a:rPr lang="en-GB" sz="3200" dirty="0" smtClean="0">
                <a:solidFill>
                  <a:srgbClr val="0070C0"/>
                </a:solidFill>
                <a:latin typeface="Arial" panose="020B0604020202020204" pitchFamily="34" charset="0"/>
                <a:cs typeface="Arial" panose="020B0604020202020204" pitchFamily="34" charset="0"/>
              </a:rPr>
              <a:t> </a:t>
            </a:r>
            <a:r>
              <a:rPr lang="en-GB" sz="3200" dirty="0" err="1">
                <a:solidFill>
                  <a:srgbClr val="0070C0"/>
                </a:solidFill>
                <a:latin typeface="Arial" panose="020B0604020202020204" pitchFamily="34" charset="0"/>
                <a:cs typeface="Arial" panose="020B0604020202020204" pitchFamily="34" charset="0"/>
              </a:rPr>
              <a:t>chất</a:t>
            </a:r>
            <a:r>
              <a:rPr lang="en-GB" sz="3200" dirty="0">
                <a:solidFill>
                  <a:srgbClr val="0070C0"/>
                </a:solidFill>
                <a:latin typeface="Arial" panose="020B0604020202020204" pitchFamily="34" charset="0"/>
                <a:cs typeface="Arial" panose="020B0604020202020204" pitchFamily="34" charset="0"/>
              </a:rPr>
              <a:t> </a:t>
            </a:r>
            <a:r>
              <a:rPr lang="en-GB" sz="3200" dirty="0" smtClean="0">
                <a:solidFill>
                  <a:srgbClr val="0070C0"/>
                </a:solidFill>
                <a:latin typeface="Arial" panose="020B0604020202020204" pitchFamily="34" charset="0"/>
                <a:cs typeface="Arial" panose="020B0604020202020204" pitchFamily="34" charset="0"/>
              </a:rPr>
              <a:t>v</a:t>
            </a:r>
            <a:r>
              <a:rPr lang="vi-VN" sz="3200" dirty="0">
                <a:solidFill>
                  <a:srgbClr val="0070C0"/>
                </a:solidFill>
                <a:latin typeface="Arial" panose="020B0604020202020204" pitchFamily="34" charset="0"/>
                <a:cs typeface="Arial" panose="020B0604020202020204" pitchFamily="34" charset="0"/>
              </a:rPr>
              <a:t>à</a:t>
            </a:r>
            <a:r>
              <a:rPr lang="en-GB" sz="3200" dirty="0" smtClean="0">
                <a:solidFill>
                  <a:srgbClr val="0070C0"/>
                </a:solidFill>
                <a:latin typeface="Arial" panose="020B0604020202020204" pitchFamily="34" charset="0"/>
                <a:cs typeface="Arial" panose="020B0604020202020204" pitchFamily="34" charset="0"/>
              </a:rPr>
              <a:t> HIV</a:t>
            </a:r>
            <a:r>
              <a:rPr lang="vi-VN" sz="3200" dirty="0" smtClean="0">
                <a:solidFill>
                  <a:srgbClr val="0070C0"/>
                </a:solidFill>
                <a:latin typeface="Arial" panose="020B0604020202020204" pitchFamily="34" charset="0"/>
                <a:cs typeface="Arial" panose="020B0604020202020204" pitchFamily="34" charset="0"/>
              </a:rPr>
              <a:t>/AIDS.</a:t>
            </a:r>
          </a:p>
          <a:p>
            <a:pPr>
              <a:buFontTx/>
              <a:buChar char="-"/>
            </a:pPr>
            <a:endParaRPr lang="en-GB" sz="3200" dirty="0">
              <a:solidFill>
                <a:srgbClr val="0070C0"/>
              </a:solidFill>
              <a:latin typeface="Arial" panose="020B0604020202020204" pitchFamily="34" charset="0"/>
              <a:cs typeface="Arial" panose="020B0604020202020204" pitchFamily="34" charset="0"/>
            </a:endParaRPr>
          </a:p>
          <a:p>
            <a:pPr marL="0" indent="0">
              <a:buNone/>
            </a:pPr>
            <a:r>
              <a:rPr lang="vi-VN" sz="3200" dirty="0" smtClean="0">
                <a:solidFill>
                  <a:srgbClr val="0070C0"/>
                </a:solidFill>
                <a:latin typeface="Arial" panose="020B0604020202020204" pitchFamily="34" charset="0"/>
                <a:cs typeface="Arial" panose="020B0604020202020204" pitchFamily="34" charset="0"/>
              </a:rPr>
              <a:t>- Hướng </a:t>
            </a:r>
            <a:r>
              <a:rPr lang="vi-VN" sz="3200" dirty="0">
                <a:solidFill>
                  <a:srgbClr val="0070C0"/>
                </a:solidFill>
                <a:latin typeface="Arial" panose="020B0604020202020204" pitchFamily="34" charset="0"/>
                <a:cs typeface="Arial" panose="020B0604020202020204" pitchFamily="34" charset="0"/>
              </a:rPr>
              <a:t>dẫn </a:t>
            </a:r>
            <a:r>
              <a:rPr lang="vi-VN" sz="3200" dirty="0" smtClean="0">
                <a:solidFill>
                  <a:srgbClr val="0070C0"/>
                </a:solidFill>
                <a:latin typeface="Arial" panose="020B0604020202020204" pitchFamily="34" charset="0"/>
                <a:cs typeface="Arial" panose="020B0604020202020204" pitchFamily="34" charset="0"/>
              </a:rPr>
              <a:t>tham vấn viên (TVV) </a:t>
            </a:r>
            <a:r>
              <a:rPr lang="vi-VN" sz="3200" dirty="0">
                <a:solidFill>
                  <a:srgbClr val="0070C0"/>
                </a:solidFill>
                <a:latin typeface="Arial" panose="020B0604020202020204" pitchFamily="34" charset="0"/>
                <a:cs typeface="Arial" panose="020B0604020202020204" pitchFamily="34" charset="0"/>
              </a:rPr>
              <a:t>áp dụng các bước trong phỏng vấn tạo động lực, giúp </a:t>
            </a:r>
            <a:r>
              <a:rPr lang="vi-VN" sz="3200" dirty="0" smtClean="0">
                <a:solidFill>
                  <a:srgbClr val="0070C0"/>
                </a:solidFill>
                <a:latin typeface="Arial" panose="020B0604020202020204" pitchFamily="34" charset="0"/>
                <a:cs typeface="Arial" panose="020B0604020202020204" pitchFamily="34" charset="0"/>
              </a:rPr>
              <a:t>hỗ trợ </a:t>
            </a:r>
            <a:r>
              <a:rPr lang="vi-VN" sz="3200" dirty="0">
                <a:solidFill>
                  <a:srgbClr val="0070C0"/>
                </a:solidFill>
                <a:latin typeface="Arial" panose="020B0604020202020204" pitchFamily="34" charset="0"/>
                <a:cs typeface="Arial" panose="020B0604020202020204" pitchFamily="34" charset="0"/>
              </a:rPr>
              <a:t>cải thiện kết quả </a:t>
            </a:r>
            <a:r>
              <a:rPr lang="vi-VN" sz="3200" dirty="0" smtClean="0">
                <a:solidFill>
                  <a:srgbClr val="0070C0"/>
                </a:solidFill>
                <a:latin typeface="Arial" panose="020B0604020202020204" pitchFamily="34" charset="0"/>
                <a:cs typeface="Arial" panose="020B0604020202020204" pitchFamily="34" charset="0"/>
              </a:rPr>
              <a:t>tư vấn và giao tiếp với người rối loạn sử dụng chất (khách hàng – KH), giúp gia </a:t>
            </a:r>
            <a:r>
              <a:rPr lang="vi-VN" sz="3200" dirty="0">
                <a:solidFill>
                  <a:srgbClr val="0070C0"/>
                </a:solidFill>
                <a:latin typeface="Arial" panose="020B0604020202020204" pitchFamily="34" charset="0"/>
                <a:cs typeface="Arial" panose="020B0604020202020204" pitchFamily="34" charset="0"/>
              </a:rPr>
              <a:t>tăng tỷ lệ duy trì điều trị của </a:t>
            </a:r>
            <a:r>
              <a:rPr lang="vi-VN" sz="3200" dirty="0" smtClean="0">
                <a:solidFill>
                  <a:srgbClr val="0070C0"/>
                </a:solidFill>
                <a:latin typeface="Arial" panose="020B0604020202020204" pitchFamily="34" charset="0"/>
                <a:cs typeface="Arial" panose="020B0604020202020204" pitchFamily="34" charset="0"/>
              </a:rPr>
              <a:t>KH </a:t>
            </a:r>
            <a:r>
              <a:rPr lang="vi-VN" sz="3200" dirty="0">
                <a:solidFill>
                  <a:srgbClr val="0070C0"/>
                </a:solidFill>
                <a:latin typeface="Arial" panose="020B0604020202020204" pitchFamily="34" charset="0"/>
                <a:cs typeface="Arial" panose="020B0604020202020204" pitchFamily="34" charset="0"/>
              </a:rPr>
              <a:t>trong chương trình. </a:t>
            </a:r>
            <a:br>
              <a:rPr lang="vi-VN" sz="3200" dirty="0">
                <a:solidFill>
                  <a:srgbClr val="0070C0"/>
                </a:solidFill>
                <a:latin typeface="Arial" panose="020B0604020202020204" pitchFamily="34" charset="0"/>
                <a:cs typeface="Arial" panose="020B0604020202020204" pitchFamily="34" charset="0"/>
              </a:rPr>
            </a:br>
            <a:endParaRPr lang="en-GB" sz="32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0958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1249251" y="425003"/>
            <a:ext cx="9784396" cy="113334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rgbClr val="C00000"/>
              </a:buClr>
              <a:buSzPts val="3600"/>
            </a:pPr>
            <a:r>
              <a:rPr lang="en-GB" sz="3600" b="1" dirty="0">
                <a:solidFill>
                  <a:srgbClr val="FF0000"/>
                </a:solidFill>
                <a:latin typeface="Arial"/>
                <a:ea typeface="Arial"/>
                <a:cs typeface="Arial"/>
                <a:sym typeface="Arial"/>
              </a:rPr>
              <a:t>KHÁI NIỆM </a:t>
            </a:r>
            <a:r>
              <a:rPr lang="en-GB" sz="3600" b="1" dirty="0" smtClean="0">
                <a:solidFill>
                  <a:srgbClr val="FF0000"/>
                </a:solidFill>
                <a:latin typeface="Arial"/>
                <a:ea typeface="Arial"/>
                <a:cs typeface="Arial"/>
                <a:sym typeface="Arial"/>
              </a:rPr>
              <a:t>P</a:t>
            </a:r>
            <a:r>
              <a:rPr lang="vi-VN" sz="3600" b="1" dirty="0" smtClean="0">
                <a:solidFill>
                  <a:srgbClr val="FF0000"/>
                </a:solidFill>
                <a:latin typeface="Arial"/>
                <a:ea typeface="Arial"/>
                <a:cs typeface="Arial"/>
                <a:sym typeface="Arial"/>
              </a:rPr>
              <a:t>HỎNG VẤN TẠO ĐỘNG LỰC</a:t>
            </a:r>
            <a:endParaRPr sz="3600" b="1" dirty="0">
              <a:solidFill>
                <a:srgbClr val="FF0000"/>
              </a:solidFill>
              <a:latin typeface="Arial"/>
              <a:ea typeface="Arial"/>
              <a:cs typeface="Arial"/>
              <a:sym typeface="Arial"/>
            </a:endParaRPr>
          </a:p>
        </p:txBody>
      </p:sp>
      <p:sp>
        <p:nvSpPr>
          <p:cNvPr id="149" name="Shape 149"/>
          <p:cNvSpPr/>
          <p:nvPr/>
        </p:nvSpPr>
        <p:spPr>
          <a:xfrm>
            <a:off x="5414724" y="1906074"/>
            <a:ext cx="5775789" cy="4250028"/>
          </a:xfrm>
          <a:prstGeom prst="roundRect">
            <a:avLst>
              <a:gd name="adj" fmla="val 16667"/>
            </a:avLst>
          </a:prstGeom>
          <a:solidFill>
            <a:schemeClr val="lt1"/>
          </a:solidFill>
          <a:ln w="1905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114300"/>
            <a:r>
              <a:rPr lang="en-GB" sz="2800" dirty="0">
                <a:solidFill>
                  <a:srgbClr val="0070C0"/>
                </a:solidFill>
                <a:latin typeface="Arial" panose="020B0604020202020204" pitchFamily="34" charset="0"/>
                <a:cs typeface="Arial" panose="020B0604020202020204" pitchFamily="34" charset="0"/>
              </a:rPr>
              <a:t>Là </a:t>
            </a:r>
            <a:r>
              <a:rPr lang="en-GB" sz="2800" dirty="0" err="1">
                <a:solidFill>
                  <a:srgbClr val="0070C0"/>
                </a:solidFill>
                <a:latin typeface="Arial" panose="020B0604020202020204" pitchFamily="34" charset="0"/>
                <a:cs typeface="Arial" panose="020B0604020202020204" pitchFamily="34" charset="0"/>
                <a:sym typeface="Arial"/>
              </a:rPr>
              <a:t>cách</a:t>
            </a:r>
            <a:r>
              <a:rPr lang="en-GB" sz="2800" dirty="0">
                <a:solidFill>
                  <a:srgbClr val="0070C0"/>
                </a:solidFill>
                <a:latin typeface="Arial" panose="020B0604020202020204" pitchFamily="34" charset="0"/>
                <a:cs typeface="Arial" panose="020B0604020202020204" pitchFamily="34" charset="0"/>
                <a:sym typeface="Arial"/>
              </a:rPr>
              <a:t> </a:t>
            </a:r>
            <a:r>
              <a:rPr lang="en-GB" sz="2800" b="1" dirty="0" err="1">
                <a:solidFill>
                  <a:srgbClr val="0070C0"/>
                </a:solidFill>
                <a:latin typeface="Arial" panose="020B0604020202020204" pitchFamily="34" charset="0"/>
                <a:cs typeface="Arial" panose="020B0604020202020204" pitchFamily="34" charset="0"/>
                <a:sym typeface="Arial"/>
              </a:rPr>
              <a:t>trao</a:t>
            </a:r>
            <a:r>
              <a:rPr lang="en-GB" sz="2800" b="1" dirty="0">
                <a:solidFill>
                  <a:srgbClr val="0070C0"/>
                </a:solidFill>
                <a:latin typeface="Arial" panose="020B0604020202020204" pitchFamily="34" charset="0"/>
                <a:cs typeface="Arial" panose="020B0604020202020204" pitchFamily="34" charset="0"/>
                <a:sym typeface="Arial"/>
              </a:rPr>
              <a:t> </a:t>
            </a:r>
            <a:r>
              <a:rPr lang="en-GB" sz="2800" b="1" dirty="0" err="1">
                <a:solidFill>
                  <a:srgbClr val="0070C0"/>
                </a:solidFill>
                <a:latin typeface="Arial" panose="020B0604020202020204" pitchFamily="34" charset="0"/>
                <a:cs typeface="Arial" panose="020B0604020202020204" pitchFamily="34" charset="0"/>
                <a:sym typeface="Arial"/>
              </a:rPr>
              <a:t>đổi</a:t>
            </a:r>
            <a:r>
              <a:rPr lang="en-GB" sz="2800" dirty="0">
                <a:solidFill>
                  <a:srgbClr val="0070C0"/>
                </a:solidFill>
                <a:latin typeface="Arial" panose="020B0604020202020204" pitchFamily="34" charset="0"/>
                <a:cs typeface="Arial" panose="020B0604020202020204" pitchFamily="34" charset="0"/>
                <a:sym typeface="Arial"/>
              </a:rPr>
              <a:t> </a:t>
            </a:r>
            <a:r>
              <a:rPr lang="en-GB" sz="2800" b="1" dirty="0" err="1">
                <a:solidFill>
                  <a:srgbClr val="0070C0"/>
                </a:solidFill>
                <a:latin typeface="Arial" panose="020B0604020202020204" pitchFamily="34" charset="0"/>
                <a:cs typeface="Arial" panose="020B0604020202020204" pitchFamily="34" charset="0"/>
                <a:sym typeface="Arial"/>
              </a:rPr>
              <a:t>tự</a:t>
            </a:r>
            <a:r>
              <a:rPr lang="en-GB" sz="2800" b="1" dirty="0">
                <a:solidFill>
                  <a:srgbClr val="0070C0"/>
                </a:solidFill>
                <a:latin typeface="Arial" panose="020B0604020202020204" pitchFamily="34" charset="0"/>
                <a:cs typeface="Arial" panose="020B0604020202020204" pitchFamily="34" charset="0"/>
                <a:sym typeface="Arial"/>
              </a:rPr>
              <a:t> </a:t>
            </a:r>
            <a:r>
              <a:rPr lang="en-GB" sz="2800" b="1" dirty="0" err="1">
                <a:solidFill>
                  <a:srgbClr val="0070C0"/>
                </a:solidFill>
                <a:latin typeface="Arial" panose="020B0604020202020204" pitchFamily="34" charset="0"/>
                <a:cs typeface="Arial" panose="020B0604020202020204" pitchFamily="34" charset="0"/>
                <a:sym typeface="Arial"/>
              </a:rPr>
              <a:t>nhiên</a:t>
            </a:r>
            <a:r>
              <a:rPr lang="en-GB" sz="2800" b="1" dirty="0">
                <a:solidFill>
                  <a:srgbClr val="0070C0"/>
                </a:solidFill>
                <a:latin typeface="Arial" panose="020B0604020202020204" pitchFamily="34" charset="0"/>
                <a:cs typeface="Arial" panose="020B0604020202020204" pitchFamily="34" charset="0"/>
                <a:sym typeface="Arial"/>
              </a:rPr>
              <a:t> </a:t>
            </a:r>
            <a:r>
              <a:rPr lang="en-GB" sz="2800" b="1" dirty="0" err="1">
                <a:solidFill>
                  <a:srgbClr val="0070C0"/>
                </a:solidFill>
                <a:latin typeface="Arial" panose="020B0604020202020204" pitchFamily="34" charset="0"/>
                <a:cs typeface="Arial" panose="020B0604020202020204" pitchFamily="34" charset="0"/>
                <a:sym typeface="Arial"/>
              </a:rPr>
              <a:t>và</a:t>
            </a:r>
            <a:r>
              <a:rPr lang="en-GB" sz="2800" b="1" dirty="0">
                <a:solidFill>
                  <a:srgbClr val="0070C0"/>
                </a:solidFill>
                <a:latin typeface="Arial" panose="020B0604020202020204" pitchFamily="34" charset="0"/>
                <a:cs typeface="Arial" panose="020B0604020202020204" pitchFamily="34" charset="0"/>
                <a:sym typeface="Arial"/>
              </a:rPr>
              <a:t> </a:t>
            </a:r>
            <a:r>
              <a:rPr lang="en-GB" sz="2800" b="1" dirty="0" err="1">
                <a:solidFill>
                  <a:srgbClr val="0070C0"/>
                </a:solidFill>
                <a:latin typeface="Arial" panose="020B0604020202020204" pitchFamily="34" charset="0"/>
                <a:cs typeface="Arial" panose="020B0604020202020204" pitchFamily="34" charset="0"/>
                <a:sym typeface="Arial"/>
              </a:rPr>
              <a:t>hữu</a:t>
            </a:r>
            <a:r>
              <a:rPr lang="en-GB" sz="2800" b="1" dirty="0">
                <a:solidFill>
                  <a:srgbClr val="0070C0"/>
                </a:solidFill>
                <a:latin typeface="Arial" panose="020B0604020202020204" pitchFamily="34" charset="0"/>
                <a:cs typeface="Arial" panose="020B0604020202020204" pitchFamily="34" charset="0"/>
                <a:sym typeface="Arial"/>
              </a:rPr>
              <a:t> </a:t>
            </a:r>
            <a:r>
              <a:rPr lang="en-GB" sz="2800" b="1" dirty="0" err="1">
                <a:solidFill>
                  <a:srgbClr val="0070C0"/>
                </a:solidFill>
                <a:latin typeface="Arial" panose="020B0604020202020204" pitchFamily="34" charset="0"/>
                <a:cs typeface="Arial" panose="020B0604020202020204" pitchFamily="34" charset="0"/>
                <a:sym typeface="Arial"/>
              </a:rPr>
              <a:t>hiệu</a:t>
            </a:r>
            <a:r>
              <a:rPr lang="en-GB" sz="2800" dirty="0">
                <a:solidFill>
                  <a:srgbClr val="0070C0"/>
                </a:solidFill>
                <a:latin typeface="Arial" panose="020B0604020202020204" pitchFamily="34" charset="0"/>
                <a:cs typeface="Arial" panose="020B0604020202020204" pitchFamily="34" charset="0"/>
                <a:sym typeface="Arial"/>
              </a:rPr>
              <a:t> </a:t>
            </a:r>
            <a:r>
              <a:rPr lang="en-GB" sz="2800" dirty="0" err="1" smtClean="0">
                <a:solidFill>
                  <a:srgbClr val="0070C0"/>
                </a:solidFill>
                <a:latin typeface="Arial" panose="020B0604020202020204" pitchFamily="34" charset="0"/>
                <a:cs typeface="Arial" panose="020B0604020202020204" pitchFamily="34" charset="0"/>
                <a:sym typeface="Arial"/>
              </a:rPr>
              <a:t>giữa</a:t>
            </a:r>
            <a:r>
              <a:rPr lang="vi-VN" sz="2800" dirty="0" smtClean="0">
                <a:solidFill>
                  <a:srgbClr val="0070C0"/>
                </a:solidFill>
                <a:latin typeface="Arial" panose="020B0604020202020204" pitchFamily="34" charset="0"/>
                <a:cs typeface="Arial" panose="020B0604020202020204" pitchFamily="34" charset="0"/>
                <a:sym typeface="Arial"/>
              </a:rPr>
              <a:t> TVV</a:t>
            </a:r>
            <a:r>
              <a:rPr lang="en-GB" sz="2800" dirty="0" smtClean="0">
                <a:solidFill>
                  <a:srgbClr val="0070C0"/>
                </a:solidFill>
                <a:latin typeface="Arial" panose="020B0604020202020204" pitchFamily="34" charset="0"/>
                <a:cs typeface="Arial" panose="020B0604020202020204" pitchFamily="34" charset="0"/>
                <a:sym typeface="Arial"/>
              </a:rPr>
              <a:t> </a:t>
            </a:r>
            <a:r>
              <a:rPr lang="en-GB" sz="2800" dirty="0" err="1">
                <a:solidFill>
                  <a:srgbClr val="0070C0"/>
                </a:solidFill>
                <a:latin typeface="Arial" panose="020B0604020202020204" pitchFamily="34" charset="0"/>
                <a:cs typeface="Arial" panose="020B0604020202020204" pitchFamily="34" charset="0"/>
                <a:sym typeface="Arial"/>
              </a:rPr>
              <a:t>và</a:t>
            </a:r>
            <a:r>
              <a:rPr lang="en-GB" sz="2800" dirty="0">
                <a:solidFill>
                  <a:srgbClr val="0070C0"/>
                </a:solidFill>
                <a:latin typeface="Arial" panose="020B0604020202020204" pitchFamily="34" charset="0"/>
                <a:cs typeface="Arial" panose="020B0604020202020204" pitchFamily="34" charset="0"/>
                <a:sym typeface="Arial"/>
              </a:rPr>
              <a:t> </a:t>
            </a:r>
            <a:r>
              <a:rPr lang="vi-VN" sz="2800" dirty="0" smtClean="0">
                <a:solidFill>
                  <a:srgbClr val="0070C0"/>
                </a:solidFill>
                <a:latin typeface="Arial" panose="020B0604020202020204" pitchFamily="34" charset="0"/>
                <a:cs typeface="Arial" panose="020B0604020202020204" pitchFamily="34" charset="0"/>
                <a:sym typeface="Arial"/>
              </a:rPr>
              <a:t>KH</a:t>
            </a:r>
            <a:r>
              <a:rPr lang="en-GB" sz="2800" dirty="0" smtClean="0">
                <a:solidFill>
                  <a:srgbClr val="0070C0"/>
                </a:solidFill>
                <a:latin typeface="Arial" panose="020B0604020202020204" pitchFamily="34" charset="0"/>
                <a:cs typeface="Arial" panose="020B0604020202020204" pitchFamily="34" charset="0"/>
                <a:sym typeface="Arial"/>
              </a:rPr>
              <a:t> </a:t>
            </a:r>
            <a:r>
              <a:rPr lang="en-GB" sz="2800" dirty="0" err="1">
                <a:solidFill>
                  <a:srgbClr val="0070C0"/>
                </a:solidFill>
                <a:latin typeface="Arial" panose="020B0604020202020204" pitchFamily="34" charset="0"/>
                <a:cs typeface="Arial" panose="020B0604020202020204" pitchFamily="34" charset="0"/>
                <a:sym typeface="Arial"/>
              </a:rPr>
              <a:t>về</a:t>
            </a:r>
            <a:r>
              <a:rPr lang="en-GB" sz="2800" dirty="0">
                <a:solidFill>
                  <a:srgbClr val="0070C0"/>
                </a:solidFill>
                <a:latin typeface="Arial" panose="020B0604020202020204" pitchFamily="34" charset="0"/>
                <a:cs typeface="Arial" panose="020B0604020202020204" pitchFamily="34" charset="0"/>
                <a:sym typeface="Arial"/>
              </a:rPr>
              <a:t> </a:t>
            </a:r>
            <a:r>
              <a:rPr lang="en-GB" sz="2800" dirty="0" err="1">
                <a:solidFill>
                  <a:srgbClr val="0070C0"/>
                </a:solidFill>
                <a:latin typeface="Arial" panose="020B0604020202020204" pitchFamily="34" charset="0"/>
                <a:cs typeface="Arial" panose="020B0604020202020204" pitchFamily="34" charset="0"/>
                <a:sym typeface="Arial"/>
              </a:rPr>
              <a:t>vấn</a:t>
            </a:r>
            <a:r>
              <a:rPr lang="en-GB" sz="2800" dirty="0">
                <a:solidFill>
                  <a:srgbClr val="0070C0"/>
                </a:solidFill>
                <a:latin typeface="Arial" panose="020B0604020202020204" pitchFamily="34" charset="0"/>
                <a:cs typeface="Arial" panose="020B0604020202020204" pitchFamily="34" charset="0"/>
                <a:sym typeface="Arial"/>
              </a:rPr>
              <a:t> </a:t>
            </a:r>
            <a:r>
              <a:rPr lang="en-GB" sz="2800" dirty="0" err="1">
                <a:solidFill>
                  <a:srgbClr val="0070C0"/>
                </a:solidFill>
                <a:latin typeface="Arial" panose="020B0604020202020204" pitchFamily="34" charset="0"/>
                <a:cs typeface="Arial" panose="020B0604020202020204" pitchFamily="34" charset="0"/>
                <a:sym typeface="Arial"/>
              </a:rPr>
              <a:t>đề</a:t>
            </a:r>
            <a:r>
              <a:rPr lang="en-GB" sz="2800" dirty="0">
                <a:solidFill>
                  <a:srgbClr val="0070C0"/>
                </a:solidFill>
                <a:latin typeface="Arial" panose="020B0604020202020204" pitchFamily="34" charset="0"/>
                <a:cs typeface="Arial" panose="020B0604020202020204" pitchFamily="34" charset="0"/>
                <a:sym typeface="Arial"/>
              </a:rPr>
              <a:t> </a:t>
            </a:r>
            <a:r>
              <a:rPr lang="vi-VN" sz="2800" dirty="0" smtClean="0">
                <a:solidFill>
                  <a:srgbClr val="0070C0"/>
                </a:solidFill>
                <a:latin typeface="Arial" panose="020B0604020202020204" pitchFamily="34" charset="0"/>
                <a:cs typeface="Arial" panose="020B0604020202020204" pitchFamily="34" charset="0"/>
                <a:sym typeface="Arial"/>
              </a:rPr>
              <a:t>KH</a:t>
            </a:r>
            <a:r>
              <a:rPr lang="en-GB" sz="2800" dirty="0" smtClean="0">
                <a:solidFill>
                  <a:srgbClr val="0070C0"/>
                </a:solidFill>
                <a:latin typeface="Arial" panose="020B0604020202020204" pitchFamily="34" charset="0"/>
                <a:cs typeface="Arial" panose="020B0604020202020204" pitchFamily="34" charset="0"/>
                <a:sym typeface="Arial"/>
              </a:rPr>
              <a:t> </a:t>
            </a:r>
            <a:r>
              <a:rPr lang="en-GB" sz="2800" dirty="0" err="1">
                <a:solidFill>
                  <a:srgbClr val="0070C0"/>
                </a:solidFill>
                <a:latin typeface="Arial" panose="020B0604020202020204" pitchFamily="34" charset="0"/>
                <a:cs typeface="Arial" panose="020B0604020202020204" pitchFamily="34" charset="0"/>
                <a:sym typeface="Arial"/>
              </a:rPr>
              <a:t>muốn</a:t>
            </a:r>
            <a:r>
              <a:rPr lang="en-GB" sz="2800" dirty="0">
                <a:solidFill>
                  <a:srgbClr val="0070C0"/>
                </a:solidFill>
                <a:latin typeface="Arial" panose="020B0604020202020204" pitchFamily="34" charset="0"/>
                <a:cs typeface="Arial" panose="020B0604020202020204" pitchFamily="34" charset="0"/>
                <a:sym typeface="Arial"/>
              </a:rPr>
              <a:t> </a:t>
            </a:r>
            <a:r>
              <a:rPr lang="en-GB" sz="2800" dirty="0" err="1">
                <a:solidFill>
                  <a:srgbClr val="0070C0"/>
                </a:solidFill>
                <a:latin typeface="Arial" panose="020B0604020202020204" pitchFamily="34" charset="0"/>
                <a:cs typeface="Arial" panose="020B0604020202020204" pitchFamily="34" charset="0"/>
                <a:sym typeface="Arial"/>
              </a:rPr>
              <a:t>thay</a:t>
            </a:r>
            <a:r>
              <a:rPr lang="en-GB" sz="2800" dirty="0">
                <a:solidFill>
                  <a:srgbClr val="0070C0"/>
                </a:solidFill>
                <a:latin typeface="Arial" panose="020B0604020202020204" pitchFamily="34" charset="0"/>
                <a:cs typeface="Arial" panose="020B0604020202020204" pitchFamily="34" charset="0"/>
                <a:sym typeface="Arial"/>
              </a:rPr>
              <a:t> </a:t>
            </a:r>
            <a:r>
              <a:rPr lang="en-GB" sz="2800" dirty="0" err="1">
                <a:solidFill>
                  <a:srgbClr val="0070C0"/>
                </a:solidFill>
                <a:latin typeface="Arial" panose="020B0604020202020204" pitchFamily="34" charset="0"/>
                <a:cs typeface="Arial" panose="020B0604020202020204" pitchFamily="34" charset="0"/>
                <a:sym typeface="Arial"/>
              </a:rPr>
              <a:t>đổi</a:t>
            </a:r>
            <a:r>
              <a:rPr lang="en-GB" sz="2800" dirty="0">
                <a:solidFill>
                  <a:srgbClr val="0070C0"/>
                </a:solidFill>
                <a:latin typeface="Arial" panose="020B0604020202020204" pitchFamily="34" charset="0"/>
                <a:cs typeface="Arial" panose="020B0604020202020204" pitchFamily="34" charset="0"/>
                <a:sym typeface="Arial"/>
              </a:rPr>
              <a:t>. </a:t>
            </a:r>
            <a:r>
              <a:rPr lang="en-GB" sz="2800" dirty="0" smtClean="0">
                <a:solidFill>
                  <a:srgbClr val="0070C0"/>
                </a:solidFill>
                <a:latin typeface="Arial" panose="020B0604020202020204" pitchFamily="34" charset="0"/>
                <a:cs typeface="Arial" panose="020B0604020202020204" pitchFamily="34" charset="0"/>
                <a:sym typeface="Arial"/>
              </a:rPr>
              <a:t>P</a:t>
            </a:r>
            <a:r>
              <a:rPr lang="vi-VN" sz="2800" dirty="0" smtClean="0">
                <a:solidFill>
                  <a:srgbClr val="0070C0"/>
                </a:solidFill>
                <a:latin typeface="Arial" panose="020B0604020202020204" pitchFamily="34" charset="0"/>
                <a:cs typeface="Arial" panose="020B0604020202020204" pitchFamily="34" charset="0"/>
                <a:sym typeface="Arial"/>
              </a:rPr>
              <a:t>hỏng vấn tạo động lực</a:t>
            </a:r>
            <a:r>
              <a:rPr lang="en-GB" sz="2800" dirty="0" smtClean="0">
                <a:solidFill>
                  <a:srgbClr val="0070C0"/>
                </a:solidFill>
                <a:latin typeface="Arial" panose="020B0604020202020204" pitchFamily="34" charset="0"/>
                <a:cs typeface="Arial" panose="020B0604020202020204" pitchFamily="34" charset="0"/>
                <a:sym typeface="Arial"/>
              </a:rPr>
              <a:t> </a:t>
            </a:r>
            <a:r>
              <a:rPr lang="en-GB" sz="2800" dirty="0" err="1">
                <a:solidFill>
                  <a:srgbClr val="0070C0"/>
                </a:solidFill>
                <a:latin typeface="Arial" panose="020B0604020202020204" pitchFamily="34" charset="0"/>
                <a:cs typeface="Arial" panose="020B0604020202020204" pitchFamily="34" charset="0"/>
                <a:sym typeface="Arial"/>
              </a:rPr>
              <a:t>tập</a:t>
            </a:r>
            <a:r>
              <a:rPr lang="en-GB" sz="2800" dirty="0">
                <a:solidFill>
                  <a:srgbClr val="0070C0"/>
                </a:solidFill>
                <a:latin typeface="Arial" panose="020B0604020202020204" pitchFamily="34" charset="0"/>
                <a:cs typeface="Arial" panose="020B0604020202020204" pitchFamily="34" charset="0"/>
                <a:sym typeface="Arial"/>
              </a:rPr>
              <a:t> </a:t>
            </a:r>
            <a:r>
              <a:rPr lang="en-GB" sz="2800" dirty="0" err="1">
                <a:solidFill>
                  <a:srgbClr val="0070C0"/>
                </a:solidFill>
                <a:latin typeface="Arial" panose="020B0604020202020204" pitchFamily="34" charset="0"/>
                <a:cs typeface="Arial" panose="020B0604020202020204" pitchFamily="34" charset="0"/>
                <a:sym typeface="Arial"/>
              </a:rPr>
              <a:t>trung</a:t>
            </a:r>
            <a:r>
              <a:rPr lang="en-GB" sz="2800" dirty="0">
                <a:solidFill>
                  <a:srgbClr val="0070C0"/>
                </a:solidFill>
                <a:latin typeface="Arial" panose="020B0604020202020204" pitchFamily="34" charset="0"/>
                <a:cs typeface="Arial" panose="020B0604020202020204" pitchFamily="34" charset="0"/>
                <a:sym typeface="Arial"/>
              </a:rPr>
              <a:t> </a:t>
            </a:r>
            <a:r>
              <a:rPr lang="en-GB" sz="2800" dirty="0" err="1">
                <a:solidFill>
                  <a:srgbClr val="0070C0"/>
                </a:solidFill>
                <a:latin typeface="Arial" panose="020B0604020202020204" pitchFamily="34" charset="0"/>
                <a:cs typeface="Arial" panose="020B0604020202020204" pitchFamily="34" charset="0"/>
                <a:sym typeface="Arial"/>
              </a:rPr>
              <a:t>hỗ</a:t>
            </a:r>
            <a:r>
              <a:rPr lang="en-GB" sz="2800" dirty="0">
                <a:solidFill>
                  <a:srgbClr val="0070C0"/>
                </a:solidFill>
                <a:latin typeface="Arial" panose="020B0604020202020204" pitchFamily="34" charset="0"/>
                <a:cs typeface="Arial" panose="020B0604020202020204" pitchFamily="34" charset="0"/>
                <a:sym typeface="Arial"/>
              </a:rPr>
              <a:t> </a:t>
            </a:r>
            <a:r>
              <a:rPr lang="en-GB" sz="2800" dirty="0" err="1">
                <a:solidFill>
                  <a:srgbClr val="0070C0"/>
                </a:solidFill>
                <a:latin typeface="Arial" panose="020B0604020202020204" pitchFamily="34" charset="0"/>
                <a:cs typeface="Arial" panose="020B0604020202020204" pitchFamily="34" charset="0"/>
                <a:sym typeface="Arial"/>
              </a:rPr>
              <a:t>trợ</a:t>
            </a:r>
            <a:r>
              <a:rPr lang="en-GB" sz="2800" dirty="0">
                <a:solidFill>
                  <a:srgbClr val="0070C0"/>
                </a:solidFill>
                <a:latin typeface="Arial" panose="020B0604020202020204" pitchFamily="34" charset="0"/>
                <a:cs typeface="Arial" panose="020B0604020202020204" pitchFamily="34" charset="0"/>
                <a:sym typeface="Arial"/>
              </a:rPr>
              <a:t> </a:t>
            </a:r>
            <a:r>
              <a:rPr lang="vi-VN" sz="2800" dirty="0" smtClean="0">
                <a:solidFill>
                  <a:srgbClr val="0070C0"/>
                </a:solidFill>
                <a:latin typeface="Arial" panose="020B0604020202020204" pitchFamily="34" charset="0"/>
                <a:cs typeface="Arial" panose="020B0604020202020204" pitchFamily="34" charset="0"/>
                <a:sym typeface="Arial"/>
              </a:rPr>
              <a:t>KH</a:t>
            </a:r>
            <a:r>
              <a:rPr lang="en-GB" sz="2800" dirty="0" smtClean="0">
                <a:solidFill>
                  <a:srgbClr val="0070C0"/>
                </a:solidFill>
                <a:latin typeface="Arial" panose="020B0604020202020204" pitchFamily="34" charset="0"/>
                <a:cs typeface="Arial" panose="020B0604020202020204" pitchFamily="34" charset="0"/>
                <a:sym typeface="Arial"/>
              </a:rPr>
              <a:t> </a:t>
            </a:r>
            <a:r>
              <a:rPr lang="en-GB" sz="2800" b="1" dirty="0" err="1">
                <a:solidFill>
                  <a:srgbClr val="0070C0"/>
                </a:solidFill>
                <a:latin typeface="Arial" panose="020B0604020202020204" pitchFamily="34" charset="0"/>
                <a:cs typeface="Arial" panose="020B0604020202020204" pitchFamily="34" charset="0"/>
                <a:sym typeface="Arial"/>
              </a:rPr>
              <a:t>tăng</a:t>
            </a:r>
            <a:r>
              <a:rPr lang="en-GB" sz="2800" b="1" dirty="0">
                <a:solidFill>
                  <a:srgbClr val="0070C0"/>
                </a:solidFill>
                <a:latin typeface="Arial" panose="020B0604020202020204" pitchFamily="34" charset="0"/>
                <a:cs typeface="Arial" panose="020B0604020202020204" pitchFamily="34" charset="0"/>
                <a:sym typeface="Arial"/>
              </a:rPr>
              <a:t> </a:t>
            </a:r>
            <a:r>
              <a:rPr lang="en-GB" sz="2800" b="1" dirty="0" err="1">
                <a:solidFill>
                  <a:srgbClr val="0070C0"/>
                </a:solidFill>
                <a:latin typeface="Arial" panose="020B0604020202020204" pitchFamily="34" charset="0"/>
                <a:cs typeface="Arial" panose="020B0604020202020204" pitchFamily="34" charset="0"/>
                <a:sym typeface="Arial"/>
              </a:rPr>
              <a:t>cường</a:t>
            </a:r>
            <a:r>
              <a:rPr lang="en-GB" sz="2800" b="1" dirty="0">
                <a:solidFill>
                  <a:srgbClr val="0070C0"/>
                </a:solidFill>
                <a:latin typeface="Arial" panose="020B0604020202020204" pitchFamily="34" charset="0"/>
                <a:cs typeface="Arial" panose="020B0604020202020204" pitchFamily="34" charset="0"/>
                <a:sym typeface="Arial"/>
              </a:rPr>
              <a:t> </a:t>
            </a:r>
            <a:r>
              <a:rPr lang="en-GB" sz="2800" b="1" dirty="0" err="1">
                <a:solidFill>
                  <a:srgbClr val="0070C0"/>
                </a:solidFill>
                <a:latin typeface="Arial" panose="020B0604020202020204" pitchFamily="34" charset="0"/>
                <a:cs typeface="Arial" panose="020B0604020202020204" pitchFamily="34" charset="0"/>
                <a:sym typeface="Arial"/>
              </a:rPr>
              <a:t>động</a:t>
            </a:r>
            <a:r>
              <a:rPr lang="en-GB" sz="2800" b="1" dirty="0">
                <a:solidFill>
                  <a:srgbClr val="0070C0"/>
                </a:solidFill>
                <a:latin typeface="Arial" panose="020B0604020202020204" pitchFamily="34" charset="0"/>
                <a:cs typeface="Arial" panose="020B0604020202020204" pitchFamily="34" charset="0"/>
                <a:sym typeface="Arial"/>
              </a:rPr>
              <a:t> </a:t>
            </a:r>
            <a:r>
              <a:rPr lang="en-GB" sz="2800" b="1" dirty="0" err="1">
                <a:solidFill>
                  <a:srgbClr val="0070C0"/>
                </a:solidFill>
                <a:latin typeface="Arial" panose="020B0604020202020204" pitchFamily="34" charset="0"/>
                <a:cs typeface="Arial" panose="020B0604020202020204" pitchFamily="34" charset="0"/>
                <a:sym typeface="Arial"/>
              </a:rPr>
              <a:t>lực</a:t>
            </a:r>
            <a:r>
              <a:rPr lang="en-GB" sz="2800" b="1" dirty="0">
                <a:solidFill>
                  <a:srgbClr val="0070C0"/>
                </a:solidFill>
                <a:latin typeface="Arial" panose="020B0604020202020204" pitchFamily="34" charset="0"/>
                <a:cs typeface="Arial" panose="020B0604020202020204" pitchFamily="34" charset="0"/>
                <a:sym typeface="Arial"/>
              </a:rPr>
              <a:t> </a:t>
            </a:r>
            <a:r>
              <a:rPr lang="en-GB" sz="2800" b="1" dirty="0" err="1">
                <a:solidFill>
                  <a:srgbClr val="0070C0"/>
                </a:solidFill>
                <a:latin typeface="Arial" panose="020B0604020202020204" pitchFamily="34" charset="0"/>
                <a:cs typeface="Arial" panose="020B0604020202020204" pitchFamily="34" charset="0"/>
                <a:sym typeface="Arial"/>
              </a:rPr>
              <a:t>và</a:t>
            </a:r>
            <a:r>
              <a:rPr lang="en-GB" sz="2800" b="1" dirty="0">
                <a:solidFill>
                  <a:srgbClr val="0070C0"/>
                </a:solidFill>
                <a:latin typeface="Arial" panose="020B0604020202020204" pitchFamily="34" charset="0"/>
                <a:cs typeface="Arial" panose="020B0604020202020204" pitchFamily="34" charset="0"/>
                <a:sym typeface="Arial"/>
              </a:rPr>
              <a:t> cam </a:t>
            </a:r>
            <a:r>
              <a:rPr lang="en-GB" sz="2800" b="1" dirty="0" err="1">
                <a:solidFill>
                  <a:srgbClr val="0070C0"/>
                </a:solidFill>
                <a:latin typeface="Arial" panose="020B0604020202020204" pitchFamily="34" charset="0"/>
                <a:cs typeface="Arial" panose="020B0604020202020204" pitchFamily="34" charset="0"/>
                <a:sym typeface="Arial"/>
              </a:rPr>
              <a:t>kết</a:t>
            </a:r>
            <a:r>
              <a:rPr lang="en-GB" sz="2800" b="1" dirty="0">
                <a:solidFill>
                  <a:srgbClr val="0070C0"/>
                </a:solidFill>
                <a:latin typeface="Arial" panose="020B0604020202020204" pitchFamily="34" charset="0"/>
                <a:cs typeface="Arial" panose="020B0604020202020204" pitchFamily="34" charset="0"/>
                <a:sym typeface="Arial"/>
              </a:rPr>
              <a:t> </a:t>
            </a:r>
            <a:r>
              <a:rPr lang="en-GB" sz="2800" b="1" dirty="0" err="1">
                <a:solidFill>
                  <a:srgbClr val="0070C0"/>
                </a:solidFill>
                <a:latin typeface="Arial" panose="020B0604020202020204" pitchFamily="34" charset="0"/>
                <a:cs typeface="Arial" panose="020B0604020202020204" pitchFamily="34" charset="0"/>
                <a:sym typeface="Arial"/>
              </a:rPr>
              <a:t>thay</a:t>
            </a:r>
            <a:r>
              <a:rPr lang="en-GB" sz="2800" b="1" dirty="0">
                <a:solidFill>
                  <a:srgbClr val="0070C0"/>
                </a:solidFill>
                <a:latin typeface="Arial" panose="020B0604020202020204" pitchFamily="34" charset="0"/>
                <a:cs typeface="Arial" panose="020B0604020202020204" pitchFamily="34" charset="0"/>
                <a:sym typeface="Arial"/>
              </a:rPr>
              <a:t> </a:t>
            </a:r>
            <a:r>
              <a:rPr lang="en-GB" sz="2800" b="1" dirty="0" err="1">
                <a:solidFill>
                  <a:srgbClr val="0070C0"/>
                </a:solidFill>
                <a:latin typeface="Arial" panose="020B0604020202020204" pitchFamily="34" charset="0"/>
                <a:cs typeface="Arial" panose="020B0604020202020204" pitchFamily="34" charset="0"/>
                <a:sym typeface="Arial"/>
              </a:rPr>
              <a:t>đổi</a:t>
            </a:r>
            <a:r>
              <a:rPr lang="en-GB" sz="2800" b="1" dirty="0">
                <a:solidFill>
                  <a:srgbClr val="0070C0"/>
                </a:solidFill>
                <a:latin typeface="Arial" panose="020B0604020202020204" pitchFamily="34" charset="0"/>
                <a:cs typeface="Arial" panose="020B0604020202020204" pitchFamily="34" charset="0"/>
                <a:sym typeface="Arial"/>
              </a:rPr>
              <a:t>.</a:t>
            </a:r>
          </a:p>
          <a:p>
            <a:pPr marL="114300"/>
            <a:r>
              <a:rPr lang="en-GB" i="1" dirty="0">
                <a:solidFill>
                  <a:srgbClr val="0070C0"/>
                </a:solidFill>
                <a:sym typeface="Arial"/>
              </a:rPr>
              <a:t>William R. Miller &amp; Stephen Rollnick, 2013</a:t>
            </a:r>
            <a:endParaRPr i="1" dirty="0">
              <a:solidFill>
                <a:srgbClr val="0070C0"/>
              </a:solidFill>
              <a:sym typeface="Arial"/>
            </a:endParaRPr>
          </a:p>
        </p:txBody>
      </p:sp>
      <p:sp>
        <p:nvSpPr>
          <p:cNvPr id="5" name="Text Placeholder 4">
            <a:extLst>
              <a:ext uri="{FF2B5EF4-FFF2-40B4-BE49-F238E27FC236}">
                <a16:creationId xmlns:a16="http://schemas.microsoft.com/office/drawing/2014/main" id="{E5849103-CBA2-4D7E-A6C5-A624E4F8AAEF}"/>
              </a:ext>
            </a:extLst>
          </p:cNvPr>
          <p:cNvSpPr>
            <a:spLocks noGrp="1"/>
          </p:cNvSpPr>
          <p:nvPr>
            <p:ph type="body" idx="1"/>
          </p:nvPr>
        </p:nvSpPr>
        <p:spPr>
          <a:xfrm>
            <a:off x="1074057" y="1906073"/>
            <a:ext cx="4206281" cy="4250028"/>
          </a:xfrm>
          <a:prstGeom prst="rect">
            <a:avLst/>
          </a:prstGeom>
          <a:blipFill dpi="0" rotWithShape="1">
            <a:blip r:embed="rId3">
              <a:extLst>
                <a:ext uri="{28A0092B-C50C-407E-A947-70E740481C1C}">
                  <a14:useLocalDpi xmlns:a14="http://schemas.microsoft.com/office/drawing/2010/main" val="0"/>
                </a:ext>
              </a:extLst>
            </a:blip>
            <a:srcRect/>
            <a:stretch>
              <a:fillRect t="-3253" b="-120747"/>
            </a:stretch>
          </a:blipFill>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dirty="0"/>
          </a:p>
        </p:txBody>
      </p:sp>
    </p:spTree>
    <p:extLst>
      <p:ext uri="{BB962C8B-B14F-4D97-AF65-F5344CB8AC3E}">
        <p14:creationId xmlns:p14="http://schemas.microsoft.com/office/powerpoint/2010/main" val="1024647780"/>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9">
                                            <p:txEl>
                                              <p:pRg st="0" end="0"/>
                                            </p:txEl>
                                          </p:spTgt>
                                        </p:tgtEl>
                                        <p:attrNameLst>
                                          <p:attrName>style.visibility</p:attrName>
                                        </p:attrNameLst>
                                      </p:cBhvr>
                                      <p:to>
                                        <p:strVal val="visible"/>
                                      </p:to>
                                    </p:set>
                                    <p:animEffect transition="in" filter="fade">
                                      <p:cBhvr>
                                        <p:cTn id="7" dur="500"/>
                                        <p:tgtEl>
                                          <p:spTgt spid="1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9">
                                            <p:txEl>
                                              <p:pRg st="1" end="1"/>
                                            </p:txEl>
                                          </p:spTgt>
                                        </p:tgtEl>
                                        <p:attrNameLst>
                                          <p:attrName>style.visibility</p:attrName>
                                        </p:attrNameLst>
                                      </p:cBhvr>
                                      <p:to>
                                        <p:strVal val="visible"/>
                                      </p:to>
                                    </p:set>
                                    <p:animEffect transition="in" filter="fade">
                                      <p:cBhvr>
                                        <p:cTn id="12" dur="500"/>
                                        <p:tgtEl>
                                          <p:spTgt spid="14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2057400" y="129539"/>
            <a:ext cx="8229600" cy="159623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rgbClr val="C00000"/>
              </a:buClr>
              <a:buSzPts val="3600"/>
            </a:pPr>
            <a:r>
              <a:rPr lang="en-GB" sz="3600" b="1" dirty="0">
                <a:solidFill>
                  <a:srgbClr val="FF0000"/>
                </a:solidFill>
                <a:latin typeface="Arial"/>
                <a:ea typeface="Arial"/>
                <a:cs typeface="Arial"/>
                <a:sym typeface="Arial"/>
              </a:rPr>
              <a:t>PHONG CÁCH THAM VẤN</a:t>
            </a:r>
            <a:endParaRPr sz="3600" b="1" dirty="0">
              <a:solidFill>
                <a:srgbClr val="FF0000"/>
              </a:solidFill>
              <a:latin typeface="Arial"/>
              <a:ea typeface="Arial"/>
              <a:cs typeface="Arial"/>
              <a:sym typeface="Arial"/>
            </a:endParaRPr>
          </a:p>
        </p:txBody>
      </p:sp>
      <p:grpSp>
        <p:nvGrpSpPr>
          <p:cNvPr id="155" name="Shape 155"/>
          <p:cNvGrpSpPr/>
          <p:nvPr/>
        </p:nvGrpSpPr>
        <p:grpSpPr>
          <a:xfrm>
            <a:off x="1977470" y="1496377"/>
            <a:ext cx="8216741" cy="3651884"/>
            <a:chOff x="6429" y="460057"/>
            <a:chExt cx="8216741" cy="3651884"/>
          </a:xfrm>
        </p:grpSpPr>
        <p:sp>
          <p:nvSpPr>
            <p:cNvPr id="156" name="Shape 156"/>
            <p:cNvSpPr/>
            <p:nvPr/>
          </p:nvSpPr>
          <p:spPr>
            <a:xfrm>
              <a:off x="2973585" y="460057"/>
              <a:ext cx="2282428" cy="1521618"/>
            </a:xfrm>
            <a:prstGeom prst="roundRect">
              <a:avLst>
                <a:gd name="adj" fmla="val 10000"/>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157" name="Shape 157"/>
            <p:cNvSpPr txBox="1"/>
            <p:nvPr/>
          </p:nvSpPr>
          <p:spPr>
            <a:xfrm>
              <a:off x="3018152" y="504624"/>
              <a:ext cx="2193294" cy="1432484"/>
            </a:xfrm>
            <a:prstGeom prst="rect">
              <a:avLst/>
            </a:prstGeom>
            <a:solidFill>
              <a:srgbClr val="0070C0"/>
            </a:solidFill>
            <a:ln>
              <a:noFill/>
            </a:ln>
          </p:spPr>
          <p:txBody>
            <a:bodyPr spcFirstLastPara="1" wrap="square" lIns="106675" tIns="106675" rIns="106675" bIns="106675" anchor="ctr" anchorCtr="0">
              <a:noAutofit/>
            </a:bodyPr>
            <a:lstStyle/>
            <a:p>
              <a:pPr algn="ctr">
                <a:lnSpc>
                  <a:spcPct val="90000"/>
                </a:lnSpc>
                <a:buClr>
                  <a:srgbClr val="000000"/>
                </a:buClr>
                <a:buSzPts val="2800"/>
              </a:pPr>
              <a:r>
                <a:rPr lang="en-GB" sz="2800" b="1" dirty="0">
                  <a:solidFill>
                    <a:schemeClr val="bg1"/>
                  </a:solidFill>
                  <a:latin typeface="Arial"/>
                  <a:ea typeface="Arial"/>
                  <a:cs typeface="Arial"/>
                  <a:sym typeface="Arial"/>
                </a:rPr>
                <a:t>PHONG CÁCH THAM VẤN</a:t>
              </a:r>
              <a:endParaRPr sz="2800" b="1" dirty="0">
                <a:solidFill>
                  <a:schemeClr val="bg1"/>
                </a:solidFill>
                <a:latin typeface="Arial"/>
                <a:ea typeface="Arial"/>
                <a:cs typeface="Arial"/>
                <a:sym typeface="Arial"/>
              </a:endParaRPr>
            </a:p>
          </p:txBody>
        </p:sp>
        <p:sp>
          <p:nvSpPr>
            <p:cNvPr id="158" name="Shape 158"/>
            <p:cNvSpPr/>
            <p:nvPr/>
          </p:nvSpPr>
          <p:spPr>
            <a:xfrm>
              <a:off x="1147643" y="1981676"/>
              <a:ext cx="2967156" cy="608647"/>
            </a:xfrm>
            <a:custGeom>
              <a:avLst/>
              <a:gdLst/>
              <a:ahLst/>
              <a:cxnLst/>
              <a:rect l="0" t="0" r="0" b="0"/>
              <a:pathLst>
                <a:path w="120000" h="120000" extrusionOk="0">
                  <a:moveTo>
                    <a:pt x="120000" y="0"/>
                  </a:moveTo>
                  <a:lnTo>
                    <a:pt x="120000" y="60000"/>
                  </a:lnTo>
                  <a:lnTo>
                    <a:pt x="0" y="60000"/>
                  </a:lnTo>
                  <a:lnTo>
                    <a:pt x="0" y="120000"/>
                  </a:lnTo>
                </a:path>
              </a:pathLst>
            </a:custGeom>
            <a:noFill/>
            <a:ln w="12700" cap="flat" cmpd="sng">
              <a:solidFill>
                <a:schemeClr val="accent3"/>
              </a:solidFill>
              <a:prstDash val="solid"/>
              <a:miter lim="800000"/>
              <a:headEnd type="none" w="sm" len="sm"/>
              <a:tailEnd type="none" w="sm" len="sm"/>
            </a:ln>
          </p:spPr>
        </p:sp>
        <p:sp>
          <p:nvSpPr>
            <p:cNvPr id="159" name="Shape 159"/>
            <p:cNvSpPr/>
            <p:nvPr/>
          </p:nvSpPr>
          <p:spPr>
            <a:xfrm>
              <a:off x="6429" y="2590323"/>
              <a:ext cx="2282428" cy="1521618"/>
            </a:xfrm>
            <a:prstGeom prst="roundRect">
              <a:avLst>
                <a:gd name="adj" fmla="val 10000"/>
              </a:avLst>
            </a:prstGeom>
            <a:solidFill>
              <a:schemeClr val="accent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160" name="Shape 160"/>
            <p:cNvSpPr txBox="1"/>
            <p:nvPr/>
          </p:nvSpPr>
          <p:spPr>
            <a:xfrm>
              <a:off x="50996" y="2634890"/>
              <a:ext cx="2193294" cy="1432484"/>
            </a:xfrm>
            <a:prstGeom prst="rect">
              <a:avLst/>
            </a:prstGeom>
            <a:solidFill>
              <a:srgbClr val="FFC000"/>
            </a:solidFill>
            <a:ln>
              <a:noFill/>
            </a:ln>
          </p:spPr>
          <p:txBody>
            <a:bodyPr spcFirstLastPara="1" wrap="square" lIns="106675" tIns="106675" rIns="106675" bIns="106675" anchor="ctr" anchorCtr="0">
              <a:noAutofit/>
            </a:bodyPr>
            <a:lstStyle/>
            <a:p>
              <a:pPr algn="ctr">
                <a:lnSpc>
                  <a:spcPct val="90000"/>
                </a:lnSpc>
                <a:buClr>
                  <a:srgbClr val="000000"/>
                </a:buClr>
                <a:buSzPts val="2800"/>
              </a:pPr>
              <a:r>
                <a:rPr lang="en-GB" sz="2800" b="1" dirty="0">
                  <a:latin typeface="Arial"/>
                  <a:ea typeface="Arial"/>
                  <a:cs typeface="Arial"/>
                  <a:sym typeface="Arial"/>
                </a:rPr>
                <a:t>CHỈ BẢO</a:t>
              </a:r>
              <a:endParaRPr sz="1400" b="1" dirty="0">
                <a:latin typeface="Arial"/>
                <a:ea typeface="Arial"/>
                <a:cs typeface="Arial"/>
                <a:sym typeface="Arial"/>
              </a:endParaRPr>
            </a:p>
            <a:p>
              <a:pPr algn="ctr">
                <a:lnSpc>
                  <a:spcPct val="90000"/>
                </a:lnSpc>
                <a:spcBef>
                  <a:spcPts val="980"/>
                </a:spcBef>
                <a:buClr>
                  <a:srgbClr val="000000"/>
                </a:buClr>
                <a:buSzPts val="2800"/>
              </a:pPr>
              <a:r>
                <a:rPr lang="en-GB" sz="2800" b="1" dirty="0">
                  <a:latin typeface="Arial"/>
                  <a:ea typeface="Arial"/>
                  <a:cs typeface="Arial"/>
                  <a:sym typeface="Arial"/>
                </a:rPr>
                <a:t>(directing)</a:t>
              </a:r>
              <a:endParaRPr sz="2800" b="1" dirty="0">
                <a:latin typeface="Arial"/>
                <a:ea typeface="Arial"/>
                <a:cs typeface="Arial"/>
                <a:sym typeface="Arial"/>
              </a:endParaRPr>
            </a:p>
          </p:txBody>
        </p:sp>
        <p:sp>
          <p:nvSpPr>
            <p:cNvPr id="161" name="Shape 161"/>
            <p:cNvSpPr/>
            <p:nvPr/>
          </p:nvSpPr>
          <p:spPr>
            <a:xfrm>
              <a:off x="4069080" y="1981676"/>
              <a:ext cx="91440" cy="608647"/>
            </a:xfrm>
            <a:custGeom>
              <a:avLst/>
              <a:gdLst/>
              <a:ahLst/>
              <a:cxnLst/>
              <a:rect l="0" t="0" r="0" b="0"/>
              <a:pathLst>
                <a:path w="120000" h="120000" extrusionOk="0">
                  <a:moveTo>
                    <a:pt x="60000" y="0"/>
                  </a:moveTo>
                  <a:lnTo>
                    <a:pt x="60000" y="120000"/>
                  </a:lnTo>
                </a:path>
              </a:pathLst>
            </a:custGeom>
            <a:noFill/>
            <a:ln w="12700" cap="flat" cmpd="sng">
              <a:solidFill>
                <a:schemeClr val="accent3"/>
              </a:solidFill>
              <a:prstDash val="solid"/>
              <a:miter lim="800000"/>
              <a:headEnd type="none" w="sm" len="sm"/>
              <a:tailEnd type="none" w="sm" len="sm"/>
            </a:ln>
          </p:spPr>
        </p:sp>
        <p:sp>
          <p:nvSpPr>
            <p:cNvPr id="162" name="Shape 162"/>
            <p:cNvSpPr/>
            <p:nvPr/>
          </p:nvSpPr>
          <p:spPr>
            <a:xfrm>
              <a:off x="2973585" y="2590323"/>
              <a:ext cx="2282428" cy="1521618"/>
            </a:xfrm>
            <a:prstGeom prst="roundRect">
              <a:avLst>
                <a:gd name="adj" fmla="val 10000"/>
              </a:avLst>
            </a:prstGeom>
            <a:solidFill>
              <a:schemeClr val="accent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163" name="Shape 163"/>
            <p:cNvSpPr txBox="1"/>
            <p:nvPr/>
          </p:nvSpPr>
          <p:spPr>
            <a:xfrm>
              <a:off x="3018152" y="2634890"/>
              <a:ext cx="2193294" cy="1432484"/>
            </a:xfrm>
            <a:prstGeom prst="rect">
              <a:avLst/>
            </a:prstGeom>
            <a:solidFill>
              <a:srgbClr val="FFC000"/>
            </a:solidFill>
            <a:ln>
              <a:noFill/>
            </a:ln>
          </p:spPr>
          <p:txBody>
            <a:bodyPr spcFirstLastPara="1" wrap="square" lIns="106675" tIns="106675" rIns="106675" bIns="106675" anchor="ctr" anchorCtr="0">
              <a:noAutofit/>
            </a:bodyPr>
            <a:lstStyle/>
            <a:p>
              <a:pPr algn="ctr">
                <a:lnSpc>
                  <a:spcPct val="90000"/>
                </a:lnSpc>
                <a:buClr>
                  <a:srgbClr val="000000"/>
                </a:buClr>
                <a:buSzPts val="2800"/>
              </a:pPr>
              <a:r>
                <a:rPr lang="en-GB" sz="2800" b="1" dirty="0">
                  <a:latin typeface="Arial"/>
                  <a:ea typeface="Arial"/>
                  <a:cs typeface="Arial"/>
                  <a:sym typeface="Arial"/>
                </a:rPr>
                <a:t>HƯỚNG DẪN</a:t>
              </a:r>
              <a:endParaRPr sz="1400" b="1" dirty="0">
                <a:latin typeface="Arial"/>
                <a:ea typeface="Arial"/>
                <a:cs typeface="Arial"/>
                <a:sym typeface="Arial"/>
              </a:endParaRPr>
            </a:p>
            <a:p>
              <a:pPr algn="ctr">
                <a:lnSpc>
                  <a:spcPct val="90000"/>
                </a:lnSpc>
                <a:spcBef>
                  <a:spcPts val="980"/>
                </a:spcBef>
                <a:buClr>
                  <a:srgbClr val="000000"/>
                </a:buClr>
                <a:buSzPts val="2800"/>
              </a:pPr>
              <a:r>
                <a:rPr lang="en-GB" sz="2800" b="1" dirty="0">
                  <a:latin typeface="Arial"/>
                  <a:ea typeface="Arial"/>
                  <a:cs typeface="Arial"/>
                  <a:sym typeface="Arial"/>
                </a:rPr>
                <a:t>(guiding)</a:t>
              </a:r>
              <a:endParaRPr sz="2800" b="1" dirty="0">
                <a:latin typeface="Arial"/>
                <a:ea typeface="Arial"/>
                <a:cs typeface="Arial"/>
                <a:sym typeface="Arial"/>
              </a:endParaRPr>
            </a:p>
          </p:txBody>
        </p:sp>
        <p:sp>
          <p:nvSpPr>
            <p:cNvPr id="164" name="Shape 164"/>
            <p:cNvSpPr/>
            <p:nvPr/>
          </p:nvSpPr>
          <p:spPr>
            <a:xfrm>
              <a:off x="4114800" y="1981676"/>
              <a:ext cx="2967156" cy="608647"/>
            </a:xfrm>
            <a:custGeom>
              <a:avLst/>
              <a:gdLst/>
              <a:ahLst/>
              <a:cxnLst/>
              <a:rect l="0" t="0" r="0" b="0"/>
              <a:pathLst>
                <a:path w="120000" h="120000" extrusionOk="0">
                  <a:moveTo>
                    <a:pt x="0" y="0"/>
                  </a:moveTo>
                  <a:lnTo>
                    <a:pt x="0" y="60000"/>
                  </a:lnTo>
                  <a:lnTo>
                    <a:pt x="120000" y="60000"/>
                  </a:lnTo>
                  <a:lnTo>
                    <a:pt x="120000" y="120000"/>
                  </a:lnTo>
                </a:path>
              </a:pathLst>
            </a:custGeom>
            <a:noFill/>
            <a:ln w="12700" cap="flat" cmpd="sng">
              <a:solidFill>
                <a:schemeClr val="accent3"/>
              </a:solidFill>
              <a:prstDash val="solid"/>
              <a:miter lim="800000"/>
              <a:headEnd type="none" w="sm" len="sm"/>
              <a:tailEnd type="none" w="sm" len="sm"/>
            </a:ln>
          </p:spPr>
        </p:sp>
        <p:sp>
          <p:nvSpPr>
            <p:cNvPr id="165" name="Shape 165"/>
            <p:cNvSpPr/>
            <p:nvPr/>
          </p:nvSpPr>
          <p:spPr>
            <a:xfrm>
              <a:off x="5940742" y="2590323"/>
              <a:ext cx="2282428" cy="1521618"/>
            </a:xfrm>
            <a:prstGeom prst="roundRect">
              <a:avLst>
                <a:gd name="adj" fmla="val 10000"/>
              </a:avLst>
            </a:prstGeom>
            <a:solidFill>
              <a:schemeClr val="accent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166" name="Shape 166"/>
            <p:cNvSpPr txBox="1"/>
            <p:nvPr/>
          </p:nvSpPr>
          <p:spPr>
            <a:xfrm>
              <a:off x="5985309" y="2634890"/>
              <a:ext cx="2193294" cy="1432484"/>
            </a:xfrm>
            <a:prstGeom prst="rect">
              <a:avLst/>
            </a:prstGeom>
            <a:solidFill>
              <a:srgbClr val="FFC000"/>
            </a:solidFill>
            <a:ln>
              <a:noFill/>
            </a:ln>
          </p:spPr>
          <p:txBody>
            <a:bodyPr spcFirstLastPara="1" wrap="square" lIns="106675" tIns="106675" rIns="106675" bIns="106675" anchor="ctr" anchorCtr="0">
              <a:noAutofit/>
            </a:bodyPr>
            <a:lstStyle/>
            <a:p>
              <a:pPr algn="ctr">
                <a:lnSpc>
                  <a:spcPct val="90000"/>
                </a:lnSpc>
                <a:buClr>
                  <a:srgbClr val="000000"/>
                </a:buClr>
                <a:buSzPts val="2800"/>
              </a:pPr>
              <a:r>
                <a:rPr lang="en-GB" sz="2800" b="1" dirty="0">
                  <a:latin typeface="Arial"/>
                  <a:ea typeface="Arial"/>
                  <a:cs typeface="Arial"/>
                  <a:sym typeface="Arial"/>
                </a:rPr>
                <a:t>THEO DÕI</a:t>
              </a:r>
              <a:endParaRPr sz="1400" b="1" dirty="0">
                <a:latin typeface="Arial"/>
                <a:ea typeface="Arial"/>
                <a:cs typeface="Arial"/>
                <a:sym typeface="Arial"/>
              </a:endParaRPr>
            </a:p>
            <a:p>
              <a:pPr algn="ctr">
                <a:lnSpc>
                  <a:spcPct val="90000"/>
                </a:lnSpc>
                <a:spcBef>
                  <a:spcPts val="980"/>
                </a:spcBef>
                <a:buClr>
                  <a:srgbClr val="000000"/>
                </a:buClr>
                <a:buSzPts val="2800"/>
              </a:pPr>
              <a:r>
                <a:rPr lang="en-GB" sz="2800" b="1" dirty="0">
                  <a:latin typeface="Arial"/>
                  <a:ea typeface="Arial"/>
                  <a:cs typeface="Arial"/>
                  <a:sym typeface="Arial"/>
                </a:rPr>
                <a:t>(following)</a:t>
              </a:r>
              <a:endParaRPr sz="2800" b="1" dirty="0">
                <a:latin typeface="Arial"/>
                <a:ea typeface="Arial"/>
                <a:cs typeface="Arial"/>
                <a:sym typeface="Arial"/>
              </a:endParaRPr>
            </a:p>
          </p:txBody>
        </p:sp>
      </p:grpSp>
      <p:sp>
        <p:nvSpPr>
          <p:cNvPr id="167" name="Shape 167"/>
          <p:cNvSpPr/>
          <p:nvPr/>
        </p:nvSpPr>
        <p:spPr>
          <a:xfrm>
            <a:off x="1977470" y="5383370"/>
            <a:ext cx="8518812" cy="902178"/>
          </a:xfrm>
          <a:prstGeom prst="homePlate">
            <a:avLst>
              <a:gd name="adj" fmla="val 50000"/>
            </a:avLst>
          </a:prstGeom>
          <a:solidFill>
            <a:srgbClr val="002060"/>
          </a:solidFill>
          <a:ln w="12700" cap="flat" cmpd="sng">
            <a:solidFill>
              <a:srgbClr val="595959"/>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3200"/>
            </a:pPr>
            <a:r>
              <a:rPr lang="en-GB" sz="3200" dirty="0">
                <a:solidFill>
                  <a:schemeClr val="bg1"/>
                </a:solidFill>
                <a:latin typeface="Arial"/>
                <a:ea typeface="Arial"/>
                <a:cs typeface="Arial"/>
                <a:sym typeface="Arial"/>
              </a:rPr>
              <a:t>PVTĐL </a:t>
            </a:r>
            <a:r>
              <a:rPr lang="en-GB" sz="3200" dirty="0" err="1">
                <a:solidFill>
                  <a:schemeClr val="bg1"/>
                </a:solidFill>
                <a:latin typeface="Arial"/>
                <a:ea typeface="Arial"/>
                <a:cs typeface="Arial"/>
                <a:sym typeface="Arial"/>
              </a:rPr>
              <a:t>sử</a:t>
            </a:r>
            <a:r>
              <a:rPr lang="en-GB" sz="3200" dirty="0">
                <a:solidFill>
                  <a:schemeClr val="bg1"/>
                </a:solidFill>
                <a:latin typeface="Arial"/>
                <a:ea typeface="Arial"/>
                <a:cs typeface="Arial"/>
                <a:sym typeface="Arial"/>
              </a:rPr>
              <a:t> </a:t>
            </a:r>
            <a:r>
              <a:rPr lang="en-GB" sz="3200" dirty="0" err="1">
                <a:solidFill>
                  <a:schemeClr val="bg1"/>
                </a:solidFill>
                <a:latin typeface="Arial"/>
                <a:ea typeface="Arial"/>
                <a:cs typeface="Arial"/>
                <a:sym typeface="Arial"/>
              </a:rPr>
              <a:t>dụng</a:t>
            </a:r>
            <a:r>
              <a:rPr lang="en-GB" sz="3200" dirty="0">
                <a:solidFill>
                  <a:schemeClr val="bg1"/>
                </a:solidFill>
                <a:latin typeface="Arial"/>
                <a:ea typeface="Arial"/>
                <a:cs typeface="Arial"/>
                <a:sym typeface="Arial"/>
              </a:rPr>
              <a:t> </a:t>
            </a:r>
            <a:r>
              <a:rPr lang="en-GB" sz="3200" dirty="0" err="1">
                <a:solidFill>
                  <a:schemeClr val="bg1"/>
                </a:solidFill>
                <a:latin typeface="Arial"/>
                <a:ea typeface="Arial"/>
                <a:cs typeface="Arial"/>
                <a:sym typeface="Arial"/>
              </a:rPr>
              <a:t>phong</a:t>
            </a:r>
            <a:r>
              <a:rPr lang="en-GB" sz="3200" dirty="0">
                <a:solidFill>
                  <a:schemeClr val="bg1"/>
                </a:solidFill>
                <a:latin typeface="Arial"/>
                <a:ea typeface="Arial"/>
                <a:cs typeface="Arial"/>
                <a:sym typeface="Arial"/>
              </a:rPr>
              <a:t> </a:t>
            </a:r>
            <a:r>
              <a:rPr lang="en-GB" sz="3200" dirty="0" err="1">
                <a:solidFill>
                  <a:schemeClr val="bg1"/>
                </a:solidFill>
                <a:latin typeface="Arial"/>
                <a:ea typeface="Arial"/>
                <a:cs typeface="Arial"/>
                <a:sym typeface="Arial"/>
              </a:rPr>
              <a:t>cách</a:t>
            </a:r>
            <a:r>
              <a:rPr lang="en-GB" sz="3200" dirty="0">
                <a:solidFill>
                  <a:schemeClr val="bg1"/>
                </a:solidFill>
                <a:latin typeface="Arial"/>
                <a:ea typeface="Arial"/>
                <a:cs typeface="Arial"/>
                <a:sym typeface="Arial"/>
              </a:rPr>
              <a:t> “</a:t>
            </a:r>
            <a:r>
              <a:rPr lang="en-GB" sz="3200" b="1" dirty="0" err="1">
                <a:solidFill>
                  <a:schemeClr val="bg1"/>
                </a:solidFill>
                <a:latin typeface="Arial"/>
                <a:ea typeface="Arial"/>
                <a:cs typeface="Arial"/>
                <a:sym typeface="Arial"/>
              </a:rPr>
              <a:t>hướng</a:t>
            </a:r>
            <a:r>
              <a:rPr lang="en-GB" sz="3200" b="1" dirty="0">
                <a:solidFill>
                  <a:schemeClr val="bg1"/>
                </a:solidFill>
                <a:latin typeface="Arial"/>
                <a:ea typeface="Arial"/>
                <a:cs typeface="Arial"/>
                <a:sym typeface="Arial"/>
              </a:rPr>
              <a:t> </a:t>
            </a:r>
            <a:r>
              <a:rPr lang="en-GB" sz="3200" b="1" dirty="0" err="1">
                <a:solidFill>
                  <a:schemeClr val="bg1"/>
                </a:solidFill>
                <a:latin typeface="Arial"/>
                <a:ea typeface="Arial"/>
                <a:cs typeface="Arial"/>
                <a:sym typeface="Arial"/>
              </a:rPr>
              <a:t>dẫn</a:t>
            </a:r>
            <a:r>
              <a:rPr lang="en-GB" sz="3200" dirty="0">
                <a:solidFill>
                  <a:schemeClr val="bg1"/>
                </a:solidFill>
                <a:latin typeface="Arial"/>
                <a:ea typeface="Arial"/>
                <a:cs typeface="Arial"/>
                <a:sym typeface="Arial"/>
              </a:rPr>
              <a:t>” </a:t>
            </a:r>
            <a:endParaRPr lang="vi-VN" sz="3200" dirty="0" smtClean="0">
              <a:solidFill>
                <a:schemeClr val="bg1"/>
              </a:solidFill>
              <a:latin typeface="Arial"/>
              <a:ea typeface="Arial"/>
              <a:cs typeface="Arial"/>
              <a:sym typeface="Arial"/>
            </a:endParaRPr>
          </a:p>
          <a:p>
            <a:pPr algn="ctr">
              <a:buClr>
                <a:srgbClr val="000000"/>
              </a:buClr>
              <a:buSzPts val="3200"/>
            </a:pPr>
            <a:r>
              <a:rPr lang="en-GB" sz="3200" dirty="0" err="1" smtClean="0">
                <a:solidFill>
                  <a:schemeClr val="bg1"/>
                </a:solidFill>
                <a:latin typeface="Arial"/>
                <a:ea typeface="Arial"/>
                <a:cs typeface="Arial"/>
                <a:sym typeface="Arial"/>
              </a:rPr>
              <a:t>là</a:t>
            </a:r>
            <a:r>
              <a:rPr lang="en-GB" sz="3200" dirty="0" smtClean="0">
                <a:solidFill>
                  <a:schemeClr val="bg1"/>
                </a:solidFill>
                <a:latin typeface="Arial"/>
                <a:ea typeface="Arial"/>
                <a:cs typeface="Arial"/>
                <a:sym typeface="Arial"/>
              </a:rPr>
              <a:t> </a:t>
            </a:r>
            <a:r>
              <a:rPr lang="en-GB" sz="3200" dirty="0" err="1">
                <a:solidFill>
                  <a:schemeClr val="bg1"/>
                </a:solidFill>
                <a:latin typeface="Arial"/>
                <a:ea typeface="Arial"/>
                <a:cs typeface="Arial"/>
                <a:sym typeface="Arial"/>
              </a:rPr>
              <a:t>chính</a:t>
            </a:r>
            <a:r>
              <a:rPr lang="en-GB" sz="3200" dirty="0">
                <a:solidFill>
                  <a:schemeClr val="bg1"/>
                </a:solidFill>
                <a:latin typeface="Arial"/>
                <a:ea typeface="Arial"/>
                <a:cs typeface="Arial"/>
                <a:sym typeface="Arial"/>
              </a:rPr>
              <a:t> + 1 </a:t>
            </a:r>
            <a:r>
              <a:rPr lang="en-GB" sz="3200" dirty="0" err="1">
                <a:solidFill>
                  <a:schemeClr val="bg1"/>
                </a:solidFill>
                <a:latin typeface="Arial"/>
                <a:ea typeface="Arial"/>
                <a:cs typeface="Arial"/>
                <a:sym typeface="Arial"/>
              </a:rPr>
              <a:t>phần</a:t>
            </a:r>
            <a:r>
              <a:rPr lang="en-GB" sz="3200" dirty="0">
                <a:solidFill>
                  <a:schemeClr val="bg1"/>
                </a:solidFill>
                <a:latin typeface="Arial"/>
                <a:ea typeface="Arial"/>
                <a:cs typeface="Arial"/>
                <a:sym typeface="Arial"/>
              </a:rPr>
              <a:t> “</a:t>
            </a:r>
            <a:r>
              <a:rPr lang="en-GB" sz="3200" b="1" dirty="0" err="1">
                <a:solidFill>
                  <a:schemeClr val="bg1"/>
                </a:solidFill>
                <a:latin typeface="Arial"/>
                <a:ea typeface="Arial"/>
                <a:cs typeface="Arial"/>
                <a:sym typeface="Arial"/>
              </a:rPr>
              <a:t>theo</a:t>
            </a:r>
            <a:r>
              <a:rPr lang="en-GB" sz="3200" b="1" dirty="0">
                <a:solidFill>
                  <a:schemeClr val="bg1"/>
                </a:solidFill>
                <a:latin typeface="Arial"/>
                <a:ea typeface="Arial"/>
                <a:cs typeface="Arial"/>
                <a:sym typeface="Arial"/>
              </a:rPr>
              <a:t> </a:t>
            </a:r>
            <a:r>
              <a:rPr lang="en-GB" sz="3200" b="1" dirty="0" err="1">
                <a:solidFill>
                  <a:schemeClr val="bg1"/>
                </a:solidFill>
                <a:latin typeface="Arial"/>
                <a:ea typeface="Arial"/>
                <a:cs typeface="Arial"/>
                <a:sym typeface="Arial"/>
              </a:rPr>
              <a:t>dõi</a:t>
            </a:r>
            <a:r>
              <a:rPr lang="en-GB" sz="3200" dirty="0">
                <a:solidFill>
                  <a:schemeClr val="bg1"/>
                </a:solidFill>
                <a:latin typeface="Arial"/>
                <a:ea typeface="Arial"/>
                <a:cs typeface="Arial"/>
                <a:sym typeface="Arial"/>
              </a:rPr>
              <a:t>”</a:t>
            </a:r>
            <a:endParaRPr sz="3200" dirty="0">
              <a:solidFill>
                <a:schemeClr val="bg1"/>
              </a:solidFill>
              <a:latin typeface="Arial"/>
              <a:ea typeface="Arial"/>
              <a:cs typeface="Arial"/>
              <a:sym typeface="Arial"/>
            </a:endParaRPr>
          </a:p>
        </p:txBody>
      </p:sp>
    </p:spTree>
    <p:extLst>
      <p:ext uri="{BB962C8B-B14F-4D97-AF65-F5344CB8AC3E}">
        <p14:creationId xmlns:p14="http://schemas.microsoft.com/office/powerpoint/2010/main" val="751640617"/>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7"/>
                                        </p:tgtEl>
                                        <p:attrNameLst>
                                          <p:attrName>style.visibility</p:attrName>
                                        </p:attrNameLst>
                                      </p:cBhvr>
                                      <p:to>
                                        <p:strVal val="visible"/>
                                      </p:to>
                                    </p:set>
                                    <p:anim calcmode="lin" valueType="num">
                                      <p:cBhvr additive="base">
                                        <p:cTn id="7" dur="1250"/>
                                        <p:tgtEl>
                                          <p:spTgt spid="16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FF0000"/>
                </a:solidFill>
                <a:latin typeface="Arial"/>
                <a:ea typeface="Arial"/>
                <a:cs typeface="Arial"/>
                <a:sym typeface="Arial"/>
              </a:rPr>
              <a:t>TRẠNG THÁI MÂU THUẪN</a:t>
            </a:r>
            <a:endParaRPr lang="vi-VN"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67114694"/>
              </p:ext>
            </p:extLst>
          </p:nvPr>
        </p:nvGraphicFramePr>
        <p:xfrm>
          <a:off x="1096963" y="1846263"/>
          <a:ext cx="10058400" cy="4394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hape 175"/>
          <p:cNvSpPr/>
          <p:nvPr/>
        </p:nvSpPr>
        <p:spPr>
          <a:xfrm>
            <a:off x="8128000" y="2046514"/>
            <a:ext cx="3027680" cy="4049486"/>
          </a:xfrm>
          <a:prstGeom prst="flowChartProcess">
            <a:avLst/>
          </a:prstGeom>
          <a:solidFill>
            <a:srgbClr val="002060"/>
          </a:solidFill>
          <a:ln w="1905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114300">
              <a:buClr>
                <a:srgbClr val="000000"/>
              </a:buClr>
              <a:buSzPts val="2400"/>
            </a:pP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Đây</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là</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một</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trạng</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thái</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bình</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thường</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trong</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tiến</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trình</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dẫn</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đến</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b="1" dirty="0" err="1">
                <a:solidFill>
                  <a:schemeClr val="bg1"/>
                </a:solidFill>
                <a:latin typeface="Arial" panose="020B0604020202020204" pitchFamily="34" charset="0"/>
                <a:ea typeface="Times New Roman"/>
                <a:cs typeface="Arial" panose="020B0604020202020204" pitchFamily="34" charset="0"/>
                <a:sym typeface="Times New Roman"/>
              </a:rPr>
              <a:t>sự</a:t>
            </a:r>
            <a:r>
              <a:rPr lang="en-GB" sz="2400" b="1"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b="1" dirty="0" err="1">
                <a:solidFill>
                  <a:schemeClr val="bg1"/>
                </a:solidFill>
                <a:latin typeface="Arial" panose="020B0604020202020204" pitchFamily="34" charset="0"/>
                <a:ea typeface="Times New Roman"/>
                <a:cs typeface="Arial" panose="020B0604020202020204" pitchFamily="34" charset="0"/>
                <a:sym typeface="Times New Roman"/>
              </a:rPr>
              <a:t>thay</a:t>
            </a:r>
            <a:r>
              <a:rPr lang="en-GB" sz="2400" b="1"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b="1" dirty="0" err="1">
                <a:solidFill>
                  <a:schemeClr val="bg1"/>
                </a:solidFill>
                <a:latin typeface="Arial" panose="020B0604020202020204" pitchFamily="34" charset="0"/>
                <a:ea typeface="Times New Roman"/>
                <a:cs typeface="Arial" panose="020B0604020202020204" pitchFamily="34" charset="0"/>
                <a:sym typeface="Times New Roman"/>
              </a:rPr>
              <a:t>đổi</a:t>
            </a:r>
            <a:r>
              <a:rPr lang="en-GB" sz="2400" b="1"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b="1" dirty="0" err="1">
                <a:solidFill>
                  <a:schemeClr val="bg1"/>
                </a:solidFill>
                <a:latin typeface="Arial" panose="020B0604020202020204" pitchFamily="34" charset="0"/>
                <a:ea typeface="Times New Roman"/>
                <a:cs typeface="Arial" panose="020B0604020202020204" pitchFamily="34" charset="0"/>
                <a:sym typeface="Times New Roman"/>
              </a:rPr>
              <a:t>hành</a:t>
            </a:r>
            <a:r>
              <a:rPr lang="en-GB" sz="2400" b="1" dirty="0">
                <a:solidFill>
                  <a:schemeClr val="bg1"/>
                </a:solidFill>
                <a:latin typeface="Arial" panose="020B0604020202020204" pitchFamily="34" charset="0"/>
                <a:ea typeface="Times New Roman"/>
                <a:cs typeface="Arial" panose="020B0604020202020204" pitchFamily="34" charset="0"/>
                <a:sym typeface="Times New Roman"/>
              </a:rPr>
              <a:t> vi</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nhưng</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cũng</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có</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thể</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là</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nơi</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người</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ta </a:t>
            </a:r>
            <a:r>
              <a:rPr lang="en-GB" sz="2400" b="1" dirty="0" err="1">
                <a:solidFill>
                  <a:schemeClr val="bg1"/>
                </a:solidFill>
                <a:latin typeface="Arial" panose="020B0604020202020204" pitchFamily="34" charset="0"/>
                <a:ea typeface="Times New Roman"/>
                <a:cs typeface="Arial" panose="020B0604020202020204" pitchFamily="34" charset="0"/>
                <a:sym typeface="Times New Roman"/>
              </a:rPr>
              <a:t>bị</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b="1" dirty="0" err="1">
                <a:solidFill>
                  <a:schemeClr val="bg1"/>
                </a:solidFill>
                <a:latin typeface="Arial" panose="020B0604020202020204" pitchFamily="34" charset="0"/>
                <a:ea typeface="Times New Roman"/>
                <a:cs typeface="Arial" panose="020B0604020202020204" pitchFamily="34" charset="0"/>
                <a:sym typeface="Times New Roman"/>
              </a:rPr>
              <a:t>mắc</a:t>
            </a:r>
            <a:r>
              <a:rPr lang="en-GB" sz="2400" b="1"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b="1" dirty="0" err="1">
                <a:solidFill>
                  <a:schemeClr val="bg1"/>
                </a:solidFill>
                <a:latin typeface="Arial" panose="020B0604020202020204" pitchFamily="34" charset="0"/>
                <a:ea typeface="Times New Roman"/>
                <a:cs typeface="Arial" panose="020B0604020202020204" pitchFamily="34" charset="0"/>
                <a:sym typeface="Times New Roman"/>
              </a:rPr>
              <a:t>kẹt</a:t>
            </a:r>
            <a:r>
              <a:rPr lang="en-GB" sz="2400" b="1"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nếu</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không</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vượt</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qua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được</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trạng</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thái</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bg1"/>
                </a:solidFill>
                <a:latin typeface="Arial" panose="020B0604020202020204" pitchFamily="34" charset="0"/>
                <a:ea typeface="Times New Roman"/>
                <a:cs typeface="Arial" panose="020B0604020202020204" pitchFamily="34" charset="0"/>
                <a:sym typeface="Times New Roman"/>
              </a:rPr>
              <a:t>này</a:t>
            </a:r>
            <a:r>
              <a:rPr lang="en-GB" sz="2400" dirty="0">
                <a:solidFill>
                  <a:schemeClr val="bg1"/>
                </a:solidFill>
                <a:latin typeface="Arial" panose="020B0604020202020204" pitchFamily="34" charset="0"/>
                <a:ea typeface="Times New Roman"/>
                <a:cs typeface="Arial" panose="020B0604020202020204" pitchFamily="34" charset="0"/>
                <a:sym typeface="Times New Roman"/>
              </a:rPr>
              <a:t>.</a:t>
            </a:r>
            <a:endParaRPr sz="2400" dirty="0">
              <a:solidFill>
                <a:schemeClr val="bg1"/>
              </a:solidFill>
              <a:latin typeface="Arial" panose="020B0604020202020204" pitchFamily="34" charset="0"/>
              <a:ea typeface="Arial"/>
              <a:cs typeface="Arial" panose="020B0604020202020204" pitchFamily="34" charset="0"/>
              <a:sym typeface="Arial"/>
            </a:endParaRPr>
          </a:p>
        </p:txBody>
      </p:sp>
      <p:sp>
        <p:nvSpPr>
          <p:cNvPr id="7" name="Rectangle 6"/>
          <p:cNvSpPr/>
          <p:nvPr/>
        </p:nvSpPr>
        <p:spPr>
          <a:xfrm rot="10800000" flipV="1">
            <a:off x="579548" y="6405154"/>
            <a:ext cx="10831134" cy="45284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000" dirty="0" smtClean="0">
                <a:solidFill>
                  <a:schemeClr val="tx1"/>
                </a:solidFill>
              </a:rPr>
              <a:t>Bài tập: Mỗi anh/chị dành 60s để suy nghĩ về 1 mâu thuẫn đang hiện hữu trong bản thân mình</a:t>
            </a:r>
            <a:endParaRPr lang="vi-VN" sz="2000" dirty="0">
              <a:solidFill>
                <a:schemeClr val="tx1"/>
              </a:solidFill>
            </a:endParaRPr>
          </a:p>
        </p:txBody>
      </p:sp>
    </p:spTree>
    <p:extLst>
      <p:ext uri="{BB962C8B-B14F-4D97-AF65-F5344CB8AC3E}">
        <p14:creationId xmlns:p14="http://schemas.microsoft.com/office/powerpoint/2010/main" val="1989182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2057400" y="437882"/>
            <a:ext cx="8229600" cy="1168981"/>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rgbClr val="C00000"/>
              </a:buClr>
              <a:buSzPts val="3600"/>
            </a:pPr>
            <a:r>
              <a:rPr lang="en-GB" sz="3600" b="1" dirty="0">
                <a:solidFill>
                  <a:srgbClr val="FF0000"/>
                </a:solidFill>
                <a:latin typeface="Arial"/>
                <a:ea typeface="Arial"/>
                <a:cs typeface="Arial"/>
                <a:sym typeface="Arial"/>
              </a:rPr>
              <a:t>SẮM VAI</a:t>
            </a:r>
            <a:endParaRPr sz="3600" b="1" dirty="0">
              <a:solidFill>
                <a:srgbClr val="FF0000"/>
              </a:solidFill>
              <a:latin typeface="Arial"/>
              <a:ea typeface="Arial"/>
              <a:cs typeface="Arial"/>
              <a:sym typeface="Arial"/>
            </a:endParaRPr>
          </a:p>
        </p:txBody>
      </p:sp>
      <p:pic>
        <p:nvPicPr>
          <p:cNvPr id="195" name="Shape 195"/>
          <p:cNvPicPr preferRelativeResize="0">
            <a:picLocks noGrp="1"/>
          </p:cNvPicPr>
          <p:nvPr>
            <p:ph type="body" idx="1"/>
          </p:nvPr>
        </p:nvPicPr>
        <p:blipFill rotWithShape="1">
          <a:blip r:embed="rId3">
            <a:alphaModFix/>
          </a:blip>
          <a:srcRect b="7542"/>
          <a:stretch/>
        </p:blipFill>
        <p:spPr>
          <a:xfrm>
            <a:off x="3618614" y="1841678"/>
            <a:ext cx="4977556" cy="3696237"/>
          </a:xfrm>
          <a:prstGeom prst="rect">
            <a:avLst/>
          </a:prstGeom>
          <a:noFill/>
          <a:ln w="19050" cap="flat" cmpd="sng">
            <a:solidFill>
              <a:srgbClr val="CC0000"/>
            </a:solidFill>
            <a:prstDash val="solid"/>
            <a:round/>
            <a:headEnd type="none" w="sm" len="sm"/>
            <a:tailEnd type="none" w="sm" len="sm"/>
          </a:ln>
        </p:spPr>
      </p:pic>
      <p:sp>
        <p:nvSpPr>
          <p:cNvPr id="197" name="Shape 197"/>
          <p:cNvSpPr/>
          <p:nvPr/>
        </p:nvSpPr>
        <p:spPr>
          <a:xfrm>
            <a:off x="1880316" y="5125791"/>
            <a:ext cx="8406684" cy="1286063"/>
          </a:xfrm>
          <a:prstGeom prst="roundRect">
            <a:avLst>
              <a:gd name="adj" fmla="val 16667"/>
            </a:avLst>
          </a:prstGeom>
          <a:solidFill>
            <a:srgbClr val="FFC000"/>
          </a:solidFill>
          <a:ln w="9525"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2400"/>
            </a:pPr>
            <a:r>
              <a:rPr lang="en-GB" sz="2400" u="sng" dirty="0">
                <a:latin typeface="Arial" panose="020B0604020202020204" pitchFamily="34" charset="0"/>
                <a:ea typeface="Times"/>
                <a:cs typeface="Arial" panose="020B0604020202020204" pitchFamily="34" charset="0"/>
                <a:sym typeface="Times"/>
              </a:rPr>
              <a:t>MỤC </a:t>
            </a:r>
            <a:r>
              <a:rPr lang="en-GB" sz="2400" u="sng" dirty="0" smtClean="0">
                <a:latin typeface="Arial" panose="020B0604020202020204" pitchFamily="34" charset="0"/>
                <a:ea typeface="Times"/>
                <a:cs typeface="Arial" panose="020B0604020202020204" pitchFamily="34" charset="0"/>
                <a:sym typeface="Times"/>
              </a:rPr>
              <a:t>TIÊU</a:t>
            </a:r>
            <a:r>
              <a:rPr lang="en-GB" sz="2400" dirty="0" smtClean="0">
                <a:latin typeface="Arial" panose="020B0604020202020204" pitchFamily="34" charset="0"/>
                <a:ea typeface="Times"/>
                <a:cs typeface="Arial" panose="020B0604020202020204" pitchFamily="34" charset="0"/>
                <a:sym typeface="Times"/>
              </a:rPr>
              <a:t> </a:t>
            </a:r>
            <a:endParaRPr sz="2400" dirty="0">
              <a:latin typeface="Arial" panose="020B0604020202020204" pitchFamily="34" charset="0"/>
              <a:ea typeface="Times"/>
              <a:cs typeface="Arial" panose="020B0604020202020204" pitchFamily="34" charset="0"/>
              <a:sym typeface="Times"/>
            </a:endParaRPr>
          </a:p>
          <a:p>
            <a:pPr algn="ctr">
              <a:buClr>
                <a:srgbClr val="000000"/>
              </a:buClr>
              <a:buSzPts val="2400"/>
            </a:pPr>
            <a:r>
              <a:rPr lang="en-GB" sz="2400" dirty="0" err="1">
                <a:latin typeface="Arial" panose="020B0604020202020204" pitchFamily="34" charset="0"/>
                <a:ea typeface="Times"/>
                <a:cs typeface="Arial" panose="020B0604020202020204" pitchFamily="34" charset="0"/>
                <a:sym typeface="Times"/>
              </a:rPr>
              <a:t>Trải</a:t>
            </a:r>
            <a:r>
              <a:rPr lang="en-GB" sz="2400" dirty="0">
                <a:latin typeface="Arial" panose="020B0604020202020204" pitchFamily="34" charset="0"/>
                <a:ea typeface="Times"/>
                <a:cs typeface="Arial" panose="020B0604020202020204" pitchFamily="34" charset="0"/>
                <a:sym typeface="Times"/>
              </a:rPr>
              <a:t> </a:t>
            </a:r>
            <a:r>
              <a:rPr lang="en-GB" sz="2400" dirty="0" err="1">
                <a:latin typeface="Arial" panose="020B0604020202020204" pitchFamily="34" charset="0"/>
                <a:ea typeface="Times"/>
                <a:cs typeface="Arial" panose="020B0604020202020204" pitchFamily="34" charset="0"/>
                <a:sym typeface="Times"/>
              </a:rPr>
              <a:t>nghiệm</a:t>
            </a:r>
            <a:r>
              <a:rPr lang="en-GB" sz="2400" dirty="0">
                <a:latin typeface="Arial" panose="020B0604020202020204" pitchFamily="34" charset="0"/>
                <a:ea typeface="Times"/>
                <a:cs typeface="Arial" panose="020B0604020202020204" pitchFamily="34" charset="0"/>
                <a:sym typeface="Times"/>
              </a:rPr>
              <a:t> </a:t>
            </a:r>
            <a:r>
              <a:rPr lang="en-GB" sz="2400" dirty="0" err="1">
                <a:latin typeface="Arial" panose="020B0604020202020204" pitchFamily="34" charset="0"/>
                <a:ea typeface="Times"/>
                <a:cs typeface="Arial" panose="020B0604020202020204" pitchFamily="34" charset="0"/>
                <a:sym typeface="Times"/>
              </a:rPr>
              <a:t>sự</a:t>
            </a:r>
            <a:r>
              <a:rPr lang="en-GB" sz="2400" dirty="0">
                <a:latin typeface="Arial" panose="020B0604020202020204" pitchFamily="34" charset="0"/>
                <a:ea typeface="Times"/>
                <a:cs typeface="Arial" panose="020B0604020202020204" pitchFamily="34" charset="0"/>
                <a:sym typeface="Times"/>
              </a:rPr>
              <a:t> </a:t>
            </a:r>
            <a:r>
              <a:rPr lang="en-GB" sz="2400" dirty="0" err="1">
                <a:latin typeface="Arial" panose="020B0604020202020204" pitchFamily="34" charset="0"/>
                <a:ea typeface="Times"/>
                <a:cs typeface="Arial" panose="020B0604020202020204" pitchFamily="34" charset="0"/>
                <a:sym typeface="Times"/>
              </a:rPr>
              <a:t>khác</a:t>
            </a:r>
            <a:r>
              <a:rPr lang="en-GB" sz="2400" dirty="0">
                <a:latin typeface="Arial" panose="020B0604020202020204" pitchFamily="34" charset="0"/>
                <a:ea typeface="Times"/>
                <a:cs typeface="Arial" panose="020B0604020202020204" pitchFamily="34" charset="0"/>
                <a:sym typeface="Times"/>
              </a:rPr>
              <a:t> </a:t>
            </a:r>
            <a:r>
              <a:rPr lang="en-GB" sz="2400" dirty="0" err="1">
                <a:latin typeface="Arial" panose="020B0604020202020204" pitchFamily="34" charset="0"/>
                <a:ea typeface="Times"/>
                <a:cs typeface="Arial" panose="020B0604020202020204" pitchFamily="34" charset="0"/>
                <a:sym typeface="Times"/>
              </a:rPr>
              <a:t>biệt</a:t>
            </a:r>
            <a:r>
              <a:rPr lang="en-GB" sz="2400" dirty="0">
                <a:latin typeface="Arial" panose="020B0604020202020204" pitchFamily="34" charset="0"/>
                <a:ea typeface="Times"/>
                <a:cs typeface="Arial" panose="020B0604020202020204" pitchFamily="34" charset="0"/>
                <a:sym typeface="Times"/>
              </a:rPr>
              <a:t> </a:t>
            </a:r>
            <a:r>
              <a:rPr lang="en-GB" sz="2400" dirty="0" err="1">
                <a:latin typeface="Arial" panose="020B0604020202020204" pitchFamily="34" charset="0"/>
                <a:ea typeface="Times"/>
                <a:cs typeface="Arial" panose="020B0604020202020204" pitchFamily="34" charset="0"/>
                <a:sym typeface="Times"/>
              </a:rPr>
              <a:t>giữa</a:t>
            </a:r>
            <a:r>
              <a:rPr lang="en-GB" sz="2400" dirty="0">
                <a:latin typeface="Arial" panose="020B0604020202020204" pitchFamily="34" charset="0"/>
                <a:ea typeface="Times"/>
                <a:cs typeface="Arial" panose="020B0604020202020204" pitchFamily="34" charset="0"/>
                <a:sym typeface="Times"/>
              </a:rPr>
              <a:t> </a:t>
            </a:r>
            <a:r>
              <a:rPr lang="en-GB" sz="2400" dirty="0" err="1">
                <a:latin typeface="Arial" panose="020B0604020202020204" pitchFamily="34" charset="0"/>
                <a:ea typeface="Times"/>
                <a:cs typeface="Arial" panose="020B0604020202020204" pitchFamily="34" charset="0"/>
                <a:sym typeface="Times"/>
              </a:rPr>
              <a:t>một</a:t>
            </a:r>
            <a:r>
              <a:rPr lang="en-GB" sz="2400" dirty="0">
                <a:latin typeface="Arial" panose="020B0604020202020204" pitchFamily="34" charset="0"/>
                <a:ea typeface="Times"/>
                <a:cs typeface="Arial" panose="020B0604020202020204" pitchFamily="34" charset="0"/>
                <a:sym typeface="Times"/>
              </a:rPr>
              <a:t> </a:t>
            </a:r>
            <a:r>
              <a:rPr lang="en-GB" sz="2400" dirty="0" err="1">
                <a:latin typeface="Arial" panose="020B0604020202020204" pitchFamily="34" charset="0"/>
                <a:ea typeface="Times"/>
                <a:cs typeface="Arial" panose="020B0604020202020204" pitchFamily="34" charset="0"/>
                <a:sym typeface="Times"/>
              </a:rPr>
              <a:t>vấn</a:t>
            </a:r>
            <a:r>
              <a:rPr lang="en-GB" sz="2400" dirty="0">
                <a:latin typeface="Arial" panose="020B0604020202020204" pitchFamily="34" charset="0"/>
                <a:ea typeface="Times"/>
                <a:cs typeface="Arial" panose="020B0604020202020204" pitchFamily="34" charset="0"/>
                <a:sym typeface="Times"/>
              </a:rPr>
              <a:t> </a:t>
            </a:r>
            <a:r>
              <a:rPr lang="en-GB" sz="2400" dirty="0" err="1">
                <a:latin typeface="Arial" panose="020B0604020202020204" pitchFamily="34" charset="0"/>
                <a:ea typeface="Times"/>
                <a:cs typeface="Arial" panose="020B0604020202020204" pitchFamily="34" charset="0"/>
                <a:sym typeface="Times"/>
              </a:rPr>
              <a:t>đàm</a:t>
            </a:r>
            <a:r>
              <a:rPr lang="en-GB" sz="2400" dirty="0">
                <a:latin typeface="Arial" panose="020B0604020202020204" pitchFamily="34" charset="0"/>
                <a:ea typeface="Times"/>
                <a:cs typeface="Arial" panose="020B0604020202020204" pitchFamily="34" charset="0"/>
                <a:sym typeface="Times"/>
              </a:rPr>
              <a:t> </a:t>
            </a:r>
            <a:r>
              <a:rPr lang="en-GB" sz="2400" dirty="0" err="1">
                <a:latin typeface="Arial" panose="020B0604020202020204" pitchFamily="34" charset="0"/>
                <a:ea typeface="Times"/>
                <a:cs typeface="Arial" panose="020B0604020202020204" pitchFamily="34" charset="0"/>
                <a:sym typeface="Times"/>
              </a:rPr>
              <a:t>thông</a:t>
            </a:r>
            <a:r>
              <a:rPr lang="en-GB" sz="2400" dirty="0">
                <a:latin typeface="Arial" panose="020B0604020202020204" pitchFamily="34" charset="0"/>
                <a:ea typeface="Times"/>
                <a:cs typeface="Arial" panose="020B0604020202020204" pitchFamily="34" charset="0"/>
                <a:sym typeface="Times"/>
              </a:rPr>
              <a:t> </a:t>
            </a:r>
            <a:r>
              <a:rPr lang="en-GB" sz="2400" dirty="0" err="1" smtClean="0">
                <a:latin typeface="Arial" panose="020B0604020202020204" pitchFamily="34" charset="0"/>
                <a:ea typeface="Times"/>
                <a:cs typeface="Arial" panose="020B0604020202020204" pitchFamily="34" charset="0"/>
                <a:sym typeface="Times"/>
              </a:rPr>
              <a:t>thường</a:t>
            </a:r>
            <a:r>
              <a:rPr lang="en-GB" sz="2400" dirty="0" smtClean="0">
                <a:latin typeface="Arial" panose="020B0604020202020204" pitchFamily="34" charset="0"/>
                <a:ea typeface="Times"/>
                <a:cs typeface="Arial" panose="020B0604020202020204" pitchFamily="34" charset="0"/>
                <a:sym typeface="Times"/>
              </a:rPr>
              <a:t> </a:t>
            </a:r>
            <a:r>
              <a:rPr lang="en-GB" sz="2400" dirty="0" err="1">
                <a:latin typeface="Arial" panose="020B0604020202020204" pitchFamily="34" charset="0"/>
                <a:ea typeface="Times"/>
                <a:cs typeface="Arial" panose="020B0604020202020204" pitchFamily="34" charset="0"/>
                <a:sym typeface="Times"/>
              </a:rPr>
              <a:t>và</a:t>
            </a:r>
            <a:r>
              <a:rPr lang="en-GB" sz="2400" dirty="0">
                <a:latin typeface="Arial" panose="020B0604020202020204" pitchFamily="34" charset="0"/>
                <a:ea typeface="Times"/>
                <a:cs typeface="Arial" panose="020B0604020202020204" pitchFamily="34" charset="0"/>
                <a:sym typeface="Times"/>
              </a:rPr>
              <a:t> </a:t>
            </a:r>
            <a:r>
              <a:rPr lang="en-GB" sz="2400" dirty="0" err="1">
                <a:latin typeface="Arial" panose="020B0604020202020204" pitchFamily="34" charset="0"/>
                <a:ea typeface="Times"/>
                <a:cs typeface="Arial" panose="020B0604020202020204" pitchFamily="34" charset="0"/>
                <a:sym typeface="Times"/>
              </a:rPr>
              <a:t>một</a:t>
            </a:r>
            <a:r>
              <a:rPr lang="en-GB" sz="2400" dirty="0">
                <a:latin typeface="Arial" panose="020B0604020202020204" pitchFamily="34" charset="0"/>
                <a:ea typeface="Times"/>
                <a:cs typeface="Arial" panose="020B0604020202020204" pitchFamily="34" charset="0"/>
                <a:sym typeface="Times"/>
              </a:rPr>
              <a:t> </a:t>
            </a:r>
            <a:r>
              <a:rPr lang="en-GB" sz="2400" dirty="0" err="1">
                <a:latin typeface="Arial" panose="020B0604020202020204" pitchFamily="34" charset="0"/>
                <a:ea typeface="Times"/>
                <a:cs typeface="Arial" panose="020B0604020202020204" pitchFamily="34" charset="0"/>
                <a:sym typeface="Times"/>
              </a:rPr>
              <a:t>vấn</a:t>
            </a:r>
            <a:r>
              <a:rPr lang="en-GB" sz="2400" dirty="0">
                <a:latin typeface="Arial" panose="020B0604020202020204" pitchFamily="34" charset="0"/>
                <a:ea typeface="Times"/>
                <a:cs typeface="Arial" panose="020B0604020202020204" pitchFamily="34" charset="0"/>
                <a:sym typeface="Times"/>
              </a:rPr>
              <a:t> </a:t>
            </a:r>
            <a:r>
              <a:rPr lang="en-GB" sz="2400" dirty="0" err="1">
                <a:latin typeface="Arial" panose="020B0604020202020204" pitchFamily="34" charset="0"/>
                <a:ea typeface="Times"/>
                <a:cs typeface="Arial" panose="020B0604020202020204" pitchFamily="34" charset="0"/>
                <a:sym typeface="Times"/>
              </a:rPr>
              <a:t>đàm</a:t>
            </a:r>
            <a:r>
              <a:rPr lang="en-GB" sz="2400" dirty="0">
                <a:latin typeface="Arial" panose="020B0604020202020204" pitchFamily="34" charset="0"/>
                <a:ea typeface="Times"/>
                <a:cs typeface="Arial" panose="020B0604020202020204" pitchFamily="34" charset="0"/>
                <a:sym typeface="Times"/>
              </a:rPr>
              <a:t> </a:t>
            </a:r>
            <a:r>
              <a:rPr lang="en-GB" sz="2400" dirty="0" err="1">
                <a:latin typeface="Arial" panose="020B0604020202020204" pitchFamily="34" charset="0"/>
                <a:ea typeface="Times"/>
                <a:cs typeface="Arial" panose="020B0604020202020204" pitchFamily="34" charset="0"/>
                <a:sym typeface="Times"/>
              </a:rPr>
              <a:t>theo</a:t>
            </a:r>
            <a:r>
              <a:rPr lang="en-GB" sz="2400" dirty="0">
                <a:latin typeface="Arial" panose="020B0604020202020204" pitchFamily="34" charset="0"/>
                <a:ea typeface="Times"/>
                <a:cs typeface="Arial" panose="020B0604020202020204" pitchFamily="34" charset="0"/>
                <a:sym typeface="Times"/>
              </a:rPr>
              <a:t> </a:t>
            </a:r>
            <a:r>
              <a:rPr lang="vi-VN" sz="2400" dirty="0" smtClean="0">
                <a:latin typeface="Arial" panose="020B0604020202020204" pitchFamily="34" charset="0"/>
                <a:ea typeface="Times"/>
                <a:cs typeface="Arial" panose="020B0604020202020204" pitchFamily="34" charset="0"/>
                <a:sym typeface="Times"/>
              </a:rPr>
              <a:t>phỏng vấn tạo động lực (PVTĐL)</a:t>
            </a:r>
            <a:endParaRPr sz="2400" dirty="0">
              <a:latin typeface="Arial" panose="020B0604020202020204" pitchFamily="34" charset="0"/>
              <a:ea typeface="Times"/>
              <a:cs typeface="Arial" panose="020B0604020202020204" pitchFamily="34" charset="0"/>
              <a:sym typeface="Times"/>
            </a:endParaRPr>
          </a:p>
        </p:txBody>
      </p:sp>
    </p:spTree>
    <p:extLst>
      <p:ext uri="{BB962C8B-B14F-4D97-AF65-F5344CB8AC3E}">
        <p14:creationId xmlns:p14="http://schemas.microsoft.com/office/powerpoint/2010/main" val="3683589643"/>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5"/>
                                        </p:tgtEl>
                                        <p:attrNameLst>
                                          <p:attrName>style.visibility</p:attrName>
                                        </p:attrNameLst>
                                      </p:cBhvr>
                                      <p:to>
                                        <p:strVal val="visible"/>
                                      </p:to>
                                    </p:set>
                                    <p:animEffect transition="in" filter="fade">
                                      <p:cBhvr>
                                        <p:cTn id="7" dur="2000"/>
                                        <p:tgtEl>
                                          <p:spTgt spid="19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97"/>
                                        </p:tgtEl>
                                        <p:attrNameLst>
                                          <p:attrName>style.visibility</p:attrName>
                                        </p:attrNameLst>
                                      </p:cBhvr>
                                      <p:to>
                                        <p:strVal val="visible"/>
                                      </p:to>
                                    </p:set>
                                    <p:anim calcmode="lin" valueType="num">
                                      <p:cBhvr additive="base">
                                        <p:cTn id="12" dur="500"/>
                                        <p:tgtEl>
                                          <p:spTgt spid="1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Shape 202"/>
          <p:cNvSpPr txBox="1">
            <a:spLocks noGrp="1"/>
          </p:cNvSpPr>
          <p:nvPr>
            <p:ph type="title"/>
          </p:nvPr>
        </p:nvSpPr>
        <p:spPr>
          <a:xfrm>
            <a:off x="2057400" y="129538"/>
            <a:ext cx="6096000" cy="1673503"/>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rgbClr val="C00000"/>
              </a:buClr>
              <a:buSzPts val="3600"/>
            </a:pPr>
            <a:r>
              <a:rPr lang="en-GB" sz="3600" b="1" dirty="0">
                <a:solidFill>
                  <a:srgbClr val="FF0000"/>
                </a:solidFill>
                <a:latin typeface="Arial"/>
                <a:ea typeface="Arial"/>
                <a:cs typeface="Arial"/>
                <a:sym typeface="Arial"/>
              </a:rPr>
              <a:t>SẮM VAI BÀI TẬP 1</a:t>
            </a:r>
            <a:endParaRPr sz="3600" b="1" dirty="0">
              <a:solidFill>
                <a:srgbClr val="FF0000"/>
              </a:solidFill>
              <a:latin typeface="Arial"/>
              <a:ea typeface="Arial"/>
              <a:cs typeface="Arial"/>
              <a:sym typeface="Arial"/>
            </a:endParaRPr>
          </a:p>
        </p:txBody>
      </p:sp>
      <p:sp>
        <p:nvSpPr>
          <p:cNvPr id="203" name="Shape 203"/>
          <p:cNvSpPr txBox="1">
            <a:spLocks noGrp="1"/>
          </p:cNvSpPr>
          <p:nvPr>
            <p:ph type="body" idx="1"/>
          </p:nvPr>
        </p:nvSpPr>
        <p:spPr>
          <a:xfrm>
            <a:off x="1197735" y="2194563"/>
            <a:ext cx="9965565" cy="3132350"/>
          </a:xfrm>
          <a:prstGeom prst="rect">
            <a:avLst/>
          </a:prstGeom>
          <a:noFill/>
          <a:ln>
            <a:noFill/>
          </a:ln>
        </p:spPr>
        <p:txBody>
          <a:bodyPr spcFirstLastPara="1" vert="horz" wrap="square" lIns="91425" tIns="45700" rIns="91425" bIns="45700" rtlCol="0" anchor="t" anchorCtr="0">
            <a:noAutofit/>
          </a:bodyPr>
          <a:lstStyle/>
          <a:p>
            <a:pPr marL="114300" indent="0" algn="just">
              <a:lnSpc>
                <a:spcPct val="100000"/>
              </a:lnSpc>
              <a:spcBef>
                <a:spcPts val="480"/>
              </a:spcBef>
              <a:spcAft>
                <a:spcPts val="0"/>
              </a:spcAft>
              <a:buSzPts val="2400"/>
              <a:buNone/>
            </a:pPr>
            <a:r>
              <a:rPr lang="en-GB" sz="2400" b="1" u="sng" dirty="0" err="1" smtClean="0">
                <a:solidFill>
                  <a:srgbClr val="0070C0"/>
                </a:solidFill>
                <a:latin typeface="Arial" panose="020B0604020202020204" pitchFamily="34" charset="0"/>
                <a:ea typeface="Times"/>
                <a:cs typeface="Arial" panose="020B0604020202020204" pitchFamily="34" charset="0"/>
                <a:sym typeface="Times"/>
              </a:rPr>
              <a:t>Tình</a:t>
            </a:r>
            <a:r>
              <a:rPr lang="en-GB" sz="2400" b="1" u="sng" dirty="0" smtClean="0">
                <a:solidFill>
                  <a:srgbClr val="0070C0"/>
                </a:solidFill>
                <a:latin typeface="Arial" panose="020B0604020202020204" pitchFamily="34" charset="0"/>
                <a:ea typeface="Times"/>
                <a:cs typeface="Arial" panose="020B0604020202020204" pitchFamily="34" charset="0"/>
                <a:sym typeface="Times"/>
              </a:rPr>
              <a:t> </a:t>
            </a:r>
            <a:r>
              <a:rPr lang="en-GB" sz="2400" b="1" u="sng" dirty="0" err="1">
                <a:solidFill>
                  <a:srgbClr val="0070C0"/>
                </a:solidFill>
                <a:latin typeface="Arial" panose="020B0604020202020204" pitchFamily="34" charset="0"/>
                <a:ea typeface="Times"/>
                <a:cs typeface="Arial" panose="020B0604020202020204" pitchFamily="34" charset="0"/>
                <a:sym typeface="Times"/>
              </a:rPr>
              <a:t>huống</a:t>
            </a:r>
            <a:r>
              <a:rPr lang="en-GB" sz="2400" b="1" dirty="0">
                <a:solidFill>
                  <a:srgbClr val="0070C0"/>
                </a:solidFill>
                <a:latin typeface="Arial" panose="020B0604020202020204" pitchFamily="34" charset="0"/>
                <a:ea typeface="Times"/>
                <a:cs typeface="Arial" panose="020B0604020202020204" pitchFamily="34" charset="0"/>
                <a:sym typeface="Times"/>
              </a:rPr>
              <a:t>: </a:t>
            </a:r>
            <a:r>
              <a:rPr lang="vi-VN" sz="2400" b="1" dirty="0" smtClean="0">
                <a:solidFill>
                  <a:srgbClr val="0070C0"/>
                </a:solidFill>
                <a:latin typeface="Arial" panose="020B0604020202020204" pitchFamily="34" charset="0"/>
                <a:ea typeface="Times"/>
                <a:cs typeface="Arial" panose="020B0604020202020204" pitchFamily="34" charset="0"/>
                <a:sym typeface="Times"/>
              </a:rPr>
              <a:t>KH l</a:t>
            </a:r>
            <a:r>
              <a:rPr lang="en-GB" sz="2400" b="1" dirty="0" err="1" smtClean="0">
                <a:solidFill>
                  <a:srgbClr val="0070C0"/>
                </a:solidFill>
                <a:latin typeface="Arial" panose="020B0604020202020204" pitchFamily="34" charset="0"/>
                <a:ea typeface="Times"/>
                <a:cs typeface="Arial" panose="020B0604020202020204" pitchFamily="34" charset="0"/>
                <a:sym typeface="Times"/>
              </a:rPr>
              <a:t>ưỡng</a:t>
            </a:r>
            <a:r>
              <a:rPr lang="en-GB" sz="2400" b="1" dirty="0" smtClean="0">
                <a:solidFill>
                  <a:srgbClr val="0070C0"/>
                </a:solidFill>
                <a:latin typeface="Arial" panose="020B0604020202020204" pitchFamily="34" charset="0"/>
                <a:ea typeface="Times"/>
                <a:cs typeface="Arial" panose="020B0604020202020204" pitchFamily="34" charset="0"/>
                <a:sym typeface="Times"/>
              </a:rPr>
              <a:t> </a:t>
            </a:r>
            <a:r>
              <a:rPr lang="en-GB" sz="2400" b="1" dirty="0" err="1">
                <a:solidFill>
                  <a:srgbClr val="0070C0"/>
                </a:solidFill>
                <a:latin typeface="Arial" panose="020B0604020202020204" pitchFamily="34" charset="0"/>
                <a:ea typeface="Times"/>
                <a:cs typeface="Arial" panose="020B0604020202020204" pitchFamily="34" charset="0"/>
                <a:sym typeface="Times"/>
              </a:rPr>
              <a:t>lự</a:t>
            </a:r>
            <a:r>
              <a:rPr lang="en-GB" sz="2400" b="1" dirty="0">
                <a:solidFill>
                  <a:srgbClr val="0070C0"/>
                </a:solidFill>
                <a:latin typeface="Arial" panose="020B0604020202020204" pitchFamily="34" charset="0"/>
                <a:ea typeface="Times"/>
                <a:cs typeface="Arial" panose="020B0604020202020204" pitchFamily="34" charset="0"/>
                <a:sym typeface="Times"/>
              </a:rPr>
              <a:t> </a:t>
            </a:r>
            <a:r>
              <a:rPr lang="vi-VN" sz="2400" b="1" dirty="0" smtClean="0">
                <a:solidFill>
                  <a:srgbClr val="0070C0"/>
                </a:solidFill>
                <a:latin typeface="Arial" panose="020B0604020202020204" pitchFamily="34" charset="0"/>
                <a:ea typeface="Times"/>
                <a:cs typeface="Arial" panose="020B0604020202020204" pitchFamily="34" charset="0"/>
                <a:sym typeface="Times"/>
              </a:rPr>
              <a:t>trước quyết định</a:t>
            </a:r>
            <a:r>
              <a:rPr lang="en-GB" sz="2400" b="1" dirty="0" smtClean="0">
                <a:solidFill>
                  <a:srgbClr val="0070C0"/>
                </a:solidFill>
                <a:latin typeface="Arial" panose="020B0604020202020204" pitchFamily="34" charset="0"/>
                <a:ea typeface="Times"/>
                <a:cs typeface="Arial" panose="020B0604020202020204" pitchFamily="34" charset="0"/>
                <a:sym typeface="Times"/>
              </a:rPr>
              <a:t> </a:t>
            </a:r>
            <a:r>
              <a:rPr lang="en-GB" sz="2400" b="1" dirty="0" err="1">
                <a:solidFill>
                  <a:srgbClr val="0070C0"/>
                </a:solidFill>
                <a:latin typeface="Arial" panose="020B0604020202020204" pitchFamily="34" charset="0"/>
                <a:ea typeface="Times"/>
                <a:cs typeface="Arial" panose="020B0604020202020204" pitchFamily="34" charset="0"/>
                <a:sym typeface="Times"/>
              </a:rPr>
              <a:t>thay</a:t>
            </a:r>
            <a:r>
              <a:rPr lang="en-GB" sz="2400" b="1" dirty="0">
                <a:solidFill>
                  <a:srgbClr val="0070C0"/>
                </a:solidFill>
                <a:latin typeface="Arial" panose="020B0604020202020204" pitchFamily="34" charset="0"/>
                <a:ea typeface="Times"/>
                <a:cs typeface="Arial" panose="020B0604020202020204" pitchFamily="34" charset="0"/>
                <a:sym typeface="Times"/>
              </a:rPr>
              <a:t> </a:t>
            </a:r>
            <a:r>
              <a:rPr lang="en-GB" sz="2400" b="1" dirty="0" err="1">
                <a:solidFill>
                  <a:srgbClr val="0070C0"/>
                </a:solidFill>
                <a:latin typeface="Arial" panose="020B0604020202020204" pitchFamily="34" charset="0"/>
                <a:ea typeface="Times"/>
                <a:cs typeface="Arial" panose="020B0604020202020204" pitchFamily="34" charset="0"/>
                <a:sym typeface="Times"/>
              </a:rPr>
              <a:t>đổi</a:t>
            </a:r>
            <a:r>
              <a:rPr lang="en-GB" sz="2400" b="1" dirty="0">
                <a:solidFill>
                  <a:srgbClr val="0070C0"/>
                </a:solidFill>
                <a:latin typeface="Arial" panose="020B0604020202020204" pitchFamily="34" charset="0"/>
                <a:ea typeface="Times"/>
                <a:cs typeface="Arial" panose="020B0604020202020204" pitchFamily="34" charset="0"/>
                <a:sym typeface="Times"/>
              </a:rPr>
              <a:t> </a:t>
            </a:r>
            <a:r>
              <a:rPr lang="en-GB" sz="2400" b="1" dirty="0" err="1">
                <a:solidFill>
                  <a:srgbClr val="0070C0"/>
                </a:solidFill>
                <a:latin typeface="Arial" panose="020B0604020202020204" pitchFamily="34" charset="0"/>
                <a:ea typeface="Times"/>
                <a:cs typeface="Arial" panose="020B0604020202020204" pitchFamily="34" charset="0"/>
                <a:sym typeface="Times"/>
              </a:rPr>
              <a:t>công</a:t>
            </a:r>
            <a:r>
              <a:rPr lang="en-GB" sz="2400" b="1" dirty="0">
                <a:solidFill>
                  <a:srgbClr val="0070C0"/>
                </a:solidFill>
                <a:latin typeface="Arial" panose="020B0604020202020204" pitchFamily="34" charset="0"/>
                <a:ea typeface="Times"/>
                <a:cs typeface="Arial" panose="020B0604020202020204" pitchFamily="34" charset="0"/>
                <a:sym typeface="Times"/>
              </a:rPr>
              <a:t> </a:t>
            </a:r>
            <a:r>
              <a:rPr lang="en-GB" sz="2400" b="1" dirty="0" err="1">
                <a:solidFill>
                  <a:srgbClr val="0070C0"/>
                </a:solidFill>
                <a:latin typeface="Arial" panose="020B0604020202020204" pitchFamily="34" charset="0"/>
                <a:ea typeface="Times"/>
                <a:cs typeface="Arial" panose="020B0604020202020204" pitchFamily="34" charset="0"/>
                <a:sym typeface="Times"/>
              </a:rPr>
              <a:t>việc</a:t>
            </a:r>
            <a:r>
              <a:rPr lang="en-GB" sz="2400" b="1" dirty="0">
                <a:solidFill>
                  <a:srgbClr val="0070C0"/>
                </a:solidFill>
                <a:latin typeface="Arial" panose="020B0604020202020204" pitchFamily="34" charset="0"/>
                <a:ea typeface="Times"/>
                <a:cs typeface="Arial" panose="020B0604020202020204" pitchFamily="34" charset="0"/>
                <a:sym typeface="Times"/>
              </a:rPr>
              <a:t>.</a:t>
            </a:r>
            <a:endParaRPr sz="2800" b="1" dirty="0">
              <a:solidFill>
                <a:srgbClr val="0070C0"/>
              </a:solidFill>
              <a:latin typeface="Arial" panose="020B0604020202020204" pitchFamily="34" charset="0"/>
              <a:ea typeface="Times"/>
              <a:cs typeface="Arial" panose="020B0604020202020204" pitchFamily="34" charset="0"/>
              <a:sym typeface="Times"/>
            </a:endParaRPr>
          </a:p>
          <a:p>
            <a:pPr marL="114300" indent="0" algn="just">
              <a:lnSpc>
                <a:spcPct val="100000"/>
              </a:lnSpc>
              <a:spcBef>
                <a:spcPts val="480"/>
              </a:spcBef>
              <a:spcAft>
                <a:spcPts val="0"/>
              </a:spcAft>
              <a:buSzPts val="2400"/>
              <a:buNone/>
            </a:pPr>
            <a:r>
              <a:rPr lang="vi-VN" sz="2400" b="1" u="sng" dirty="0" smtClean="0">
                <a:solidFill>
                  <a:schemeClr val="accent5">
                    <a:lumMod val="75000"/>
                  </a:schemeClr>
                </a:solidFill>
                <a:latin typeface="Arial" panose="020B0604020202020204" pitchFamily="34" charset="0"/>
                <a:ea typeface="Times"/>
                <a:cs typeface="Arial" panose="020B0604020202020204" pitchFamily="34" charset="0"/>
                <a:sym typeface="Times"/>
              </a:rPr>
              <a:t>TVV</a:t>
            </a:r>
            <a:r>
              <a:rPr lang="vi-VN" sz="2400" b="1" dirty="0" smtClean="0">
                <a:solidFill>
                  <a:schemeClr val="accent5">
                    <a:lumMod val="75000"/>
                  </a:schemeClr>
                </a:solidFill>
                <a:latin typeface="Arial" panose="020B0604020202020204" pitchFamily="34" charset="0"/>
                <a:ea typeface="Times"/>
                <a:cs typeface="Arial" panose="020B0604020202020204" pitchFamily="34" charset="0"/>
                <a:sym typeface="Times"/>
              </a:rPr>
              <a:t>: </a:t>
            </a:r>
            <a:endParaRPr sz="2800" b="1" dirty="0">
              <a:solidFill>
                <a:schemeClr val="accent5">
                  <a:lumMod val="75000"/>
                </a:schemeClr>
              </a:solidFill>
              <a:latin typeface="Arial" panose="020B0604020202020204" pitchFamily="34" charset="0"/>
              <a:ea typeface="Times"/>
              <a:cs typeface="Arial" panose="020B0604020202020204" pitchFamily="34" charset="0"/>
              <a:sym typeface="Times"/>
            </a:endParaRPr>
          </a:p>
          <a:p>
            <a:pPr marL="411480" lvl="1" indent="0" algn="just">
              <a:lnSpc>
                <a:spcPct val="100000"/>
              </a:lnSpc>
              <a:spcBef>
                <a:spcPts val="480"/>
              </a:spcBef>
              <a:spcAft>
                <a:spcPts val="0"/>
              </a:spcAft>
              <a:buClr>
                <a:schemeClr val="accent2"/>
              </a:buClr>
              <a:buSzPts val="2400"/>
              <a:buNone/>
            </a:pPr>
            <a:r>
              <a:rPr lang="vi-VN"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smtClean="0">
                <a:solidFill>
                  <a:schemeClr val="accent5">
                    <a:lumMod val="75000"/>
                  </a:schemeClr>
                </a:solidFill>
                <a:latin typeface="Arial" panose="020B0604020202020204" pitchFamily="34" charset="0"/>
                <a:ea typeface="Times"/>
                <a:cs typeface="Arial" panose="020B0604020202020204" pitchFamily="34" charset="0"/>
                <a:sym typeface="Times"/>
              </a:rPr>
              <a:t>Khuyên</a:t>
            </a:r>
            <a:r>
              <a:rPr lang="en-GB"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 </a:t>
            </a:r>
            <a:r>
              <a:rPr lang="vi-VN"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KH</a:t>
            </a:r>
            <a:r>
              <a:rPr lang="en-GB"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 </a:t>
            </a:r>
            <a:r>
              <a:rPr lang="vi-VN"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nên </a:t>
            </a:r>
            <a:r>
              <a:rPr lang="en-GB" sz="2400" dirty="0" err="1" smtClean="0">
                <a:solidFill>
                  <a:schemeClr val="accent5">
                    <a:lumMod val="75000"/>
                  </a:schemeClr>
                </a:solidFill>
                <a:latin typeface="Arial" panose="020B0604020202020204" pitchFamily="34" charset="0"/>
                <a:ea typeface="Times"/>
                <a:cs typeface="Arial" panose="020B0604020202020204" pitchFamily="34" charset="0"/>
                <a:sym typeface="Times"/>
              </a:rPr>
              <a:t>thay</a:t>
            </a:r>
            <a:r>
              <a:rPr lang="en-GB"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smtClean="0">
                <a:solidFill>
                  <a:schemeClr val="accent5">
                    <a:lumMod val="75000"/>
                  </a:schemeClr>
                </a:solidFill>
                <a:latin typeface="Arial" panose="020B0604020202020204" pitchFamily="34" charset="0"/>
                <a:ea typeface="Times"/>
                <a:cs typeface="Arial" panose="020B0604020202020204" pitchFamily="34" charset="0"/>
                <a:sym typeface="Times"/>
              </a:rPr>
              <a:t>đổi</a:t>
            </a:r>
            <a:r>
              <a:rPr lang="vi-VN" sz="2400" dirty="0">
                <a:solidFill>
                  <a:schemeClr val="accent5">
                    <a:lumMod val="75000"/>
                  </a:schemeClr>
                </a:solidFill>
                <a:latin typeface="Arial" panose="020B0604020202020204" pitchFamily="34" charset="0"/>
                <a:ea typeface="Times"/>
                <a:cs typeface="Arial" panose="020B0604020202020204" pitchFamily="34" charset="0"/>
                <a:sym typeface="Times"/>
              </a:rPr>
              <a:t>.</a:t>
            </a:r>
            <a:endParaRPr sz="2400" dirty="0">
              <a:solidFill>
                <a:schemeClr val="accent5">
                  <a:lumMod val="75000"/>
                </a:schemeClr>
              </a:solidFill>
              <a:latin typeface="Arial" panose="020B0604020202020204" pitchFamily="34" charset="0"/>
              <a:ea typeface="Arial"/>
              <a:cs typeface="Arial" panose="020B0604020202020204" pitchFamily="34" charset="0"/>
              <a:sym typeface="Arial"/>
            </a:endParaRPr>
          </a:p>
          <a:p>
            <a:pPr marL="411480" lvl="1" indent="0" algn="just">
              <a:lnSpc>
                <a:spcPct val="100000"/>
              </a:lnSpc>
              <a:spcBef>
                <a:spcPts val="480"/>
              </a:spcBef>
              <a:spcAft>
                <a:spcPts val="0"/>
              </a:spcAft>
              <a:buClr>
                <a:schemeClr val="accent2"/>
              </a:buClr>
              <a:buSzPts val="2400"/>
              <a:buNone/>
            </a:pPr>
            <a:r>
              <a:rPr lang="vi-VN"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smtClean="0">
                <a:solidFill>
                  <a:schemeClr val="accent5">
                    <a:lumMod val="75000"/>
                  </a:schemeClr>
                </a:solidFill>
                <a:latin typeface="Arial" panose="020B0604020202020204" pitchFamily="34" charset="0"/>
                <a:ea typeface="Times"/>
                <a:cs typeface="Arial" panose="020B0604020202020204" pitchFamily="34" charset="0"/>
                <a:sym typeface="Times"/>
              </a:rPr>
              <a:t>Giải</a:t>
            </a:r>
            <a:r>
              <a:rPr lang="en-GB"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thích</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những</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lợi</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ích</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của</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việc</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thay</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smtClean="0">
                <a:solidFill>
                  <a:schemeClr val="accent5">
                    <a:lumMod val="75000"/>
                  </a:schemeClr>
                </a:solidFill>
                <a:latin typeface="Arial" panose="020B0604020202020204" pitchFamily="34" charset="0"/>
                <a:ea typeface="Times"/>
                <a:cs typeface="Arial" panose="020B0604020202020204" pitchFamily="34" charset="0"/>
                <a:sym typeface="Times"/>
              </a:rPr>
              <a:t>đổi</a:t>
            </a:r>
            <a:r>
              <a:rPr lang="vi-VN"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a:t>
            </a:r>
            <a:r>
              <a:rPr lang="en-GB"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 </a:t>
            </a:r>
            <a:endParaRPr sz="2400" dirty="0">
              <a:solidFill>
                <a:schemeClr val="accent5">
                  <a:lumMod val="75000"/>
                </a:schemeClr>
              </a:solidFill>
              <a:latin typeface="Arial" panose="020B0604020202020204" pitchFamily="34" charset="0"/>
              <a:ea typeface="Times"/>
              <a:cs typeface="Arial" panose="020B0604020202020204" pitchFamily="34" charset="0"/>
              <a:sym typeface="Times"/>
            </a:endParaRPr>
          </a:p>
          <a:p>
            <a:pPr marL="411480" lvl="1" indent="0" algn="just">
              <a:lnSpc>
                <a:spcPct val="100000"/>
              </a:lnSpc>
              <a:spcBef>
                <a:spcPts val="480"/>
              </a:spcBef>
              <a:spcAft>
                <a:spcPts val="0"/>
              </a:spcAft>
              <a:buClr>
                <a:schemeClr val="accent2"/>
              </a:buClr>
              <a:buSzPts val="2400"/>
              <a:buNone/>
            </a:pPr>
            <a:r>
              <a:rPr lang="vi-VN"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smtClean="0">
                <a:solidFill>
                  <a:schemeClr val="accent5">
                    <a:lumMod val="75000"/>
                  </a:schemeClr>
                </a:solidFill>
                <a:latin typeface="Arial" panose="020B0604020202020204" pitchFamily="34" charset="0"/>
                <a:ea typeface="Times"/>
                <a:cs typeface="Arial" panose="020B0604020202020204" pitchFamily="34" charset="0"/>
                <a:sym typeface="Times"/>
              </a:rPr>
              <a:t>Liệt</a:t>
            </a:r>
            <a:r>
              <a:rPr lang="en-GB"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kê</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các</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hành</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động</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vi-VN"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KH</a:t>
            </a:r>
            <a:r>
              <a:rPr lang="en-GB"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cần</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thực</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hiện</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để</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thay</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smtClean="0">
                <a:solidFill>
                  <a:schemeClr val="accent5">
                    <a:lumMod val="75000"/>
                  </a:schemeClr>
                </a:solidFill>
                <a:latin typeface="Arial" panose="020B0604020202020204" pitchFamily="34" charset="0"/>
                <a:ea typeface="Times"/>
                <a:cs typeface="Arial" panose="020B0604020202020204" pitchFamily="34" charset="0"/>
                <a:sym typeface="Times"/>
              </a:rPr>
              <a:t>đổi</a:t>
            </a:r>
            <a:r>
              <a:rPr lang="vi-VN"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a:t>
            </a:r>
            <a:endParaRPr sz="2400" dirty="0">
              <a:solidFill>
                <a:schemeClr val="accent5">
                  <a:lumMod val="75000"/>
                </a:schemeClr>
              </a:solidFill>
              <a:latin typeface="Arial" panose="020B0604020202020204" pitchFamily="34" charset="0"/>
              <a:ea typeface="Arial"/>
              <a:cs typeface="Arial" panose="020B0604020202020204" pitchFamily="34" charset="0"/>
              <a:sym typeface="Arial"/>
            </a:endParaRPr>
          </a:p>
          <a:p>
            <a:pPr marL="411480" lvl="1" indent="0" algn="just">
              <a:lnSpc>
                <a:spcPct val="100000"/>
              </a:lnSpc>
              <a:spcBef>
                <a:spcPts val="480"/>
              </a:spcBef>
              <a:spcAft>
                <a:spcPts val="0"/>
              </a:spcAft>
              <a:buClr>
                <a:schemeClr val="accent2"/>
              </a:buClr>
              <a:buSzPts val="2400"/>
              <a:buNone/>
            </a:pPr>
            <a:r>
              <a:rPr lang="vi-VN"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smtClean="0">
                <a:solidFill>
                  <a:schemeClr val="accent5">
                    <a:lumMod val="75000"/>
                  </a:schemeClr>
                </a:solidFill>
                <a:latin typeface="Arial" panose="020B0604020202020204" pitchFamily="34" charset="0"/>
                <a:ea typeface="Times"/>
                <a:cs typeface="Arial" panose="020B0604020202020204" pitchFamily="34" charset="0"/>
                <a:sym typeface="Times"/>
              </a:rPr>
              <a:t>Yêu</a:t>
            </a:r>
            <a:r>
              <a:rPr lang="en-GB"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cầu</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vi-VN"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KH</a:t>
            </a:r>
            <a:r>
              <a:rPr lang="en-GB"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cam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kết</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thực</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hiện</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vi-VN"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theo </a:t>
            </a:r>
            <a:r>
              <a:rPr lang="en-GB" sz="2400" dirty="0" err="1" smtClean="0">
                <a:solidFill>
                  <a:schemeClr val="accent5">
                    <a:lumMod val="75000"/>
                  </a:schemeClr>
                </a:solidFill>
                <a:latin typeface="Arial" panose="020B0604020202020204" pitchFamily="34" charset="0"/>
                <a:ea typeface="Times"/>
                <a:cs typeface="Arial" panose="020B0604020202020204" pitchFamily="34" charset="0"/>
                <a:sym typeface="Times"/>
              </a:rPr>
              <a:t>những</a:t>
            </a:r>
            <a:r>
              <a:rPr lang="en-GB"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 </a:t>
            </a:r>
            <a:r>
              <a:rPr lang="vi-VN"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gì</a:t>
            </a:r>
            <a:r>
              <a:rPr lang="en-GB"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 TVV </a:t>
            </a:r>
            <a:r>
              <a:rPr lang="en-GB" sz="2400" dirty="0" err="1">
                <a:solidFill>
                  <a:schemeClr val="accent5">
                    <a:lumMod val="75000"/>
                  </a:schemeClr>
                </a:solidFill>
                <a:latin typeface="Arial" panose="020B0604020202020204" pitchFamily="34" charset="0"/>
                <a:ea typeface="Times"/>
                <a:cs typeface="Arial" panose="020B0604020202020204" pitchFamily="34" charset="0"/>
                <a:sym typeface="Times"/>
              </a:rPr>
              <a:t>hướng</a:t>
            </a:r>
            <a:r>
              <a:rPr lang="en-GB" sz="2400" dirty="0">
                <a:solidFill>
                  <a:schemeClr val="accent5">
                    <a:lumMod val="75000"/>
                  </a:schemeClr>
                </a:solidFill>
                <a:latin typeface="Arial" panose="020B0604020202020204" pitchFamily="34" charset="0"/>
                <a:ea typeface="Times"/>
                <a:cs typeface="Arial" panose="020B0604020202020204" pitchFamily="34" charset="0"/>
                <a:sym typeface="Times"/>
              </a:rPr>
              <a:t> </a:t>
            </a:r>
            <a:r>
              <a:rPr lang="en-GB" sz="2400" dirty="0" err="1" smtClean="0">
                <a:solidFill>
                  <a:schemeClr val="accent5">
                    <a:lumMod val="75000"/>
                  </a:schemeClr>
                </a:solidFill>
                <a:latin typeface="Arial" panose="020B0604020202020204" pitchFamily="34" charset="0"/>
                <a:ea typeface="Times"/>
                <a:cs typeface="Arial" panose="020B0604020202020204" pitchFamily="34" charset="0"/>
                <a:sym typeface="Times"/>
              </a:rPr>
              <a:t>dẫn</a:t>
            </a:r>
            <a:r>
              <a:rPr lang="vi-VN" sz="2400" dirty="0" smtClean="0">
                <a:solidFill>
                  <a:schemeClr val="accent5">
                    <a:lumMod val="75000"/>
                  </a:schemeClr>
                </a:solidFill>
                <a:latin typeface="Arial" panose="020B0604020202020204" pitchFamily="34" charset="0"/>
                <a:ea typeface="Times"/>
                <a:cs typeface="Arial" panose="020B0604020202020204" pitchFamily="34" charset="0"/>
                <a:sym typeface="Times"/>
              </a:rPr>
              <a:t>.</a:t>
            </a:r>
            <a:endParaRPr sz="1050" dirty="0">
              <a:solidFill>
                <a:schemeClr val="accent5">
                  <a:lumMod val="75000"/>
                </a:schemeClr>
              </a:solidFill>
              <a:latin typeface="Arial" panose="020B0604020202020204" pitchFamily="34" charset="0"/>
              <a:ea typeface="Times"/>
              <a:cs typeface="Arial" panose="020B0604020202020204" pitchFamily="34" charset="0"/>
              <a:sym typeface="Times"/>
            </a:endParaRPr>
          </a:p>
        </p:txBody>
      </p:sp>
      <p:sp>
        <p:nvSpPr>
          <p:cNvPr id="5" name="Cloud Callout 4"/>
          <p:cNvSpPr/>
          <p:nvPr/>
        </p:nvSpPr>
        <p:spPr>
          <a:xfrm rot="21119412">
            <a:off x="7676610" y="685802"/>
            <a:ext cx="3416300" cy="1562099"/>
          </a:xfrm>
          <a:prstGeom prst="cloudCallout">
            <a:avLst>
              <a:gd name="adj1" fmla="val 3618136"/>
              <a:gd name="adj2" fmla="val -71529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SzPts val="2800"/>
            </a:pPr>
            <a:r>
              <a:rPr lang="vi-VN" sz="2000" dirty="0" smtClean="0">
                <a:solidFill>
                  <a:schemeClr val="accent5">
                    <a:lumMod val="75000"/>
                  </a:schemeClr>
                </a:solidFill>
                <a:latin typeface="Arial"/>
                <a:ea typeface="Arial"/>
                <a:cs typeface="Arial"/>
                <a:sym typeface="Arial"/>
              </a:rPr>
              <a:t>Theo anh/chị, cảm </a:t>
            </a:r>
            <a:r>
              <a:rPr lang="vi-VN" sz="2000" dirty="0">
                <a:solidFill>
                  <a:schemeClr val="accent5">
                    <a:lumMod val="75000"/>
                  </a:schemeClr>
                </a:solidFill>
                <a:latin typeface="Arial"/>
                <a:ea typeface="Arial"/>
                <a:cs typeface="Arial"/>
                <a:sym typeface="Arial"/>
              </a:rPr>
              <a:t>giác của KH ở</a:t>
            </a:r>
            <a:r>
              <a:rPr lang="vi-VN" sz="2000" dirty="0" smtClean="0">
                <a:solidFill>
                  <a:schemeClr val="accent5">
                    <a:lumMod val="75000"/>
                  </a:schemeClr>
                </a:solidFill>
                <a:latin typeface="Arial"/>
                <a:ea typeface="Arial"/>
                <a:cs typeface="Arial"/>
                <a:sym typeface="Arial"/>
              </a:rPr>
              <a:t> lần </a:t>
            </a:r>
            <a:r>
              <a:rPr lang="vi-VN" sz="2000" dirty="0">
                <a:solidFill>
                  <a:schemeClr val="accent5">
                    <a:lumMod val="75000"/>
                  </a:schemeClr>
                </a:solidFill>
                <a:latin typeface="Arial"/>
                <a:ea typeface="Arial"/>
                <a:cs typeface="Arial"/>
                <a:sym typeface="Arial"/>
              </a:rPr>
              <a:t>sắm </a:t>
            </a:r>
            <a:r>
              <a:rPr lang="vi-VN" sz="2000" dirty="0" smtClean="0">
                <a:solidFill>
                  <a:schemeClr val="accent5">
                    <a:lumMod val="75000"/>
                  </a:schemeClr>
                </a:solidFill>
                <a:latin typeface="Arial"/>
                <a:ea typeface="Arial"/>
                <a:cs typeface="Arial"/>
                <a:sym typeface="Arial"/>
              </a:rPr>
              <a:t>vai này </a:t>
            </a:r>
            <a:r>
              <a:rPr lang="vi-VN" sz="2000" dirty="0">
                <a:solidFill>
                  <a:schemeClr val="accent5">
                    <a:lumMod val="75000"/>
                  </a:schemeClr>
                </a:solidFill>
                <a:latin typeface="Arial"/>
                <a:ea typeface="Arial"/>
                <a:cs typeface="Arial"/>
                <a:sym typeface="Arial"/>
              </a:rPr>
              <a:t>như thế nào?</a:t>
            </a:r>
          </a:p>
        </p:txBody>
      </p:sp>
    </p:spTree>
    <p:extLst>
      <p:ext uri="{BB962C8B-B14F-4D97-AF65-F5344CB8AC3E}">
        <p14:creationId xmlns:p14="http://schemas.microsoft.com/office/powerpoint/2010/main" val="938186330"/>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3">
                                            <p:txEl>
                                              <p:pRg st="0" end="0"/>
                                            </p:txEl>
                                          </p:spTgt>
                                        </p:tgtEl>
                                        <p:attrNameLst>
                                          <p:attrName>style.visibility</p:attrName>
                                        </p:attrNameLst>
                                      </p:cBhvr>
                                      <p:to>
                                        <p:strVal val="visible"/>
                                      </p:to>
                                    </p:set>
                                    <p:animEffect transition="in" filter="fade">
                                      <p:cBhvr>
                                        <p:cTn id="7" dur="1000"/>
                                        <p:tgtEl>
                                          <p:spTgt spid="2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3">
                                            <p:txEl>
                                              <p:pRg st="1" end="1"/>
                                            </p:txEl>
                                          </p:spTgt>
                                        </p:tgtEl>
                                        <p:attrNameLst>
                                          <p:attrName>style.visibility</p:attrName>
                                        </p:attrNameLst>
                                      </p:cBhvr>
                                      <p:to>
                                        <p:strVal val="visible"/>
                                      </p:to>
                                    </p:set>
                                    <p:animEffect transition="in" filter="fade">
                                      <p:cBhvr>
                                        <p:cTn id="12" dur="1000"/>
                                        <p:tgtEl>
                                          <p:spTgt spid="2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3">
                                            <p:txEl>
                                              <p:pRg st="2" end="2"/>
                                            </p:txEl>
                                          </p:spTgt>
                                        </p:tgtEl>
                                        <p:attrNameLst>
                                          <p:attrName>style.visibility</p:attrName>
                                        </p:attrNameLst>
                                      </p:cBhvr>
                                      <p:to>
                                        <p:strVal val="visible"/>
                                      </p:to>
                                    </p:set>
                                    <p:animEffect transition="in" filter="fade">
                                      <p:cBhvr>
                                        <p:cTn id="17" dur="1000"/>
                                        <p:tgtEl>
                                          <p:spTgt spid="20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3">
                                            <p:txEl>
                                              <p:pRg st="3" end="3"/>
                                            </p:txEl>
                                          </p:spTgt>
                                        </p:tgtEl>
                                        <p:attrNameLst>
                                          <p:attrName>style.visibility</p:attrName>
                                        </p:attrNameLst>
                                      </p:cBhvr>
                                      <p:to>
                                        <p:strVal val="visible"/>
                                      </p:to>
                                    </p:set>
                                    <p:animEffect transition="in" filter="fade">
                                      <p:cBhvr>
                                        <p:cTn id="22" dur="1000"/>
                                        <p:tgtEl>
                                          <p:spTgt spid="20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3">
                                            <p:txEl>
                                              <p:pRg st="4" end="4"/>
                                            </p:txEl>
                                          </p:spTgt>
                                        </p:tgtEl>
                                        <p:attrNameLst>
                                          <p:attrName>style.visibility</p:attrName>
                                        </p:attrNameLst>
                                      </p:cBhvr>
                                      <p:to>
                                        <p:strVal val="visible"/>
                                      </p:to>
                                    </p:set>
                                    <p:animEffect transition="in" filter="fade">
                                      <p:cBhvr>
                                        <p:cTn id="27" dur="1000"/>
                                        <p:tgtEl>
                                          <p:spTgt spid="20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3">
                                            <p:txEl>
                                              <p:pRg st="5" end="5"/>
                                            </p:txEl>
                                          </p:spTgt>
                                        </p:tgtEl>
                                        <p:attrNameLst>
                                          <p:attrName>style.visibility</p:attrName>
                                        </p:attrNameLst>
                                      </p:cBhvr>
                                      <p:to>
                                        <p:strVal val="visible"/>
                                      </p:to>
                                    </p:set>
                                    <p:animEffect transition="in" filter="fade">
                                      <p:cBhvr>
                                        <p:cTn id="32" dur="1000"/>
                                        <p:tgtEl>
                                          <p:spTgt spid="2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Shape 209"/>
          <p:cNvSpPr txBox="1">
            <a:spLocks noGrp="1"/>
          </p:cNvSpPr>
          <p:nvPr>
            <p:ph type="title"/>
          </p:nvPr>
        </p:nvSpPr>
        <p:spPr>
          <a:xfrm>
            <a:off x="1097280" y="660400"/>
            <a:ext cx="7272020" cy="107696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rgbClr val="C00000"/>
              </a:buClr>
              <a:buSzPts val="3600"/>
            </a:pPr>
            <a:r>
              <a:rPr lang="en-GB" sz="3600" b="1" dirty="0">
                <a:solidFill>
                  <a:srgbClr val="FF0000"/>
                </a:solidFill>
                <a:latin typeface="Arial"/>
                <a:ea typeface="Arial"/>
                <a:cs typeface="Arial"/>
                <a:sym typeface="Arial"/>
              </a:rPr>
              <a:t>SẮM VAI BÀI TẬP 2</a:t>
            </a:r>
            <a:endParaRPr sz="3600" b="1" dirty="0">
              <a:solidFill>
                <a:srgbClr val="FF0000"/>
              </a:solidFill>
              <a:latin typeface="Arial"/>
              <a:ea typeface="Arial"/>
              <a:cs typeface="Arial"/>
              <a:sym typeface="Arial"/>
            </a:endParaRPr>
          </a:p>
        </p:txBody>
      </p:sp>
      <p:sp>
        <p:nvSpPr>
          <p:cNvPr id="210" name="Shape 210"/>
          <p:cNvSpPr txBox="1">
            <a:spLocks noGrp="1"/>
          </p:cNvSpPr>
          <p:nvPr>
            <p:ph type="body" idx="1"/>
          </p:nvPr>
        </p:nvSpPr>
        <p:spPr>
          <a:xfrm>
            <a:off x="838200" y="1845734"/>
            <a:ext cx="10375900" cy="4023360"/>
          </a:xfrm>
          <a:prstGeom prst="rect">
            <a:avLst/>
          </a:prstGeom>
          <a:noFill/>
          <a:ln>
            <a:noFill/>
          </a:ln>
        </p:spPr>
        <p:txBody>
          <a:bodyPr spcFirstLastPara="1" vert="horz" wrap="square" lIns="91425" tIns="45700" rIns="91425" bIns="45700" rtlCol="0" anchor="t" anchorCtr="0">
            <a:noAutofit/>
          </a:bodyPr>
          <a:lstStyle/>
          <a:p>
            <a:pPr marL="114300" indent="0" algn="just">
              <a:spcBef>
                <a:spcPts val="480"/>
              </a:spcBef>
              <a:spcAft>
                <a:spcPts val="0"/>
              </a:spcAft>
              <a:buSzPts val="2400"/>
              <a:buNone/>
            </a:pPr>
            <a:r>
              <a:rPr lang="en-GB" sz="2400" i="1" dirty="0" err="1" smtClean="0">
                <a:solidFill>
                  <a:srgbClr val="0070C0"/>
                </a:solidFill>
                <a:latin typeface="Arial" panose="020B0604020202020204" pitchFamily="34" charset="0"/>
                <a:ea typeface="Times"/>
                <a:cs typeface="Arial" panose="020B0604020202020204" pitchFamily="34" charset="0"/>
                <a:sym typeface="Times"/>
              </a:rPr>
              <a:t>Giữ</a:t>
            </a:r>
            <a:r>
              <a:rPr lang="en-GB" sz="2400" i="1" dirty="0" smtClean="0">
                <a:solidFill>
                  <a:srgbClr val="0070C0"/>
                </a:solidFill>
                <a:latin typeface="Arial" panose="020B0604020202020204" pitchFamily="34" charset="0"/>
                <a:ea typeface="Times"/>
                <a:cs typeface="Arial" panose="020B0604020202020204" pitchFamily="34" charset="0"/>
                <a:sym typeface="Times"/>
              </a:rPr>
              <a:t> </a:t>
            </a:r>
            <a:r>
              <a:rPr lang="en-GB" sz="2400" i="1" dirty="0" err="1">
                <a:solidFill>
                  <a:srgbClr val="0070C0"/>
                </a:solidFill>
                <a:latin typeface="Arial" panose="020B0604020202020204" pitchFamily="34" charset="0"/>
                <a:ea typeface="Times"/>
                <a:cs typeface="Arial" panose="020B0604020202020204" pitchFamily="34" charset="0"/>
                <a:sym typeface="Times"/>
              </a:rPr>
              <a:t>nguyên</a:t>
            </a:r>
            <a:r>
              <a:rPr lang="en-GB" sz="2400" i="1" dirty="0">
                <a:solidFill>
                  <a:srgbClr val="0070C0"/>
                </a:solidFill>
                <a:latin typeface="Arial" panose="020B0604020202020204" pitchFamily="34" charset="0"/>
                <a:ea typeface="Times"/>
                <a:cs typeface="Arial" panose="020B0604020202020204" pitchFamily="34" charset="0"/>
                <a:sym typeface="Times"/>
              </a:rPr>
              <a:t> </a:t>
            </a:r>
            <a:r>
              <a:rPr lang="en-GB" sz="2400" i="1" dirty="0" err="1">
                <a:solidFill>
                  <a:srgbClr val="0070C0"/>
                </a:solidFill>
                <a:latin typeface="Arial" panose="020B0604020202020204" pitchFamily="34" charset="0"/>
                <a:ea typeface="Times"/>
                <a:cs typeface="Arial" panose="020B0604020202020204" pitchFamily="34" charset="0"/>
                <a:sym typeface="Times"/>
              </a:rPr>
              <a:t>tình</a:t>
            </a:r>
            <a:r>
              <a:rPr lang="en-GB" sz="2400" i="1" dirty="0">
                <a:solidFill>
                  <a:srgbClr val="0070C0"/>
                </a:solidFill>
                <a:latin typeface="Arial" panose="020B0604020202020204" pitchFamily="34" charset="0"/>
                <a:ea typeface="Times"/>
                <a:cs typeface="Arial" panose="020B0604020202020204" pitchFamily="34" charset="0"/>
                <a:sym typeface="Times"/>
              </a:rPr>
              <a:t> </a:t>
            </a:r>
            <a:r>
              <a:rPr lang="en-GB" sz="2400" i="1" dirty="0" err="1">
                <a:solidFill>
                  <a:srgbClr val="0070C0"/>
                </a:solidFill>
                <a:latin typeface="Arial" panose="020B0604020202020204" pitchFamily="34" charset="0"/>
                <a:ea typeface="Times"/>
                <a:cs typeface="Arial" panose="020B0604020202020204" pitchFamily="34" charset="0"/>
                <a:sym typeface="Times"/>
              </a:rPr>
              <a:t>huống</a:t>
            </a:r>
            <a:r>
              <a:rPr lang="en-GB" sz="2400" i="1" dirty="0">
                <a:solidFill>
                  <a:srgbClr val="0070C0"/>
                </a:solidFill>
                <a:latin typeface="Arial" panose="020B0604020202020204" pitchFamily="34" charset="0"/>
                <a:ea typeface="Times"/>
                <a:cs typeface="Arial" panose="020B0604020202020204" pitchFamily="34" charset="0"/>
                <a:sym typeface="Times"/>
              </a:rPr>
              <a:t> </a:t>
            </a:r>
            <a:r>
              <a:rPr lang="vi-VN" sz="2400" i="1" dirty="0" smtClean="0">
                <a:solidFill>
                  <a:srgbClr val="0070C0"/>
                </a:solidFill>
                <a:latin typeface="Arial" panose="020B0604020202020204" pitchFamily="34" charset="0"/>
                <a:ea typeface="Times"/>
                <a:cs typeface="Arial" panose="020B0604020202020204" pitchFamily="34" charset="0"/>
                <a:sym typeface="Times"/>
              </a:rPr>
              <a:t>của</a:t>
            </a:r>
            <a:r>
              <a:rPr lang="en-GB" sz="2400" i="1" dirty="0" smtClean="0">
                <a:solidFill>
                  <a:srgbClr val="0070C0"/>
                </a:solidFill>
                <a:latin typeface="Arial" panose="020B0604020202020204" pitchFamily="34" charset="0"/>
                <a:ea typeface="Times"/>
                <a:cs typeface="Arial" panose="020B0604020202020204" pitchFamily="34" charset="0"/>
                <a:sym typeface="Times"/>
              </a:rPr>
              <a:t> </a:t>
            </a:r>
            <a:r>
              <a:rPr lang="en-GB" sz="2400" i="1" dirty="0" err="1">
                <a:solidFill>
                  <a:srgbClr val="0070C0"/>
                </a:solidFill>
                <a:latin typeface="Arial" panose="020B0604020202020204" pitchFamily="34" charset="0"/>
                <a:ea typeface="Times"/>
                <a:cs typeface="Arial" panose="020B0604020202020204" pitchFamily="34" charset="0"/>
                <a:sym typeface="Times"/>
              </a:rPr>
              <a:t>bài</a:t>
            </a:r>
            <a:r>
              <a:rPr lang="en-GB" sz="2400" i="1" dirty="0">
                <a:solidFill>
                  <a:srgbClr val="0070C0"/>
                </a:solidFill>
                <a:latin typeface="Arial" panose="020B0604020202020204" pitchFamily="34" charset="0"/>
                <a:ea typeface="Times"/>
                <a:cs typeface="Arial" panose="020B0604020202020204" pitchFamily="34" charset="0"/>
                <a:sym typeface="Times"/>
              </a:rPr>
              <a:t> </a:t>
            </a:r>
            <a:r>
              <a:rPr lang="en-GB" sz="2400" i="1" dirty="0" err="1">
                <a:solidFill>
                  <a:srgbClr val="0070C0"/>
                </a:solidFill>
                <a:latin typeface="Arial" panose="020B0604020202020204" pitchFamily="34" charset="0"/>
                <a:ea typeface="Times"/>
                <a:cs typeface="Arial" panose="020B0604020202020204" pitchFamily="34" charset="0"/>
                <a:sym typeface="Times"/>
              </a:rPr>
              <a:t>tập</a:t>
            </a:r>
            <a:r>
              <a:rPr lang="en-GB" sz="2400" i="1" dirty="0">
                <a:solidFill>
                  <a:srgbClr val="0070C0"/>
                </a:solidFill>
                <a:latin typeface="Arial" panose="020B0604020202020204" pitchFamily="34" charset="0"/>
                <a:ea typeface="Times"/>
                <a:cs typeface="Arial" panose="020B0604020202020204" pitchFamily="34" charset="0"/>
                <a:sym typeface="Times"/>
              </a:rPr>
              <a:t> 1</a:t>
            </a:r>
            <a:endParaRPr sz="2400" dirty="0">
              <a:solidFill>
                <a:srgbClr val="0070C0"/>
              </a:solidFill>
              <a:latin typeface="Arial" panose="020B0604020202020204" pitchFamily="34" charset="0"/>
              <a:ea typeface="Times"/>
              <a:cs typeface="Arial" panose="020B0604020202020204" pitchFamily="34" charset="0"/>
              <a:sym typeface="Times"/>
            </a:endParaRPr>
          </a:p>
          <a:p>
            <a:pPr marL="114300" indent="0" algn="just">
              <a:spcBef>
                <a:spcPts val="480"/>
              </a:spcBef>
              <a:spcAft>
                <a:spcPts val="0"/>
              </a:spcAft>
              <a:buSzPts val="2400"/>
              <a:buNone/>
            </a:pPr>
            <a:r>
              <a:rPr lang="vi-VN" sz="2400" u="sng" dirty="0" smtClean="0">
                <a:solidFill>
                  <a:schemeClr val="accent5">
                    <a:lumMod val="75000"/>
                  </a:schemeClr>
                </a:solidFill>
                <a:latin typeface="Arial" panose="020B0604020202020204" pitchFamily="34" charset="0"/>
                <a:ea typeface="Times"/>
                <a:cs typeface="Arial" panose="020B0604020202020204" pitchFamily="34" charset="0"/>
                <a:sym typeface="Times"/>
              </a:rPr>
              <a:t>TVV</a:t>
            </a:r>
            <a:r>
              <a:rPr lang="en-GB" sz="2400" b="1" dirty="0" smtClean="0">
                <a:solidFill>
                  <a:schemeClr val="accent5">
                    <a:lumMod val="75000"/>
                  </a:schemeClr>
                </a:solidFill>
                <a:latin typeface="Arial" panose="020B0604020202020204" pitchFamily="34" charset="0"/>
                <a:ea typeface="Times"/>
                <a:cs typeface="Arial" panose="020B0604020202020204" pitchFamily="34" charset="0"/>
                <a:sym typeface="Times"/>
              </a:rPr>
              <a:t>: </a:t>
            </a:r>
            <a:r>
              <a:rPr lang="vi-VN" sz="2400" b="1" dirty="0" smtClean="0">
                <a:solidFill>
                  <a:schemeClr val="accent5">
                    <a:lumMod val="75000"/>
                  </a:schemeClr>
                </a:solidFill>
                <a:latin typeface="Arial" panose="020B0604020202020204" pitchFamily="34" charset="0"/>
                <a:ea typeface="Times"/>
                <a:cs typeface="Arial" panose="020B0604020202020204" pitchFamily="34" charset="0"/>
                <a:sym typeface="Times"/>
              </a:rPr>
              <a:t>áp dụng PVTĐL</a:t>
            </a:r>
          </a:p>
          <a:p>
            <a:pPr marL="114300" indent="0" algn="just">
              <a:spcBef>
                <a:spcPts val="480"/>
              </a:spcBef>
              <a:spcAft>
                <a:spcPts val="0"/>
              </a:spcAft>
              <a:buSzPts val="2400"/>
              <a:buNone/>
            </a:pPr>
            <a:r>
              <a:rPr lang="vi-VN" sz="2400" b="1" dirty="0" smtClean="0">
                <a:solidFill>
                  <a:schemeClr val="accent5">
                    <a:lumMod val="75000"/>
                  </a:schemeClr>
                </a:solidFill>
                <a:latin typeface="Arial" panose="020B0604020202020204" pitchFamily="34" charset="0"/>
                <a:ea typeface="Times New Roman"/>
                <a:cs typeface="Arial" panose="020B0604020202020204" pitchFamily="34" charset="0"/>
                <a:sym typeface="Times"/>
              </a:rPr>
              <a:t>- </a:t>
            </a:r>
            <a:r>
              <a:rPr lang="en-GB" sz="2400" dirty="0" err="1" smtClean="0">
                <a:solidFill>
                  <a:schemeClr val="accent5">
                    <a:lumMod val="75000"/>
                  </a:schemeClr>
                </a:solidFill>
                <a:latin typeface="Arial" panose="020B0604020202020204" pitchFamily="34" charset="0"/>
                <a:ea typeface="Times New Roman"/>
                <a:cs typeface="Arial" panose="020B0604020202020204" pitchFamily="34" charset="0"/>
                <a:sym typeface="Times New Roman"/>
              </a:rPr>
              <a:t>Không</a:t>
            </a:r>
            <a:r>
              <a:rPr lang="en-GB" sz="2400" dirty="0" smtClean="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cho</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lời</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khuyên</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nhưng</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đặt</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05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câu</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hỏi</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mở</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bên</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dưới</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và</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lắng</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nghe</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một</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cách</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tôn</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accent5">
                    <a:lumMod val="75000"/>
                  </a:schemeClr>
                </a:solidFill>
                <a:latin typeface="Arial" panose="020B0604020202020204" pitchFamily="34" charset="0"/>
                <a:ea typeface="Times New Roman"/>
                <a:cs typeface="Arial" panose="020B0604020202020204" pitchFamily="34" charset="0"/>
                <a:sym typeface="Times New Roman"/>
              </a:rPr>
              <a:t>trọng</a:t>
            </a:r>
            <a:r>
              <a:rPr lang="vi-VN"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a:t>
            </a:r>
            <a:endParaRPr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endParaRPr>
          </a:p>
          <a:p>
            <a:pPr marL="777240" lvl="2" indent="0">
              <a:spcBef>
                <a:spcPts val="480"/>
              </a:spcBef>
              <a:spcAft>
                <a:spcPts val="0"/>
              </a:spcAft>
              <a:buClr>
                <a:schemeClr val="accent3"/>
              </a:buClr>
              <a:buSzPts val="1800"/>
              <a:buNone/>
            </a:pPr>
            <a:r>
              <a:rPr lang="en-GB" sz="2400" dirty="0" smtClean="0">
                <a:solidFill>
                  <a:srgbClr val="0070C0"/>
                </a:solidFill>
                <a:latin typeface="Arial" panose="020B0604020202020204" pitchFamily="34" charset="0"/>
                <a:ea typeface="Times New Roman"/>
                <a:cs typeface="Arial" panose="020B0604020202020204" pitchFamily="34" charset="0"/>
                <a:sym typeface="Times New Roman"/>
              </a:rPr>
              <a:t>1.</a:t>
            </a:r>
            <a:r>
              <a:rPr lang="vi-VN" sz="24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smtClean="0">
                <a:solidFill>
                  <a:srgbClr val="0070C0"/>
                </a:solidFill>
                <a:latin typeface="Arial" panose="020B0604020202020204" pitchFamily="34" charset="0"/>
                <a:ea typeface="Times New Roman"/>
                <a:cs typeface="Arial" panose="020B0604020202020204" pitchFamily="34" charset="0"/>
                <a:sym typeface="Times New Roman"/>
              </a:rPr>
              <a:t>Điều</a:t>
            </a:r>
            <a:r>
              <a:rPr lang="en-GB" sz="2400" i="1"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gì</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khiến</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bạn</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muốn</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vi-VN" sz="2400" i="1" dirty="0" smtClean="0">
                <a:solidFill>
                  <a:srgbClr val="0070C0"/>
                </a:solidFill>
                <a:latin typeface="Arial" panose="020B0604020202020204" pitchFamily="34" charset="0"/>
                <a:ea typeface="Times New Roman"/>
                <a:cs typeface="Arial" panose="020B0604020202020204" pitchFamily="34" charset="0"/>
                <a:sym typeface="Times New Roman"/>
              </a:rPr>
              <a:t>chuyển chỗ làm</a:t>
            </a:r>
            <a:r>
              <a:rPr lang="en-GB" sz="2400" i="1"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2400" dirty="0">
              <a:solidFill>
                <a:srgbClr val="0070C0"/>
              </a:solidFill>
              <a:latin typeface="Arial" panose="020B0604020202020204" pitchFamily="34" charset="0"/>
              <a:ea typeface="Arial"/>
              <a:cs typeface="Arial" panose="020B0604020202020204" pitchFamily="34" charset="0"/>
              <a:sym typeface="Arial"/>
            </a:endParaRPr>
          </a:p>
          <a:p>
            <a:pPr marL="777240" lvl="2" indent="0">
              <a:spcBef>
                <a:spcPts val="480"/>
              </a:spcBef>
              <a:spcAft>
                <a:spcPts val="0"/>
              </a:spcAft>
              <a:buClr>
                <a:schemeClr val="accent3"/>
              </a:buClr>
              <a:buSzPts val="2400"/>
              <a:buNone/>
            </a:pP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2. </a:t>
            </a:r>
            <a:r>
              <a:rPr lang="vi-VN" sz="2400" i="1" dirty="0" smtClean="0">
                <a:solidFill>
                  <a:srgbClr val="0070C0"/>
                </a:solidFill>
                <a:latin typeface="Arial" panose="020B0604020202020204" pitchFamily="34" charset="0"/>
                <a:ea typeface="Times New Roman"/>
                <a:cs typeface="Arial" panose="020B0604020202020204" pitchFamily="34" charset="0"/>
                <a:sym typeface="Times New Roman"/>
              </a:rPr>
              <a:t>Việc </a:t>
            </a:r>
            <a:r>
              <a:rPr lang="en-GB" sz="2400" i="1" dirty="0" err="1" smtClean="0">
                <a:solidFill>
                  <a:srgbClr val="0070C0"/>
                </a:solidFill>
                <a:latin typeface="Arial" panose="020B0604020202020204" pitchFamily="34" charset="0"/>
                <a:ea typeface="Times New Roman"/>
                <a:cs typeface="Arial" panose="020B0604020202020204" pitchFamily="34" charset="0"/>
                <a:sym typeface="Times New Roman"/>
              </a:rPr>
              <a:t>thay</a:t>
            </a:r>
            <a:r>
              <a:rPr lang="en-GB" sz="2400" i="1"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đổi</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này</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quan</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trọng</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thế</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smtClean="0">
                <a:solidFill>
                  <a:srgbClr val="0070C0"/>
                </a:solidFill>
                <a:latin typeface="Arial" panose="020B0604020202020204" pitchFamily="34" charset="0"/>
                <a:ea typeface="Times New Roman"/>
                <a:cs typeface="Arial" panose="020B0604020202020204" pitchFamily="34" charset="0"/>
                <a:sym typeface="Times New Roman"/>
              </a:rPr>
              <a:t>nào</a:t>
            </a:r>
            <a:r>
              <a:rPr lang="vi-VN" sz="2400" i="1" dirty="0" smtClean="0">
                <a:solidFill>
                  <a:srgbClr val="0070C0"/>
                </a:solidFill>
                <a:latin typeface="Arial" panose="020B0604020202020204" pitchFamily="34" charset="0"/>
                <a:ea typeface="Times New Roman"/>
                <a:cs typeface="Arial" panose="020B0604020202020204" pitchFamily="34" charset="0"/>
                <a:sym typeface="Times New Roman"/>
              </a:rPr>
              <a:t> với bạn</a:t>
            </a:r>
            <a:r>
              <a:rPr lang="en-GB" sz="2400" i="1"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vì</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sao</a:t>
            </a:r>
            <a:r>
              <a:rPr lang="en-GB" sz="2400" i="1"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2400" dirty="0">
              <a:solidFill>
                <a:srgbClr val="0070C0"/>
              </a:solidFill>
              <a:latin typeface="Arial" panose="020B0604020202020204" pitchFamily="34" charset="0"/>
              <a:ea typeface="Times New Roman"/>
              <a:cs typeface="Arial" panose="020B0604020202020204" pitchFamily="34" charset="0"/>
              <a:sym typeface="Times New Roman"/>
            </a:endParaRPr>
          </a:p>
          <a:p>
            <a:pPr marL="777240" lvl="2" indent="0">
              <a:spcBef>
                <a:spcPts val="480"/>
              </a:spcBef>
              <a:spcAft>
                <a:spcPts val="0"/>
              </a:spcAft>
              <a:buClr>
                <a:schemeClr val="accent3"/>
              </a:buClr>
              <a:buSzPts val="2400"/>
              <a:buNone/>
            </a:pP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3. </a:t>
            </a:r>
            <a:r>
              <a:rPr lang="en-GB" sz="2400" i="1" dirty="0" smtClean="0">
                <a:solidFill>
                  <a:srgbClr val="0070C0"/>
                </a:solidFill>
                <a:latin typeface="Arial" panose="020B0604020202020204" pitchFamily="34" charset="0"/>
                <a:ea typeface="Times New Roman"/>
                <a:cs typeface="Arial" panose="020B0604020202020204" pitchFamily="34" charset="0"/>
                <a:sym typeface="Times New Roman"/>
              </a:rPr>
              <a:t>Ba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lý</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do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chính</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vi-VN" sz="2400" i="1" dirty="0" smtClean="0">
                <a:solidFill>
                  <a:srgbClr val="0070C0"/>
                </a:solidFill>
                <a:latin typeface="Arial" panose="020B0604020202020204" pitchFamily="34" charset="0"/>
                <a:ea typeface="Times New Roman"/>
                <a:cs typeface="Arial" panose="020B0604020202020204" pitchFamily="34" charset="0"/>
                <a:sym typeface="Times New Roman"/>
              </a:rPr>
              <a:t>khiến </a:t>
            </a:r>
            <a:r>
              <a:rPr lang="en-GB" sz="2400" i="1" dirty="0" err="1" smtClean="0">
                <a:solidFill>
                  <a:srgbClr val="0070C0"/>
                </a:solidFill>
                <a:latin typeface="Arial" panose="020B0604020202020204" pitchFamily="34" charset="0"/>
                <a:ea typeface="Times New Roman"/>
                <a:cs typeface="Arial" panose="020B0604020202020204" pitchFamily="34" charset="0"/>
                <a:sym typeface="Times New Roman"/>
              </a:rPr>
              <a:t>bạn</a:t>
            </a:r>
            <a:r>
              <a:rPr lang="en-GB" sz="2400" i="1"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cảm</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thấy</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cần</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vi-VN" sz="2400" i="1" dirty="0" smtClean="0">
                <a:solidFill>
                  <a:srgbClr val="0070C0"/>
                </a:solidFill>
                <a:latin typeface="Arial" panose="020B0604020202020204" pitchFamily="34" charset="0"/>
                <a:ea typeface="Times New Roman"/>
                <a:cs typeface="Arial" panose="020B0604020202020204" pitchFamily="34" charset="0"/>
                <a:sym typeface="Times New Roman"/>
              </a:rPr>
              <a:t>chuyển chỗ làm</a:t>
            </a:r>
            <a:r>
              <a:rPr lang="en-GB" sz="2400" i="1"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2400" dirty="0">
              <a:solidFill>
                <a:srgbClr val="0070C0"/>
              </a:solidFill>
              <a:latin typeface="Arial" panose="020B0604020202020204" pitchFamily="34" charset="0"/>
              <a:ea typeface="Arial"/>
              <a:cs typeface="Arial" panose="020B0604020202020204" pitchFamily="34" charset="0"/>
              <a:sym typeface="Arial"/>
            </a:endParaRPr>
          </a:p>
          <a:p>
            <a:pPr marL="777240" lvl="2" indent="0">
              <a:spcBef>
                <a:spcPts val="480"/>
              </a:spcBef>
              <a:spcAft>
                <a:spcPts val="0"/>
              </a:spcAft>
              <a:buClr>
                <a:schemeClr val="accent3"/>
              </a:buClr>
              <a:buSzPts val="2400"/>
              <a:buNone/>
            </a:pP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4. </a:t>
            </a:r>
            <a:r>
              <a:rPr lang="en-GB" sz="2400" i="1" dirty="0" err="1" smtClean="0">
                <a:solidFill>
                  <a:srgbClr val="0070C0"/>
                </a:solidFill>
                <a:latin typeface="Arial" panose="020B0604020202020204" pitchFamily="34" charset="0"/>
                <a:ea typeface="Times New Roman"/>
                <a:cs typeface="Arial" panose="020B0604020202020204" pitchFamily="34" charset="0"/>
                <a:sym typeface="Times New Roman"/>
              </a:rPr>
              <a:t>Làm</a:t>
            </a:r>
            <a:r>
              <a:rPr lang="en-GB" sz="2400" i="1"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thế</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nào</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để</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đạt</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được</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điều</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vi-VN" sz="2400" i="1" dirty="0" smtClean="0">
                <a:solidFill>
                  <a:srgbClr val="0070C0"/>
                </a:solidFill>
                <a:latin typeface="Arial" panose="020B0604020202020204" pitchFamily="34" charset="0"/>
                <a:ea typeface="Times New Roman"/>
                <a:cs typeface="Arial" panose="020B0604020202020204" pitchFamily="34" charset="0"/>
                <a:sym typeface="Times New Roman"/>
              </a:rPr>
              <a:t>đó</a:t>
            </a:r>
            <a:r>
              <a:rPr lang="en-GB" sz="2400" i="1"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2400" dirty="0">
              <a:solidFill>
                <a:srgbClr val="0070C0"/>
              </a:solidFill>
              <a:latin typeface="Arial" panose="020B0604020202020204" pitchFamily="34" charset="0"/>
              <a:ea typeface="Arial"/>
              <a:cs typeface="Arial" panose="020B0604020202020204" pitchFamily="34" charset="0"/>
              <a:sym typeface="Arial"/>
            </a:endParaRPr>
          </a:p>
          <a:p>
            <a:pPr marL="114300" indent="0" algn="just">
              <a:spcBef>
                <a:spcPts val="480"/>
              </a:spcBef>
              <a:spcAft>
                <a:spcPts val="0"/>
              </a:spcAft>
              <a:buSzPts val="2400"/>
              <a:buNone/>
            </a:pPr>
            <a:r>
              <a:rPr lang="vi-VN" sz="2400" dirty="0" smtClean="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accent5">
                    <a:lumMod val="75000"/>
                  </a:schemeClr>
                </a:solidFill>
                <a:latin typeface="Arial" panose="020B0604020202020204" pitchFamily="34" charset="0"/>
                <a:ea typeface="Times New Roman"/>
                <a:cs typeface="Arial" panose="020B0604020202020204" pitchFamily="34" charset="0"/>
                <a:sym typeface="Times New Roman"/>
              </a:rPr>
              <a:t>Tóm</a:t>
            </a:r>
            <a:r>
              <a:rPr lang="en-GB" sz="2400" dirty="0" smtClean="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tắt</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accent5">
                    <a:lumMod val="75000"/>
                  </a:schemeClr>
                </a:solidFill>
                <a:latin typeface="Arial" panose="020B0604020202020204" pitchFamily="34" charset="0"/>
                <a:ea typeface="Times New Roman"/>
                <a:cs typeface="Arial" panose="020B0604020202020204" pitchFamily="34" charset="0"/>
                <a:sym typeface="Times New Roman"/>
              </a:rPr>
              <a:t>lại</a:t>
            </a:r>
            <a:r>
              <a:rPr lang="vi-VN" sz="2400" dirty="0" smtClean="0">
                <a:solidFill>
                  <a:schemeClr val="accent5">
                    <a:lumMod val="75000"/>
                  </a:schemeClr>
                </a:solidFill>
                <a:latin typeface="Arial" panose="020B0604020202020204" pitchFamily="34" charset="0"/>
                <a:ea typeface="Times New Roman"/>
                <a:cs typeface="Arial" panose="020B0604020202020204" pitchFamily="34" charset="0"/>
                <a:sym typeface="Times New Roman"/>
              </a:rPr>
              <a:t> nội dung mà KH trao đổi</a:t>
            </a:r>
            <a:r>
              <a:rPr lang="en-GB" sz="2400" dirty="0" smtClean="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và</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hỏi</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câu</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tiếp</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theo</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a:t>
            </a:r>
            <a:endParaRPr sz="2400" dirty="0">
              <a:solidFill>
                <a:schemeClr val="accent5">
                  <a:lumMod val="75000"/>
                </a:schemeClr>
              </a:solidFill>
              <a:latin typeface="Arial" panose="020B0604020202020204" pitchFamily="34" charset="0"/>
              <a:ea typeface="Arial"/>
              <a:cs typeface="Arial" panose="020B0604020202020204" pitchFamily="34" charset="0"/>
              <a:sym typeface="Arial"/>
            </a:endParaRPr>
          </a:p>
          <a:p>
            <a:pPr marL="114300" lvl="2" indent="0" algn="just">
              <a:spcBef>
                <a:spcPts val="480"/>
              </a:spcBef>
              <a:spcAft>
                <a:spcPts val="0"/>
              </a:spcAft>
              <a:buSzPts val="2400"/>
              <a:buNone/>
            </a:pPr>
            <a:r>
              <a:rPr lang="vi-VN" sz="2400" i="1" dirty="0" smtClean="0">
                <a:solidFill>
                  <a:srgbClr val="0070C0"/>
                </a:solidFill>
                <a:latin typeface="Arial" panose="020B0604020202020204" pitchFamily="34" charset="0"/>
                <a:ea typeface="Times New Roman"/>
                <a:cs typeface="Arial" panose="020B0604020202020204" pitchFamily="34" charset="0"/>
                <a:sym typeface="Times New Roman"/>
              </a:rPr>
              <a:t>         5. </a:t>
            </a:r>
            <a:r>
              <a:rPr lang="en-GB" sz="2400" i="1" dirty="0" err="1" smtClean="0">
                <a:solidFill>
                  <a:srgbClr val="0070C0"/>
                </a:solidFill>
                <a:latin typeface="Arial" panose="020B0604020202020204" pitchFamily="34" charset="0"/>
                <a:ea typeface="Times New Roman"/>
                <a:cs typeface="Arial" panose="020B0604020202020204" pitchFamily="34" charset="0"/>
                <a:sym typeface="Times New Roman"/>
              </a:rPr>
              <a:t>Vậy</a:t>
            </a:r>
            <a:r>
              <a:rPr lang="en-GB" sz="2400" i="1"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smtClean="0">
                <a:solidFill>
                  <a:srgbClr val="0070C0"/>
                </a:solidFill>
                <a:latin typeface="Arial" panose="020B0604020202020204" pitchFamily="34" charset="0"/>
                <a:ea typeface="Times New Roman"/>
                <a:cs typeface="Arial" panose="020B0604020202020204" pitchFamily="34" charset="0"/>
                <a:sym typeface="Times New Roman"/>
              </a:rPr>
              <a:t>bạn</a:t>
            </a:r>
            <a:r>
              <a:rPr lang="en-GB" sz="2400" i="1"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sẽ</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bắt</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đầu</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smtClean="0">
                <a:solidFill>
                  <a:srgbClr val="0070C0"/>
                </a:solidFill>
                <a:latin typeface="Arial" panose="020B0604020202020204" pitchFamily="34" charset="0"/>
                <a:ea typeface="Times New Roman"/>
                <a:cs typeface="Arial" panose="020B0604020202020204" pitchFamily="34" charset="0"/>
                <a:sym typeface="Times New Roman"/>
              </a:rPr>
              <a:t>thế</a:t>
            </a:r>
            <a:r>
              <a:rPr lang="en-GB" sz="2400" i="1"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smtClean="0">
                <a:solidFill>
                  <a:srgbClr val="0070C0"/>
                </a:solidFill>
                <a:latin typeface="Arial" panose="020B0604020202020204" pitchFamily="34" charset="0"/>
                <a:ea typeface="Times New Roman"/>
                <a:cs typeface="Arial" panose="020B0604020202020204" pitchFamily="34" charset="0"/>
                <a:sym typeface="Times New Roman"/>
              </a:rPr>
              <a:t>nào</a:t>
            </a:r>
            <a:r>
              <a:rPr lang="vi-VN"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vi-VN" sz="2400" i="1" dirty="0" smtClean="0">
                <a:solidFill>
                  <a:srgbClr val="0070C0"/>
                </a:solidFill>
                <a:latin typeface="Arial" panose="020B0604020202020204" pitchFamily="34" charset="0"/>
                <a:ea typeface="Times New Roman"/>
                <a:cs typeface="Arial" panose="020B0604020202020204" pitchFamily="34" charset="0"/>
                <a:sym typeface="Times New Roman"/>
              </a:rPr>
              <a:t>và</a:t>
            </a:r>
            <a:r>
              <a:rPr lang="en-GB" sz="2400" i="1"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hành</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động</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cụ</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thể</a:t>
            </a:r>
            <a:r>
              <a:rPr lang="en-GB" sz="2400" i="1" dirty="0">
                <a:solidFill>
                  <a:srgbClr val="0070C0"/>
                </a:solidFill>
                <a:latin typeface="Arial" panose="020B0604020202020204" pitchFamily="34" charset="0"/>
                <a:ea typeface="Times New Roman"/>
                <a:cs typeface="Arial" panose="020B0604020202020204" pitchFamily="34" charset="0"/>
                <a:sym typeface="Times New Roman"/>
              </a:rPr>
              <a:t> </a:t>
            </a:r>
            <a:r>
              <a:rPr lang="vi-VN" sz="2400" i="1" dirty="0" smtClean="0">
                <a:solidFill>
                  <a:srgbClr val="0070C0"/>
                </a:solidFill>
                <a:latin typeface="Arial" panose="020B0604020202020204" pitchFamily="34" charset="0"/>
                <a:ea typeface="Times New Roman"/>
                <a:cs typeface="Arial" panose="020B0604020202020204" pitchFamily="34" charset="0"/>
                <a:sym typeface="Times New Roman"/>
              </a:rPr>
              <a:t>của bạn </a:t>
            </a:r>
            <a:r>
              <a:rPr lang="en-GB" sz="2400" i="1" dirty="0" err="1" smtClean="0">
                <a:solidFill>
                  <a:srgbClr val="0070C0"/>
                </a:solidFill>
                <a:latin typeface="Arial" panose="020B0604020202020204" pitchFamily="34" charset="0"/>
                <a:ea typeface="Times New Roman"/>
                <a:cs typeface="Arial" panose="020B0604020202020204" pitchFamily="34" charset="0"/>
                <a:sym typeface="Times New Roman"/>
              </a:rPr>
              <a:t>là</a:t>
            </a:r>
            <a:r>
              <a:rPr lang="en-GB" sz="2400" i="1"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400" i="1" dirty="0" err="1">
                <a:solidFill>
                  <a:srgbClr val="0070C0"/>
                </a:solidFill>
                <a:latin typeface="Arial" panose="020B0604020202020204" pitchFamily="34" charset="0"/>
                <a:ea typeface="Times New Roman"/>
                <a:cs typeface="Arial" panose="020B0604020202020204" pitchFamily="34" charset="0"/>
                <a:sym typeface="Times New Roman"/>
              </a:rPr>
              <a:t>gì</a:t>
            </a:r>
            <a:r>
              <a:rPr lang="en-GB" sz="2400" i="1"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2400"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gn="just">
              <a:spcBef>
                <a:spcPts val="480"/>
              </a:spcBef>
              <a:spcAft>
                <a:spcPts val="0"/>
              </a:spcAft>
              <a:buSzPts val="2400"/>
              <a:buNone/>
            </a:pPr>
            <a:r>
              <a:rPr lang="vi-VN" sz="2400" dirty="0" smtClean="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chemeClr val="accent5">
                    <a:lumMod val="75000"/>
                  </a:schemeClr>
                </a:solidFill>
                <a:latin typeface="Arial" panose="020B0604020202020204" pitchFamily="34" charset="0"/>
                <a:ea typeface="Times New Roman"/>
                <a:cs typeface="Arial" panose="020B0604020202020204" pitchFamily="34" charset="0"/>
                <a:sym typeface="Times New Roman"/>
              </a:rPr>
              <a:t>Tiếp</a:t>
            </a:r>
            <a:r>
              <a:rPr lang="en-GB" sz="2400" dirty="0" smtClean="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tục</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lắng</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nghe</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và</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tôn</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trọng</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ý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kiến</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en-GB" sz="2400" dirty="0" err="1">
                <a:solidFill>
                  <a:schemeClr val="accent5">
                    <a:lumMod val="75000"/>
                  </a:schemeClr>
                </a:solidFill>
                <a:latin typeface="Arial" panose="020B0604020202020204" pitchFamily="34" charset="0"/>
                <a:ea typeface="Times New Roman"/>
                <a:cs typeface="Arial" panose="020B0604020202020204" pitchFamily="34" charset="0"/>
                <a:sym typeface="Times New Roman"/>
              </a:rPr>
              <a:t>của</a:t>
            </a:r>
            <a:r>
              <a:rPr lang="en-GB"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rPr>
              <a:t> </a:t>
            </a:r>
            <a:r>
              <a:rPr lang="vi-VN" sz="2400" dirty="0" smtClean="0">
                <a:solidFill>
                  <a:schemeClr val="accent5">
                    <a:lumMod val="75000"/>
                  </a:schemeClr>
                </a:solidFill>
                <a:latin typeface="Arial" panose="020B0604020202020204" pitchFamily="34" charset="0"/>
                <a:ea typeface="Times New Roman"/>
                <a:cs typeface="Arial" panose="020B0604020202020204" pitchFamily="34" charset="0"/>
                <a:sym typeface="Times New Roman"/>
              </a:rPr>
              <a:t>KH.</a:t>
            </a:r>
            <a:endParaRPr sz="2400" dirty="0">
              <a:solidFill>
                <a:schemeClr val="accent5">
                  <a:lumMod val="75000"/>
                </a:schemeClr>
              </a:solidFill>
              <a:latin typeface="Arial" panose="020B0604020202020204" pitchFamily="34" charset="0"/>
              <a:ea typeface="Times New Roman"/>
              <a:cs typeface="Arial" panose="020B0604020202020204" pitchFamily="34" charset="0"/>
              <a:sym typeface="Times New Roman"/>
            </a:endParaRPr>
          </a:p>
        </p:txBody>
      </p:sp>
      <p:sp>
        <p:nvSpPr>
          <p:cNvPr id="3" name="Cloud Callout 2"/>
          <p:cNvSpPr/>
          <p:nvPr/>
        </p:nvSpPr>
        <p:spPr>
          <a:xfrm rot="21159400">
            <a:off x="7360478" y="791210"/>
            <a:ext cx="3416300" cy="1892299"/>
          </a:xfrm>
          <a:prstGeom prst="cloudCallout">
            <a:avLst>
              <a:gd name="adj1" fmla="val 3618136"/>
              <a:gd name="adj2" fmla="val -71529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SzPts val="2800"/>
            </a:pPr>
            <a:r>
              <a:rPr lang="vi-VN" sz="2000" dirty="0" smtClean="0">
                <a:solidFill>
                  <a:schemeClr val="accent5">
                    <a:lumMod val="75000"/>
                  </a:schemeClr>
                </a:solidFill>
                <a:latin typeface="Arial"/>
                <a:ea typeface="Arial"/>
                <a:cs typeface="Arial"/>
                <a:sym typeface="Arial"/>
              </a:rPr>
              <a:t>Theo anh/chị, cảm </a:t>
            </a:r>
            <a:r>
              <a:rPr lang="vi-VN" sz="2000" dirty="0">
                <a:solidFill>
                  <a:schemeClr val="accent5">
                    <a:lumMod val="75000"/>
                  </a:schemeClr>
                </a:solidFill>
                <a:latin typeface="Arial"/>
                <a:ea typeface="Arial"/>
                <a:cs typeface="Arial"/>
                <a:sym typeface="Arial"/>
              </a:rPr>
              <a:t>giác của KH ở</a:t>
            </a:r>
            <a:r>
              <a:rPr lang="vi-VN" sz="2000" dirty="0" smtClean="0">
                <a:solidFill>
                  <a:schemeClr val="accent5">
                    <a:lumMod val="75000"/>
                  </a:schemeClr>
                </a:solidFill>
                <a:latin typeface="Arial"/>
                <a:ea typeface="Arial"/>
                <a:cs typeface="Arial"/>
                <a:sym typeface="Arial"/>
              </a:rPr>
              <a:t> lần </a:t>
            </a:r>
            <a:r>
              <a:rPr lang="vi-VN" sz="2000" dirty="0">
                <a:solidFill>
                  <a:schemeClr val="accent5">
                    <a:lumMod val="75000"/>
                  </a:schemeClr>
                </a:solidFill>
                <a:latin typeface="Arial"/>
                <a:ea typeface="Arial"/>
                <a:cs typeface="Arial"/>
                <a:sym typeface="Arial"/>
              </a:rPr>
              <a:t>sắm </a:t>
            </a:r>
            <a:r>
              <a:rPr lang="vi-VN" sz="2000" dirty="0" smtClean="0">
                <a:solidFill>
                  <a:schemeClr val="accent5">
                    <a:lumMod val="75000"/>
                  </a:schemeClr>
                </a:solidFill>
                <a:latin typeface="Arial"/>
                <a:ea typeface="Arial"/>
                <a:cs typeface="Arial"/>
                <a:sym typeface="Arial"/>
              </a:rPr>
              <a:t>vai này </a:t>
            </a:r>
            <a:r>
              <a:rPr lang="vi-VN" sz="2000" dirty="0">
                <a:solidFill>
                  <a:schemeClr val="accent5">
                    <a:lumMod val="75000"/>
                  </a:schemeClr>
                </a:solidFill>
                <a:latin typeface="Arial"/>
                <a:ea typeface="Arial"/>
                <a:cs typeface="Arial"/>
                <a:sym typeface="Arial"/>
              </a:rPr>
              <a:t>như thế nào?</a:t>
            </a:r>
          </a:p>
        </p:txBody>
      </p:sp>
    </p:spTree>
    <p:extLst>
      <p:ext uri="{BB962C8B-B14F-4D97-AF65-F5344CB8AC3E}">
        <p14:creationId xmlns:p14="http://schemas.microsoft.com/office/powerpoint/2010/main" val="1250332223"/>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0">
                                            <p:txEl>
                                              <p:pRg st="0" end="0"/>
                                            </p:txEl>
                                          </p:spTgt>
                                        </p:tgtEl>
                                        <p:attrNameLst>
                                          <p:attrName>style.visibility</p:attrName>
                                        </p:attrNameLst>
                                      </p:cBhvr>
                                      <p:to>
                                        <p:strVal val="visible"/>
                                      </p:to>
                                    </p:set>
                                    <p:animEffect transition="in" filter="fade">
                                      <p:cBhvr>
                                        <p:cTn id="7" dur="1000"/>
                                        <p:tgtEl>
                                          <p:spTgt spid="2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0">
                                            <p:txEl>
                                              <p:pRg st="1" end="1"/>
                                            </p:txEl>
                                          </p:spTgt>
                                        </p:tgtEl>
                                        <p:attrNameLst>
                                          <p:attrName>style.visibility</p:attrName>
                                        </p:attrNameLst>
                                      </p:cBhvr>
                                      <p:to>
                                        <p:strVal val="visible"/>
                                      </p:to>
                                    </p:set>
                                    <p:animEffect transition="in" filter="fade">
                                      <p:cBhvr>
                                        <p:cTn id="12" dur="1000"/>
                                        <p:tgtEl>
                                          <p:spTgt spid="2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0">
                                            <p:txEl>
                                              <p:pRg st="2" end="2"/>
                                            </p:txEl>
                                          </p:spTgt>
                                        </p:tgtEl>
                                        <p:attrNameLst>
                                          <p:attrName>style.visibility</p:attrName>
                                        </p:attrNameLst>
                                      </p:cBhvr>
                                      <p:to>
                                        <p:strVal val="visible"/>
                                      </p:to>
                                    </p:set>
                                    <p:animEffect transition="in" filter="fade">
                                      <p:cBhvr>
                                        <p:cTn id="17" dur="1000"/>
                                        <p:tgtEl>
                                          <p:spTgt spid="2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0">
                                            <p:txEl>
                                              <p:pRg st="3" end="3"/>
                                            </p:txEl>
                                          </p:spTgt>
                                        </p:tgtEl>
                                        <p:attrNameLst>
                                          <p:attrName>style.visibility</p:attrName>
                                        </p:attrNameLst>
                                      </p:cBhvr>
                                      <p:to>
                                        <p:strVal val="visible"/>
                                      </p:to>
                                    </p:set>
                                    <p:animEffect transition="in" filter="fade">
                                      <p:cBhvr>
                                        <p:cTn id="22" dur="1000"/>
                                        <p:tgtEl>
                                          <p:spTgt spid="2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0">
                                            <p:txEl>
                                              <p:pRg st="4" end="4"/>
                                            </p:txEl>
                                          </p:spTgt>
                                        </p:tgtEl>
                                        <p:attrNameLst>
                                          <p:attrName>style.visibility</p:attrName>
                                        </p:attrNameLst>
                                      </p:cBhvr>
                                      <p:to>
                                        <p:strVal val="visible"/>
                                      </p:to>
                                    </p:set>
                                    <p:animEffect transition="in" filter="fade">
                                      <p:cBhvr>
                                        <p:cTn id="27" dur="1000"/>
                                        <p:tgtEl>
                                          <p:spTgt spid="2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0">
                                            <p:txEl>
                                              <p:pRg st="5" end="5"/>
                                            </p:txEl>
                                          </p:spTgt>
                                        </p:tgtEl>
                                        <p:attrNameLst>
                                          <p:attrName>style.visibility</p:attrName>
                                        </p:attrNameLst>
                                      </p:cBhvr>
                                      <p:to>
                                        <p:strVal val="visible"/>
                                      </p:to>
                                    </p:set>
                                    <p:animEffect transition="in" filter="fade">
                                      <p:cBhvr>
                                        <p:cTn id="32" dur="1000"/>
                                        <p:tgtEl>
                                          <p:spTgt spid="21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0">
                                            <p:txEl>
                                              <p:pRg st="6" end="6"/>
                                            </p:txEl>
                                          </p:spTgt>
                                        </p:tgtEl>
                                        <p:attrNameLst>
                                          <p:attrName>style.visibility</p:attrName>
                                        </p:attrNameLst>
                                      </p:cBhvr>
                                      <p:to>
                                        <p:strVal val="visible"/>
                                      </p:to>
                                    </p:set>
                                    <p:animEffect transition="in" filter="fade">
                                      <p:cBhvr>
                                        <p:cTn id="37" dur="1000"/>
                                        <p:tgtEl>
                                          <p:spTgt spid="21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0">
                                            <p:txEl>
                                              <p:pRg st="7" end="7"/>
                                            </p:txEl>
                                          </p:spTgt>
                                        </p:tgtEl>
                                        <p:attrNameLst>
                                          <p:attrName>style.visibility</p:attrName>
                                        </p:attrNameLst>
                                      </p:cBhvr>
                                      <p:to>
                                        <p:strVal val="visible"/>
                                      </p:to>
                                    </p:set>
                                    <p:animEffect transition="in" filter="fade">
                                      <p:cBhvr>
                                        <p:cTn id="42" dur="1000"/>
                                        <p:tgtEl>
                                          <p:spTgt spid="210">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0">
                                            <p:txEl>
                                              <p:pRg st="8" end="8"/>
                                            </p:txEl>
                                          </p:spTgt>
                                        </p:tgtEl>
                                        <p:attrNameLst>
                                          <p:attrName>style.visibility</p:attrName>
                                        </p:attrNameLst>
                                      </p:cBhvr>
                                      <p:to>
                                        <p:strVal val="visible"/>
                                      </p:to>
                                    </p:set>
                                    <p:animEffect transition="in" filter="fade">
                                      <p:cBhvr>
                                        <p:cTn id="47" dur="1000"/>
                                        <p:tgtEl>
                                          <p:spTgt spid="210">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0">
                                            <p:txEl>
                                              <p:pRg st="9" end="9"/>
                                            </p:txEl>
                                          </p:spTgt>
                                        </p:tgtEl>
                                        <p:attrNameLst>
                                          <p:attrName>style.visibility</p:attrName>
                                        </p:attrNameLst>
                                      </p:cBhvr>
                                      <p:to>
                                        <p:strVal val="visible"/>
                                      </p:to>
                                    </p:set>
                                    <p:animEffect transition="in" filter="fade">
                                      <p:cBhvr>
                                        <p:cTn id="52" dur="1000"/>
                                        <p:tgtEl>
                                          <p:spTgt spid="2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txBox="1">
            <a:spLocks noGrp="1"/>
          </p:cNvSpPr>
          <p:nvPr>
            <p:ph type="title"/>
          </p:nvPr>
        </p:nvSpPr>
        <p:spPr>
          <a:xfrm>
            <a:off x="914399" y="450761"/>
            <a:ext cx="10187189" cy="1223042"/>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rgbClr val="C00000"/>
              </a:buClr>
              <a:buSzPts val="3600"/>
            </a:pPr>
            <a:r>
              <a:rPr lang="en-GB" sz="3600" b="1" dirty="0">
                <a:solidFill>
                  <a:srgbClr val="0070C0"/>
                </a:solidFill>
                <a:latin typeface="Arial"/>
                <a:ea typeface="Arial"/>
                <a:cs typeface="Arial"/>
                <a:sym typeface="Arial"/>
              </a:rPr>
              <a:t>TINH THẦN </a:t>
            </a:r>
            <a:r>
              <a:rPr lang="vi-VN" sz="3600" b="1" dirty="0" smtClean="0">
                <a:solidFill>
                  <a:srgbClr val="0070C0"/>
                </a:solidFill>
                <a:latin typeface="Arial"/>
                <a:ea typeface="Arial"/>
                <a:cs typeface="Arial"/>
                <a:sym typeface="Arial"/>
              </a:rPr>
              <a:t>CỦA PHỎNG VẤN TẠO ĐỘNG LỰC</a:t>
            </a:r>
            <a:br>
              <a:rPr lang="vi-VN" sz="3600" b="1" dirty="0" smtClean="0">
                <a:solidFill>
                  <a:srgbClr val="0070C0"/>
                </a:solidFill>
                <a:latin typeface="Arial"/>
                <a:ea typeface="Arial"/>
                <a:cs typeface="Arial"/>
                <a:sym typeface="Arial"/>
              </a:rPr>
            </a:br>
            <a:r>
              <a:rPr lang="vi-VN" sz="3200" b="1" dirty="0" smtClean="0">
                <a:solidFill>
                  <a:srgbClr val="FF0000"/>
                </a:solidFill>
                <a:latin typeface="Arial"/>
                <a:ea typeface="Arial"/>
                <a:cs typeface="Arial"/>
                <a:sym typeface="Arial"/>
              </a:rPr>
              <a:t>KHÁCH HÀNG LÀ TRỌNG TÂM</a:t>
            </a:r>
            <a:endParaRPr sz="3200" b="1" dirty="0">
              <a:solidFill>
                <a:srgbClr val="FF0000"/>
              </a:solidFill>
              <a:latin typeface="Arial"/>
              <a:ea typeface="Arial"/>
              <a:cs typeface="Arial"/>
              <a:sym typeface="Arial"/>
            </a:endParaRPr>
          </a:p>
        </p:txBody>
      </p:sp>
      <p:grpSp>
        <p:nvGrpSpPr>
          <p:cNvPr id="217" name="Shape 217"/>
          <p:cNvGrpSpPr/>
          <p:nvPr/>
        </p:nvGrpSpPr>
        <p:grpSpPr>
          <a:xfrm>
            <a:off x="3385622" y="1854558"/>
            <a:ext cx="5388856" cy="4691550"/>
            <a:chOff x="1691501" y="3546"/>
            <a:chExt cx="5388856" cy="5388855"/>
          </a:xfrm>
        </p:grpSpPr>
        <p:sp>
          <p:nvSpPr>
            <p:cNvPr id="218" name="Shape 218"/>
            <p:cNvSpPr/>
            <p:nvPr/>
          </p:nvSpPr>
          <p:spPr>
            <a:xfrm>
              <a:off x="3677071" y="1989115"/>
              <a:ext cx="1417717" cy="1417717"/>
            </a:xfrm>
            <a:prstGeom prst="ellipse">
              <a:avLst/>
            </a:prstGeom>
            <a:solidFill>
              <a:srgbClr val="00B0F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219" name="Shape 219"/>
            <p:cNvSpPr txBox="1"/>
            <p:nvPr/>
          </p:nvSpPr>
          <p:spPr>
            <a:xfrm>
              <a:off x="3884691" y="2196735"/>
              <a:ext cx="1002477" cy="1002477"/>
            </a:xfrm>
            <a:prstGeom prst="rect">
              <a:avLst/>
            </a:prstGeom>
            <a:solidFill>
              <a:srgbClr val="00B0F0"/>
            </a:solidFill>
            <a:ln>
              <a:noFill/>
            </a:ln>
          </p:spPr>
          <p:txBody>
            <a:bodyPr spcFirstLastPara="1" wrap="square" lIns="29200" tIns="29200" rIns="29200" bIns="29200" anchor="ctr" anchorCtr="0">
              <a:noAutofit/>
            </a:bodyPr>
            <a:lstStyle/>
            <a:p>
              <a:pPr algn="ctr">
                <a:lnSpc>
                  <a:spcPct val="90000"/>
                </a:lnSpc>
                <a:buClr>
                  <a:srgbClr val="000000"/>
                </a:buClr>
                <a:buSzPts val="2300"/>
              </a:pPr>
              <a:r>
                <a:rPr lang="en-GB" sz="2000" b="1" dirty="0">
                  <a:latin typeface="Times New Roman"/>
                  <a:ea typeface="Times New Roman"/>
                  <a:cs typeface="Times New Roman"/>
                  <a:sym typeface="Times New Roman"/>
                </a:rPr>
                <a:t>TINH THẦN PVTĐL</a:t>
              </a:r>
              <a:endParaRPr sz="2000" b="1" dirty="0">
                <a:latin typeface="Times New Roman"/>
                <a:ea typeface="Times New Roman"/>
                <a:cs typeface="Times New Roman"/>
                <a:sym typeface="Times New Roman"/>
              </a:endParaRPr>
            </a:p>
          </p:txBody>
        </p:sp>
        <p:sp>
          <p:nvSpPr>
            <p:cNvPr id="220" name="Shape 220"/>
            <p:cNvSpPr/>
            <p:nvPr/>
          </p:nvSpPr>
          <p:spPr>
            <a:xfrm rot="-5400000">
              <a:off x="4235449" y="1472695"/>
              <a:ext cx="300961" cy="482023"/>
            </a:xfrm>
            <a:prstGeom prst="rightArrow">
              <a:avLst>
                <a:gd name="adj1" fmla="val 60000"/>
                <a:gd name="adj2" fmla="val 50000"/>
              </a:avLst>
            </a:prstGeom>
            <a:solidFill>
              <a:srgbClr val="00B0F0"/>
            </a:solid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221" name="Shape 221"/>
            <p:cNvSpPr txBox="1"/>
            <p:nvPr/>
          </p:nvSpPr>
          <p:spPr>
            <a:xfrm rot="-5400000">
              <a:off x="4280593" y="1614244"/>
              <a:ext cx="210673" cy="289213"/>
            </a:xfrm>
            <a:prstGeom prst="rect">
              <a:avLst/>
            </a:prstGeom>
            <a:solidFill>
              <a:srgbClr val="00B0F0"/>
            </a:solidFill>
            <a:ln>
              <a:noFill/>
            </a:ln>
          </p:spPr>
          <p:txBody>
            <a:bodyPr spcFirstLastPara="1" wrap="square" lIns="0" tIns="0" rIns="0" bIns="0" anchor="ctr" anchorCtr="0">
              <a:noAutofit/>
            </a:bodyPr>
            <a:lstStyle/>
            <a:p>
              <a:pPr algn="ctr">
                <a:lnSpc>
                  <a:spcPct val="90000"/>
                </a:lnSpc>
                <a:buClr>
                  <a:srgbClr val="000000"/>
                </a:buClr>
                <a:buSzPts val="1800"/>
              </a:pPr>
              <a:endParaRPr>
                <a:solidFill>
                  <a:schemeClr val="dk1"/>
                </a:solidFill>
                <a:latin typeface="Times New Roman"/>
                <a:ea typeface="Times New Roman"/>
                <a:cs typeface="Times New Roman"/>
                <a:sym typeface="Times New Roman"/>
              </a:endParaRPr>
            </a:p>
          </p:txBody>
        </p:sp>
        <p:sp>
          <p:nvSpPr>
            <p:cNvPr id="222" name="Shape 222"/>
            <p:cNvSpPr/>
            <p:nvPr/>
          </p:nvSpPr>
          <p:spPr>
            <a:xfrm>
              <a:off x="3677071" y="3546"/>
              <a:ext cx="1417717" cy="1417717"/>
            </a:xfrm>
            <a:prstGeom prst="ellipse">
              <a:avLst/>
            </a:prstGeom>
            <a:solidFill>
              <a:srgbClr val="00B0F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223" name="Shape 223"/>
            <p:cNvSpPr txBox="1"/>
            <p:nvPr/>
          </p:nvSpPr>
          <p:spPr>
            <a:xfrm>
              <a:off x="3884691" y="211166"/>
              <a:ext cx="1002477" cy="1002477"/>
            </a:xfrm>
            <a:prstGeom prst="rect">
              <a:avLst/>
            </a:prstGeom>
            <a:solidFill>
              <a:srgbClr val="00B0F0"/>
            </a:solidFill>
            <a:ln>
              <a:noFill/>
            </a:ln>
          </p:spPr>
          <p:txBody>
            <a:bodyPr spcFirstLastPara="1" wrap="square" lIns="22850" tIns="22850" rIns="22850" bIns="22850" anchor="ctr" anchorCtr="0">
              <a:noAutofit/>
            </a:bodyPr>
            <a:lstStyle/>
            <a:p>
              <a:pPr algn="ctr">
                <a:lnSpc>
                  <a:spcPct val="90000"/>
                </a:lnSpc>
                <a:buClr>
                  <a:srgbClr val="000000"/>
                </a:buClr>
                <a:buSzPts val="1800"/>
              </a:pPr>
              <a:r>
                <a:rPr lang="en-GB" sz="2400" b="1" dirty="0">
                  <a:solidFill>
                    <a:schemeClr val="dk1"/>
                  </a:solidFill>
                  <a:latin typeface="Times New Roman"/>
                  <a:ea typeface="Times New Roman"/>
                  <a:cs typeface="Times New Roman"/>
                  <a:sym typeface="Times New Roman"/>
                </a:rPr>
                <a:t>HỢP TÁC</a:t>
              </a:r>
              <a:endParaRPr sz="2400" b="1" dirty="0">
                <a:solidFill>
                  <a:schemeClr val="dk1"/>
                </a:solidFill>
                <a:latin typeface="Times New Roman"/>
                <a:ea typeface="Times New Roman"/>
                <a:cs typeface="Times New Roman"/>
                <a:sym typeface="Times New Roman"/>
              </a:endParaRPr>
            </a:p>
          </p:txBody>
        </p:sp>
        <p:sp>
          <p:nvSpPr>
            <p:cNvPr id="224" name="Shape 224"/>
            <p:cNvSpPr/>
            <p:nvPr/>
          </p:nvSpPr>
          <p:spPr>
            <a:xfrm>
              <a:off x="5219716" y="2456962"/>
              <a:ext cx="300961" cy="482023"/>
            </a:xfrm>
            <a:prstGeom prst="rightArrow">
              <a:avLst>
                <a:gd name="adj1" fmla="val 60000"/>
                <a:gd name="adj2" fmla="val 50000"/>
              </a:avLst>
            </a:prstGeom>
            <a:solidFill>
              <a:srgbClr val="00B0F0"/>
            </a:solid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225" name="Shape 225"/>
            <p:cNvSpPr txBox="1"/>
            <p:nvPr/>
          </p:nvSpPr>
          <p:spPr>
            <a:xfrm>
              <a:off x="5219716" y="2553367"/>
              <a:ext cx="210673" cy="289213"/>
            </a:xfrm>
            <a:prstGeom prst="rect">
              <a:avLst/>
            </a:prstGeom>
            <a:solidFill>
              <a:srgbClr val="00B0F0"/>
            </a:solidFill>
            <a:ln>
              <a:noFill/>
            </a:ln>
          </p:spPr>
          <p:txBody>
            <a:bodyPr spcFirstLastPara="1" wrap="square" lIns="0" tIns="0" rIns="0" bIns="0" anchor="ctr" anchorCtr="0">
              <a:noAutofit/>
            </a:bodyPr>
            <a:lstStyle/>
            <a:p>
              <a:pPr algn="ctr">
                <a:lnSpc>
                  <a:spcPct val="90000"/>
                </a:lnSpc>
                <a:buClr>
                  <a:srgbClr val="000000"/>
                </a:buClr>
                <a:buSzPts val="1800"/>
              </a:pPr>
              <a:endParaRPr>
                <a:solidFill>
                  <a:schemeClr val="dk1"/>
                </a:solidFill>
                <a:latin typeface="Times New Roman"/>
                <a:ea typeface="Times New Roman"/>
                <a:cs typeface="Times New Roman"/>
                <a:sym typeface="Times New Roman"/>
              </a:endParaRPr>
            </a:p>
          </p:txBody>
        </p:sp>
        <p:sp>
          <p:nvSpPr>
            <p:cNvPr id="226" name="Shape 226"/>
            <p:cNvSpPr/>
            <p:nvPr/>
          </p:nvSpPr>
          <p:spPr>
            <a:xfrm>
              <a:off x="5662640" y="1989115"/>
              <a:ext cx="1417717" cy="1417717"/>
            </a:xfrm>
            <a:prstGeom prst="ellipse">
              <a:avLst/>
            </a:prstGeom>
            <a:solidFill>
              <a:srgbClr val="00B0F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227" name="Shape 227"/>
            <p:cNvSpPr txBox="1"/>
            <p:nvPr/>
          </p:nvSpPr>
          <p:spPr>
            <a:xfrm>
              <a:off x="5870260" y="2196735"/>
              <a:ext cx="1002477" cy="1002477"/>
            </a:xfrm>
            <a:prstGeom prst="rect">
              <a:avLst/>
            </a:prstGeom>
            <a:solidFill>
              <a:srgbClr val="00B0F0"/>
            </a:solidFill>
            <a:ln>
              <a:noFill/>
            </a:ln>
          </p:spPr>
          <p:txBody>
            <a:bodyPr spcFirstLastPara="1" wrap="square" lIns="22850" tIns="22850" rIns="22850" bIns="22850" anchor="ctr" anchorCtr="0">
              <a:noAutofit/>
            </a:bodyPr>
            <a:lstStyle/>
            <a:p>
              <a:pPr algn="ctr">
                <a:lnSpc>
                  <a:spcPct val="90000"/>
                </a:lnSpc>
                <a:buClr>
                  <a:srgbClr val="000000"/>
                </a:buClr>
                <a:buSzPts val="1800"/>
              </a:pPr>
              <a:r>
                <a:rPr lang="en-GB" sz="2400" b="1" dirty="0">
                  <a:solidFill>
                    <a:schemeClr val="dk1"/>
                  </a:solidFill>
                  <a:latin typeface="Times New Roman"/>
                  <a:ea typeface="Times New Roman"/>
                  <a:cs typeface="Times New Roman"/>
                  <a:sym typeface="Times New Roman"/>
                </a:rPr>
                <a:t>CHẤP NHẬN</a:t>
              </a:r>
              <a:endParaRPr sz="2400" b="1" dirty="0">
                <a:solidFill>
                  <a:schemeClr val="dk1"/>
                </a:solidFill>
                <a:latin typeface="Times New Roman"/>
                <a:ea typeface="Times New Roman"/>
                <a:cs typeface="Times New Roman"/>
                <a:sym typeface="Times New Roman"/>
              </a:endParaRPr>
            </a:p>
          </p:txBody>
        </p:sp>
        <p:sp>
          <p:nvSpPr>
            <p:cNvPr id="228" name="Shape 228"/>
            <p:cNvSpPr/>
            <p:nvPr/>
          </p:nvSpPr>
          <p:spPr>
            <a:xfrm rot="5400000">
              <a:off x="4235449" y="3441229"/>
              <a:ext cx="300961" cy="482023"/>
            </a:xfrm>
            <a:prstGeom prst="rightArrow">
              <a:avLst>
                <a:gd name="adj1" fmla="val 60000"/>
                <a:gd name="adj2" fmla="val 50000"/>
              </a:avLst>
            </a:prstGeom>
            <a:solidFill>
              <a:srgbClr val="00B0F0"/>
            </a:solid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229" name="Shape 229"/>
            <p:cNvSpPr txBox="1"/>
            <p:nvPr/>
          </p:nvSpPr>
          <p:spPr>
            <a:xfrm rot="5400000">
              <a:off x="4280593" y="3492490"/>
              <a:ext cx="210673" cy="289213"/>
            </a:xfrm>
            <a:prstGeom prst="rect">
              <a:avLst/>
            </a:prstGeom>
            <a:solidFill>
              <a:srgbClr val="00B0F0"/>
            </a:solidFill>
            <a:ln>
              <a:noFill/>
            </a:ln>
          </p:spPr>
          <p:txBody>
            <a:bodyPr spcFirstLastPara="1" wrap="square" lIns="0" tIns="0" rIns="0" bIns="0" anchor="ctr" anchorCtr="0">
              <a:noAutofit/>
            </a:bodyPr>
            <a:lstStyle/>
            <a:p>
              <a:pPr algn="ctr">
                <a:lnSpc>
                  <a:spcPct val="90000"/>
                </a:lnSpc>
                <a:buClr>
                  <a:srgbClr val="000000"/>
                </a:buClr>
                <a:buSzPts val="1800"/>
              </a:pPr>
              <a:endParaRPr>
                <a:solidFill>
                  <a:schemeClr val="dk1"/>
                </a:solidFill>
                <a:latin typeface="Times New Roman"/>
                <a:ea typeface="Times New Roman"/>
                <a:cs typeface="Times New Roman"/>
                <a:sym typeface="Times New Roman"/>
              </a:endParaRPr>
            </a:p>
          </p:txBody>
        </p:sp>
        <p:sp>
          <p:nvSpPr>
            <p:cNvPr id="230" name="Shape 230"/>
            <p:cNvSpPr/>
            <p:nvPr/>
          </p:nvSpPr>
          <p:spPr>
            <a:xfrm>
              <a:off x="3677071" y="3974684"/>
              <a:ext cx="1417717" cy="1417717"/>
            </a:xfrm>
            <a:prstGeom prst="ellipse">
              <a:avLst/>
            </a:prstGeom>
            <a:solidFill>
              <a:srgbClr val="00B0F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231" name="Shape 231"/>
            <p:cNvSpPr txBox="1"/>
            <p:nvPr/>
          </p:nvSpPr>
          <p:spPr>
            <a:xfrm>
              <a:off x="3884691" y="4182304"/>
              <a:ext cx="1002477" cy="1002477"/>
            </a:xfrm>
            <a:prstGeom prst="rect">
              <a:avLst/>
            </a:prstGeom>
            <a:solidFill>
              <a:srgbClr val="00B0F0"/>
            </a:solidFill>
            <a:ln>
              <a:noFill/>
            </a:ln>
          </p:spPr>
          <p:txBody>
            <a:bodyPr spcFirstLastPara="1" wrap="square" lIns="22850" tIns="22850" rIns="22850" bIns="22850" anchor="ctr" anchorCtr="0">
              <a:noAutofit/>
            </a:bodyPr>
            <a:lstStyle/>
            <a:p>
              <a:pPr algn="ctr">
                <a:lnSpc>
                  <a:spcPct val="90000"/>
                </a:lnSpc>
                <a:buClr>
                  <a:srgbClr val="000000"/>
                </a:buClr>
                <a:buSzPts val="1800"/>
              </a:pPr>
              <a:r>
                <a:rPr lang="en-GB" b="1" dirty="0">
                  <a:solidFill>
                    <a:schemeClr val="dk1"/>
                  </a:solidFill>
                  <a:latin typeface="Times New Roman"/>
                  <a:ea typeface="Times New Roman"/>
                  <a:cs typeface="Times New Roman"/>
                  <a:sym typeface="Times New Roman"/>
                </a:rPr>
                <a:t>LÒNG TRẮC ẨN ĐÚNG MỰC</a:t>
              </a:r>
              <a:endParaRPr b="1" dirty="0">
                <a:solidFill>
                  <a:schemeClr val="dk1"/>
                </a:solidFill>
                <a:latin typeface="Times New Roman"/>
                <a:ea typeface="Times New Roman"/>
                <a:cs typeface="Times New Roman"/>
                <a:sym typeface="Times New Roman"/>
              </a:endParaRPr>
            </a:p>
          </p:txBody>
        </p:sp>
        <p:sp>
          <p:nvSpPr>
            <p:cNvPr id="232" name="Shape 232"/>
            <p:cNvSpPr/>
            <p:nvPr/>
          </p:nvSpPr>
          <p:spPr>
            <a:xfrm rot="10800000">
              <a:off x="3251182" y="2456962"/>
              <a:ext cx="300961" cy="482023"/>
            </a:xfrm>
            <a:prstGeom prst="rightArrow">
              <a:avLst>
                <a:gd name="adj1" fmla="val 60000"/>
                <a:gd name="adj2" fmla="val 50000"/>
              </a:avLst>
            </a:prstGeom>
            <a:solidFill>
              <a:srgbClr val="00B0F0"/>
            </a:solid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233" name="Shape 233"/>
            <p:cNvSpPr txBox="1"/>
            <p:nvPr/>
          </p:nvSpPr>
          <p:spPr>
            <a:xfrm>
              <a:off x="3341470" y="2553367"/>
              <a:ext cx="210673" cy="289213"/>
            </a:xfrm>
            <a:prstGeom prst="rect">
              <a:avLst/>
            </a:prstGeom>
            <a:solidFill>
              <a:srgbClr val="00B0F0"/>
            </a:solidFill>
            <a:ln>
              <a:noFill/>
            </a:ln>
          </p:spPr>
          <p:txBody>
            <a:bodyPr spcFirstLastPara="1" wrap="square" lIns="0" tIns="0" rIns="0" bIns="0" anchor="ctr" anchorCtr="0">
              <a:noAutofit/>
            </a:bodyPr>
            <a:lstStyle/>
            <a:p>
              <a:pPr algn="ctr">
                <a:lnSpc>
                  <a:spcPct val="90000"/>
                </a:lnSpc>
                <a:buClr>
                  <a:srgbClr val="000000"/>
                </a:buClr>
                <a:buSzPts val="1800"/>
              </a:pPr>
              <a:endParaRPr>
                <a:solidFill>
                  <a:schemeClr val="dk1"/>
                </a:solidFill>
                <a:latin typeface="Times New Roman"/>
                <a:ea typeface="Times New Roman"/>
                <a:cs typeface="Times New Roman"/>
                <a:sym typeface="Times New Roman"/>
              </a:endParaRPr>
            </a:p>
          </p:txBody>
        </p:sp>
        <p:sp>
          <p:nvSpPr>
            <p:cNvPr id="234" name="Shape 234"/>
            <p:cNvSpPr/>
            <p:nvPr/>
          </p:nvSpPr>
          <p:spPr>
            <a:xfrm>
              <a:off x="1691501" y="1989115"/>
              <a:ext cx="1417717" cy="1417717"/>
            </a:xfrm>
            <a:prstGeom prst="ellipse">
              <a:avLst/>
            </a:prstGeom>
            <a:solidFill>
              <a:srgbClr val="00B0F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235" name="Shape 235"/>
            <p:cNvSpPr txBox="1"/>
            <p:nvPr/>
          </p:nvSpPr>
          <p:spPr>
            <a:xfrm>
              <a:off x="1899121" y="2196735"/>
              <a:ext cx="1002477" cy="1002477"/>
            </a:xfrm>
            <a:prstGeom prst="rect">
              <a:avLst/>
            </a:prstGeom>
            <a:solidFill>
              <a:srgbClr val="00B0F0"/>
            </a:solidFill>
            <a:ln>
              <a:noFill/>
            </a:ln>
          </p:spPr>
          <p:txBody>
            <a:bodyPr spcFirstLastPara="1" wrap="square" lIns="22850" tIns="22850" rIns="22850" bIns="22850" anchor="ctr" anchorCtr="0">
              <a:noAutofit/>
            </a:bodyPr>
            <a:lstStyle/>
            <a:p>
              <a:pPr algn="ctr">
                <a:lnSpc>
                  <a:spcPct val="90000"/>
                </a:lnSpc>
                <a:buClr>
                  <a:srgbClr val="000000"/>
                </a:buClr>
                <a:buSzPts val="1800"/>
              </a:pPr>
              <a:r>
                <a:rPr lang="en-GB" sz="2400" b="1" dirty="0">
                  <a:solidFill>
                    <a:schemeClr val="dk1"/>
                  </a:solidFill>
                  <a:latin typeface="Times New Roman"/>
                  <a:ea typeface="Times New Roman"/>
                  <a:cs typeface="Times New Roman"/>
                  <a:sym typeface="Times New Roman"/>
                </a:rPr>
                <a:t>KHƠI GỢI</a:t>
              </a:r>
              <a:endParaRPr sz="2400" b="1" dirty="0">
                <a:solidFill>
                  <a:schemeClr val="dk1"/>
                </a:solidFill>
                <a:latin typeface="Times New Roman"/>
                <a:ea typeface="Times New Roman"/>
                <a:cs typeface="Times New Roman"/>
                <a:sym typeface="Times New Roman"/>
              </a:endParaRPr>
            </a:p>
          </p:txBody>
        </p:sp>
      </p:grpSp>
    </p:spTree>
    <p:extLst>
      <p:ext uri="{BB962C8B-B14F-4D97-AF65-F5344CB8AC3E}">
        <p14:creationId xmlns:p14="http://schemas.microsoft.com/office/powerpoint/2010/main" val="228135317"/>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7"/>
                                        </p:tgtEl>
                                        <p:attrNameLst>
                                          <p:attrName>style.visibility</p:attrName>
                                        </p:attrNameLst>
                                      </p:cBhvr>
                                      <p:to>
                                        <p:strVal val="visible"/>
                                      </p:to>
                                    </p:set>
                                    <p:animEffect transition="in" filter="fade">
                                      <p:cBhvr>
                                        <p:cTn id="7" dur="200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Shape 241"/>
          <p:cNvSpPr txBox="1">
            <a:spLocks noGrp="1"/>
          </p:cNvSpPr>
          <p:nvPr>
            <p:ph type="title"/>
          </p:nvPr>
        </p:nvSpPr>
        <p:spPr>
          <a:xfrm>
            <a:off x="901520" y="286603"/>
            <a:ext cx="10254159" cy="1450757"/>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rgbClr val="C00000"/>
              </a:buClr>
              <a:buSzPts val="3600"/>
            </a:pPr>
            <a:r>
              <a:rPr lang="en-GB" sz="3600" b="1" dirty="0">
                <a:solidFill>
                  <a:srgbClr val="0070C0"/>
                </a:solidFill>
                <a:latin typeface="Arial"/>
                <a:ea typeface="Arial"/>
                <a:cs typeface="Arial"/>
                <a:sym typeface="Arial"/>
              </a:rPr>
              <a:t>TINH THẦN </a:t>
            </a:r>
            <a:r>
              <a:rPr lang="vi-VN" sz="3600" b="1" dirty="0">
                <a:solidFill>
                  <a:srgbClr val="0070C0"/>
                </a:solidFill>
                <a:latin typeface="Arial"/>
                <a:ea typeface="Arial"/>
                <a:cs typeface="Arial"/>
                <a:sym typeface="Arial"/>
              </a:rPr>
              <a:t>CỦA PHỎNG VẤN TẠO ĐỘNG LỰC</a:t>
            </a:r>
            <a:br>
              <a:rPr lang="vi-VN" sz="3600" b="1" dirty="0">
                <a:solidFill>
                  <a:srgbClr val="0070C0"/>
                </a:solidFill>
                <a:latin typeface="Arial"/>
                <a:ea typeface="Arial"/>
                <a:cs typeface="Arial"/>
                <a:sym typeface="Arial"/>
              </a:rPr>
            </a:br>
            <a:r>
              <a:rPr lang="vi-VN" sz="3200" b="1" dirty="0">
                <a:solidFill>
                  <a:srgbClr val="FF0000"/>
                </a:solidFill>
                <a:latin typeface="Arial"/>
                <a:ea typeface="Arial"/>
                <a:cs typeface="Arial"/>
                <a:sym typeface="Arial"/>
              </a:rPr>
              <a:t>KHÁCH HÀNG LÀ TRỌNG TÂM</a:t>
            </a:r>
            <a:endParaRPr sz="3600" b="1" dirty="0">
              <a:solidFill>
                <a:srgbClr val="C00000"/>
              </a:solidFill>
              <a:latin typeface="Arial"/>
              <a:ea typeface="Arial"/>
              <a:cs typeface="Arial"/>
              <a:sym typeface="Arial"/>
            </a:endParaRPr>
          </a:p>
        </p:txBody>
      </p:sp>
      <p:grpSp>
        <p:nvGrpSpPr>
          <p:cNvPr id="242" name="Shape 242"/>
          <p:cNvGrpSpPr/>
          <p:nvPr/>
        </p:nvGrpSpPr>
        <p:grpSpPr>
          <a:xfrm>
            <a:off x="1982584" y="2724535"/>
            <a:ext cx="8226833" cy="1834381"/>
            <a:chOff x="1383" y="1368809"/>
            <a:chExt cx="8226833" cy="1834381"/>
          </a:xfrm>
        </p:grpSpPr>
        <p:sp>
          <p:nvSpPr>
            <p:cNvPr id="243" name="Shape 243"/>
            <p:cNvSpPr/>
            <p:nvPr/>
          </p:nvSpPr>
          <p:spPr>
            <a:xfrm>
              <a:off x="1383" y="1368809"/>
              <a:ext cx="1834381" cy="1834381"/>
            </a:xfrm>
            <a:prstGeom prst="ellipse">
              <a:avLst/>
            </a:prstGeom>
            <a:solidFill>
              <a:srgbClr val="00B0F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244" name="Shape 244"/>
            <p:cNvSpPr txBox="1"/>
            <p:nvPr/>
          </p:nvSpPr>
          <p:spPr>
            <a:xfrm>
              <a:off x="270022" y="1637448"/>
              <a:ext cx="1297103" cy="1297103"/>
            </a:xfrm>
            <a:prstGeom prst="rect">
              <a:avLst/>
            </a:prstGeom>
            <a:noFill/>
            <a:ln>
              <a:noFill/>
            </a:ln>
          </p:spPr>
          <p:txBody>
            <a:bodyPr spcFirstLastPara="1" wrap="square" lIns="24125" tIns="24125" rIns="24125" bIns="24125" anchor="ctr" anchorCtr="0">
              <a:noAutofit/>
            </a:bodyPr>
            <a:lstStyle/>
            <a:p>
              <a:pPr algn="ctr">
                <a:lnSpc>
                  <a:spcPct val="90000"/>
                </a:lnSpc>
                <a:buClr>
                  <a:srgbClr val="000000"/>
                </a:buClr>
                <a:buSzPts val="1900"/>
              </a:pPr>
              <a:r>
                <a:rPr lang="en-GB" sz="1900" dirty="0" smtClean="0">
                  <a:solidFill>
                    <a:schemeClr val="dk1"/>
                  </a:solidFill>
                  <a:latin typeface="Arial"/>
                  <a:ea typeface="Arial"/>
                  <a:cs typeface="Arial"/>
                  <a:sym typeface="Arial"/>
                </a:rPr>
                <a:t>T</a:t>
              </a:r>
              <a:r>
                <a:rPr lang="vi-VN" sz="1900" dirty="0" smtClean="0">
                  <a:solidFill>
                    <a:schemeClr val="dk1"/>
                  </a:solidFill>
                  <a:latin typeface="Arial"/>
                  <a:ea typeface="Arial"/>
                  <a:cs typeface="Arial"/>
                  <a:sym typeface="Arial"/>
                </a:rPr>
                <a:t>VV</a:t>
              </a:r>
              <a:r>
                <a:rPr lang="en-GB" sz="1900" dirty="0" smtClean="0">
                  <a:solidFill>
                    <a:schemeClr val="dk1"/>
                  </a:solidFill>
                  <a:latin typeface="Arial"/>
                  <a:ea typeface="Arial"/>
                  <a:cs typeface="Arial"/>
                  <a:sym typeface="Arial"/>
                </a:rPr>
                <a:t> </a:t>
              </a:r>
              <a:r>
                <a:rPr lang="en-GB" sz="1900" dirty="0">
                  <a:solidFill>
                    <a:schemeClr val="dk1"/>
                  </a:solidFill>
                  <a:latin typeface="Arial"/>
                  <a:ea typeface="Arial"/>
                  <a:cs typeface="Arial"/>
                  <a:sym typeface="Arial"/>
                </a:rPr>
                <a:t>(</a:t>
              </a:r>
              <a:r>
                <a:rPr lang="en-GB" sz="1900" dirty="0" err="1">
                  <a:solidFill>
                    <a:schemeClr val="dk1"/>
                  </a:solidFill>
                  <a:latin typeface="Arial"/>
                  <a:ea typeface="Arial"/>
                  <a:cs typeface="Arial"/>
                  <a:sym typeface="Arial"/>
                </a:rPr>
                <a:t>chuyên</a:t>
              </a:r>
              <a:r>
                <a:rPr lang="en-GB" sz="1900" dirty="0">
                  <a:solidFill>
                    <a:schemeClr val="dk1"/>
                  </a:solidFill>
                  <a:latin typeface="Arial"/>
                  <a:ea typeface="Arial"/>
                  <a:cs typeface="Arial"/>
                  <a:sym typeface="Arial"/>
                </a:rPr>
                <a:t> </a:t>
              </a:r>
              <a:r>
                <a:rPr lang="en-GB" sz="1900" dirty="0" err="1">
                  <a:solidFill>
                    <a:schemeClr val="dk1"/>
                  </a:solidFill>
                  <a:latin typeface="Arial"/>
                  <a:ea typeface="Arial"/>
                  <a:cs typeface="Arial"/>
                  <a:sym typeface="Arial"/>
                </a:rPr>
                <a:t>môn</a:t>
              </a:r>
              <a:r>
                <a:rPr lang="en-GB" sz="1900" dirty="0">
                  <a:solidFill>
                    <a:schemeClr val="dk1"/>
                  </a:solidFill>
                  <a:latin typeface="Arial"/>
                  <a:ea typeface="Arial"/>
                  <a:cs typeface="Arial"/>
                  <a:sym typeface="Arial"/>
                </a:rPr>
                <a:t> </a:t>
              </a:r>
              <a:r>
                <a:rPr lang="en-GB" sz="1900" dirty="0" err="1">
                  <a:solidFill>
                    <a:schemeClr val="dk1"/>
                  </a:solidFill>
                  <a:latin typeface="Arial"/>
                  <a:ea typeface="Arial"/>
                  <a:cs typeface="Arial"/>
                  <a:sym typeface="Arial"/>
                </a:rPr>
                <a:t>trị</a:t>
              </a:r>
              <a:r>
                <a:rPr lang="en-GB" sz="1900" dirty="0">
                  <a:solidFill>
                    <a:schemeClr val="dk1"/>
                  </a:solidFill>
                  <a:latin typeface="Arial"/>
                  <a:ea typeface="Arial"/>
                  <a:cs typeface="Arial"/>
                  <a:sym typeface="Arial"/>
                </a:rPr>
                <a:t> </a:t>
              </a:r>
              <a:r>
                <a:rPr lang="en-GB" sz="1900" dirty="0" err="1">
                  <a:solidFill>
                    <a:schemeClr val="dk1"/>
                  </a:solidFill>
                  <a:latin typeface="Arial"/>
                  <a:ea typeface="Arial"/>
                  <a:cs typeface="Arial"/>
                  <a:sym typeface="Arial"/>
                </a:rPr>
                <a:t>liệu</a:t>
              </a:r>
              <a:r>
                <a:rPr lang="en-GB" sz="1900" dirty="0">
                  <a:solidFill>
                    <a:schemeClr val="dk1"/>
                  </a:solidFill>
                  <a:latin typeface="Arial"/>
                  <a:ea typeface="Arial"/>
                  <a:cs typeface="Arial"/>
                  <a:sym typeface="Arial"/>
                </a:rPr>
                <a:t>)</a:t>
              </a:r>
              <a:endParaRPr sz="1900" dirty="0">
                <a:solidFill>
                  <a:schemeClr val="dk1"/>
                </a:solidFill>
                <a:latin typeface="Arial"/>
                <a:ea typeface="Arial"/>
                <a:cs typeface="Arial"/>
                <a:sym typeface="Arial"/>
              </a:endParaRPr>
            </a:p>
          </p:txBody>
        </p:sp>
        <p:sp>
          <p:nvSpPr>
            <p:cNvPr id="245" name="Shape 245"/>
            <p:cNvSpPr/>
            <p:nvPr/>
          </p:nvSpPr>
          <p:spPr>
            <a:xfrm>
              <a:off x="1984716" y="1754029"/>
              <a:ext cx="1063941" cy="1063941"/>
            </a:xfrm>
            <a:prstGeom prst="mathPlus">
              <a:avLst>
                <a:gd name="adj1" fmla="val 23520"/>
              </a:avLst>
            </a:prstGeom>
            <a:solidFill>
              <a:schemeClr val="accent4"/>
            </a:solid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246" name="Shape 246"/>
            <p:cNvSpPr txBox="1"/>
            <p:nvPr/>
          </p:nvSpPr>
          <p:spPr>
            <a:xfrm>
              <a:off x="2125741" y="2160880"/>
              <a:ext cx="781891" cy="250239"/>
            </a:xfrm>
            <a:prstGeom prst="rect">
              <a:avLst/>
            </a:prstGeom>
            <a:noFill/>
            <a:ln>
              <a:noFill/>
            </a:ln>
          </p:spPr>
          <p:txBody>
            <a:bodyPr spcFirstLastPara="1" wrap="square" lIns="0" tIns="0" rIns="0" bIns="0" anchor="ctr" anchorCtr="0">
              <a:noAutofit/>
            </a:bodyPr>
            <a:lstStyle/>
            <a:p>
              <a:pPr algn="ctr">
                <a:lnSpc>
                  <a:spcPct val="90000"/>
                </a:lnSpc>
                <a:buClr>
                  <a:srgbClr val="000000"/>
                </a:buClr>
                <a:buSzPts val="1500"/>
              </a:pPr>
              <a:endParaRPr sz="1500">
                <a:solidFill>
                  <a:schemeClr val="lt1"/>
                </a:solidFill>
                <a:latin typeface="Arial"/>
                <a:ea typeface="Arial"/>
                <a:cs typeface="Arial"/>
                <a:sym typeface="Arial"/>
              </a:endParaRPr>
            </a:p>
          </p:txBody>
        </p:sp>
        <p:sp>
          <p:nvSpPr>
            <p:cNvPr id="247" name="Shape 247"/>
            <p:cNvSpPr/>
            <p:nvPr/>
          </p:nvSpPr>
          <p:spPr>
            <a:xfrm>
              <a:off x="3197609" y="1368809"/>
              <a:ext cx="1834381" cy="1834381"/>
            </a:xfrm>
            <a:prstGeom prst="ellipse">
              <a:avLst/>
            </a:prstGeom>
            <a:solidFill>
              <a:srgbClr val="00B0F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248" name="Shape 248"/>
            <p:cNvSpPr txBox="1"/>
            <p:nvPr/>
          </p:nvSpPr>
          <p:spPr>
            <a:xfrm>
              <a:off x="3466248" y="1637448"/>
              <a:ext cx="1297103" cy="1297103"/>
            </a:xfrm>
            <a:prstGeom prst="rect">
              <a:avLst/>
            </a:prstGeom>
            <a:noFill/>
            <a:ln>
              <a:noFill/>
            </a:ln>
          </p:spPr>
          <p:txBody>
            <a:bodyPr spcFirstLastPara="1" wrap="square" lIns="24125" tIns="24125" rIns="24125" bIns="24125" anchor="ctr" anchorCtr="0">
              <a:noAutofit/>
            </a:bodyPr>
            <a:lstStyle/>
            <a:p>
              <a:pPr algn="ctr">
                <a:lnSpc>
                  <a:spcPct val="90000"/>
                </a:lnSpc>
                <a:buClr>
                  <a:srgbClr val="000000"/>
                </a:buClr>
                <a:buSzPts val="1900"/>
              </a:pPr>
              <a:r>
                <a:rPr lang="vi-VN" sz="1900" dirty="0" smtClean="0">
                  <a:solidFill>
                    <a:schemeClr val="dk1"/>
                  </a:solidFill>
                  <a:latin typeface="Arial"/>
                  <a:ea typeface="Arial"/>
                  <a:cs typeface="Arial"/>
                  <a:sym typeface="Arial"/>
                </a:rPr>
                <a:t>KH</a:t>
              </a:r>
              <a:r>
                <a:rPr lang="en-GB" sz="1900" dirty="0" smtClean="0">
                  <a:solidFill>
                    <a:schemeClr val="dk1"/>
                  </a:solidFill>
                  <a:latin typeface="Arial"/>
                  <a:ea typeface="Arial"/>
                  <a:cs typeface="Arial"/>
                  <a:sym typeface="Arial"/>
                </a:rPr>
                <a:t> </a:t>
              </a:r>
              <a:r>
                <a:rPr lang="en-GB" sz="1900" dirty="0">
                  <a:solidFill>
                    <a:schemeClr val="dk1"/>
                  </a:solidFill>
                  <a:latin typeface="Arial"/>
                  <a:ea typeface="Arial"/>
                  <a:cs typeface="Arial"/>
                  <a:sym typeface="Arial"/>
                </a:rPr>
                <a:t>(</a:t>
              </a:r>
              <a:r>
                <a:rPr lang="en-GB" sz="1900" dirty="0" err="1">
                  <a:solidFill>
                    <a:schemeClr val="dk1"/>
                  </a:solidFill>
                  <a:latin typeface="Arial"/>
                  <a:ea typeface="Arial"/>
                  <a:cs typeface="Arial"/>
                  <a:sym typeface="Arial"/>
                </a:rPr>
                <a:t>chuyên</a:t>
              </a:r>
              <a:r>
                <a:rPr lang="en-GB" sz="1900" dirty="0">
                  <a:solidFill>
                    <a:schemeClr val="dk1"/>
                  </a:solidFill>
                  <a:latin typeface="Arial"/>
                  <a:ea typeface="Arial"/>
                  <a:cs typeface="Arial"/>
                  <a:sym typeface="Arial"/>
                </a:rPr>
                <a:t> </a:t>
              </a:r>
              <a:r>
                <a:rPr lang="en-GB" sz="1900" dirty="0" err="1">
                  <a:solidFill>
                    <a:schemeClr val="dk1"/>
                  </a:solidFill>
                  <a:latin typeface="Arial"/>
                  <a:ea typeface="Arial"/>
                  <a:cs typeface="Arial"/>
                  <a:sym typeface="Arial"/>
                </a:rPr>
                <a:t>gia</a:t>
              </a:r>
              <a:r>
                <a:rPr lang="en-GB" sz="1900" dirty="0">
                  <a:solidFill>
                    <a:schemeClr val="dk1"/>
                  </a:solidFill>
                  <a:latin typeface="Arial"/>
                  <a:ea typeface="Arial"/>
                  <a:cs typeface="Arial"/>
                  <a:sym typeface="Arial"/>
                </a:rPr>
                <a:t> </a:t>
              </a:r>
              <a:r>
                <a:rPr lang="en-GB" sz="1900" dirty="0" err="1">
                  <a:solidFill>
                    <a:schemeClr val="dk1"/>
                  </a:solidFill>
                  <a:latin typeface="Arial"/>
                  <a:ea typeface="Arial"/>
                  <a:cs typeface="Arial"/>
                  <a:sym typeface="Arial"/>
                </a:rPr>
                <a:t>chính</a:t>
              </a:r>
              <a:r>
                <a:rPr lang="en-GB" sz="1900" dirty="0">
                  <a:solidFill>
                    <a:schemeClr val="dk1"/>
                  </a:solidFill>
                  <a:latin typeface="Arial"/>
                  <a:ea typeface="Arial"/>
                  <a:cs typeface="Arial"/>
                  <a:sym typeface="Arial"/>
                </a:rPr>
                <a:t> </a:t>
              </a:r>
              <a:r>
                <a:rPr lang="en-GB" sz="1900" dirty="0" err="1">
                  <a:solidFill>
                    <a:schemeClr val="dk1"/>
                  </a:solidFill>
                  <a:latin typeface="Arial"/>
                  <a:ea typeface="Arial"/>
                  <a:cs typeface="Arial"/>
                  <a:sym typeface="Arial"/>
                </a:rPr>
                <a:t>cuộc</a:t>
              </a:r>
              <a:r>
                <a:rPr lang="en-GB" sz="1900" dirty="0">
                  <a:solidFill>
                    <a:schemeClr val="dk1"/>
                  </a:solidFill>
                  <a:latin typeface="Arial"/>
                  <a:ea typeface="Arial"/>
                  <a:cs typeface="Arial"/>
                  <a:sym typeface="Arial"/>
                </a:rPr>
                <a:t> </a:t>
              </a:r>
              <a:r>
                <a:rPr lang="en-GB" sz="1900" dirty="0" err="1">
                  <a:solidFill>
                    <a:schemeClr val="dk1"/>
                  </a:solidFill>
                  <a:latin typeface="Arial"/>
                  <a:ea typeface="Arial"/>
                  <a:cs typeface="Arial"/>
                  <a:sym typeface="Arial"/>
                </a:rPr>
                <a:t>đời</a:t>
              </a:r>
              <a:r>
                <a:rPr lang="en-GB" sz="1900" dirty="0">
                  <a:solidFill>
                    <a:schemeClr val="dk1"/>
                  </a:solidFill>
                  <a:latin typeface="Arial"/>
                  <a:ea typeface="Arial"/>
                  <a:cs typeface="Arial"/>
                  <a:sym typeface="Arial"/>
                </a:rPr>
                <a:t> </a:t>
              </a:r>
              <a:r>
                <a:rPr lang="en-GB" sz="1900" dirty="0" err="1">
                  <a:solidFill>
                    <a:schemeClr val="dk1"/>
                  </a:solidFill>
                  <a:latin typeface="Arial"/>
                  <a:ea typeface="Arial"/>
                  <a:cs typeface="Arial"/>
                  <a:sym typeface="Arial"/>
                </a:rPr>
                <a:t>họ</a:t>
              </a:r>
              <a:r>
                <a:rPr lang="en-GB" sz="1900" dirty="0">
                  <a:solidFill>
                    <a:schemeClr val="dk1"/>
                  </a:solidFill>
                  <a:latin typeface="Arial"/>
                  <a:ea typeface="Arial"/>
                  <a:cs typeface="Arial"/>
                  <a:sym typeface="Arial"/>
                </a:rPr>
                <a:t>)</a:t>
              </a:r>
              <a:endParaRPr sz="1900" dirty="0">
                <a:solidFill>
                  <a:schemeClr val="dk1"/>
                </a:solidFill>
                <a:latin typeface="Arial"/>
                <a:ea typeface="Arial"/>
                <a:cs typeface="Arial"/>
                <a:sym typeface="Arial"/>
              </a:endParaRPr>
            </a:p>
          </p:txBody>
        </p:sp>
        <p:sp>
          <p:nvSpPr>
            <p:cNvPr id="249" name="Shape 249"/>
            <p:cNvSpPr/>
            <p:nvPr/>
          </p:nvSpPr>
          <p:spPr>
            <a:xfrm>
              <a:off x="5180942" y="1754029"/>
              <a:ext cx="1063941" cy="1063941"/>
            </a:xfrm>
            <a:prstGeom prst="mathEqual">
              <a:avLst>
                <a:gd name="adj1" fmla="val 23520"/>
                <a:gd name="adj2" fmla="val 11760"/>
              </a:avLst>
            </a:prstGeom>
            <a:solidFill>
              <a:srgbClr val="DB5123"/>
            </a:solid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250" name="Shape 250"/>
            <p:cNvSpPr txBox="1"/>
            <p:nvPr/>
          </p:nvSpPr>
          <p:spPr>
            <a:xfrm>
              <a:off x="5321967" y="1973201"/>
              <a:ext cx="781891" cy="625597"/>
            </a:xfrm>
            <a:prstGeom prst="rect">
              <a:avLst/>
            </a:prstGeom>
            <a:noFill/>
            <a:ln>
              <a:noFill/>
            </a:ln>
          </p:spPr>
          <p:txBody>
            <a:bodyPr spcFirstLastPara="1" wrap="square" lIns="0" tIns="0" rIns="0" bIns="0" anchor="ctr" anchorCtr="0">
              <a:noAutofit/>
            </a:bodyPr>
            <a:lstStyle/>
            <a:p>
              <a:pPr algn="ctr">
                <a:lnSpc>
                  <a:spcPct val="90000"/>
                </a:lnSpc>
                <a:buClr>
                  <a:srgbClr val="000000"/>
                </a:buClr>
                <a:buSzPts val="1500"/>
              </a:pPr>
              <a:endParaRPr sz="1500">
                <a:solidFill>
                  <a:schemeClr val="lt1"/>
                </a:solidFill>
                <a:latin typeface="Arial"/>
                <a:ea typeface="Arial"/>
                <a:cs typeface="Arial"/>
                <a:sym typeface="Arial"/>
              </a:endParaRPr>
            </a:p>
          </p:txBody>
        </p:sp>
        <p:sp>
          <p:nvSpPr>
            <p:cNvPr id="251" name="Shape 251"/>
            <p:cNvSpPr/>
            <p:nvPr/>
          </p:nvSpPr>
          <p:spPr>
            <a:xfrm>
              <a:off x="6393835" y="1368809"/>
              <a:ext cx="1834381" cy="1834381"/>
            </a:xfrm>
            <a:prstGeom prst="ellipse">
              <a:avLst/>
            </a:prstGeom>
            <a:solidFill>
              <a:srgbClr val="00206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252" name="Shape 252"/>
            <p:cNvSpPr txBox="1"/>
            <p:nvPr/>
          </p:nvSpPr>
          <p:spPr>
            <a:xfrm>
              <a:off x="6662474" y="1637448"/>
              <a:ext cx="1297103" cy="1297103"/>
            </a:xfrm>
            <a:prstGeom prst="rect">
              <a:avLst/>
            </a:prstGeom>
            <a:noFill/>
            <a:ln>
              <a:noFill/>
            </a:ln>
          </p:spPr>
          <p:txBody>
            <a:bodyPr spcFirstLastPara="1" wrap="square" lIns="40625" tIns="40625" rIns="40625" bIns="40625" anchor="ctr" anchorCtr="0">
              <a:noAutofit/>
            </a:bodyPr>
            <a:lstStyle/>
            <a:p>
              <a:pPr algn="ctr">
                <a:lnSpc>
                  <a:spcPct val="90000"/>
                </a:lnSpc>
                <a:buClr>
                  <a:srgbClr val="000000"/>
                </a:buClr>
                <a:buSzPts val="3200"/>
              </a:pPr>
              <a:r>
                <a:rPr lang="en-GB" sz="3200">
                  <a:solidFill>
                    <a:schemeClr val="lt1"/>
                  </a:solidFill>
                  <a:latin typeface="Arial"/>
                  <a:ea typeface="Arial"/>
                  <a:cs typeface="Arial"/>
                  <a:sym typeface="Arial"/>
                </a:rPr>
                <a:t>Hợp tác tích cực</a:t>
              </a:r>
              <a:endParaRPr sz="3200">
                <a:solidFill>
                  <a:schemeClr val="lt1"/>
                </a:solidFill>
                <a:latin typeface="Arial"/>
                <a:ea typeface="Arial"/>
                <a:cs typeface="Arial"/>
                <a:sym typeface="Arial"/>
              </a:endParaRPr>
            </a:p>
          </p:txBody>
        </p:sp>
      </p:grpSp>
      <p:sp>
        <p:nvSpPr>
          <p:cNvPr id="15" name="Shape 275"/>
          <p:cNvSpPr>
            <a:spLocks noGrp="1"/>
          </p:cNvSpPr>
          <p:nvPr>
            <p:ph idx="1"/>
          </p:nvPr>
        </p:nvSpPr>
        <p:spPr>
          <a:xfrm>
            <a:off x="1365160" y="4965767"/>
            <a:ext cx="9195516" cy="1125940"/>
          </a:xfrm>
          <a:prstGeom prst="roundRect">
            <a:avLst>
              <a:gd name="adj" fmla="val 16667"/>
            </a:avLst>
          </a:prstGeom>
          <a:solidFill>
            <a:srgbClr val="FFC000"/>
          </a:solidFill>
          <a:ln w="9525" cap="flat" cmpd="sng">
            <a:solidFill>
              <a:srgbClr val="9395A8"/>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algn="ctr">
              <a:lnSpc>
                <a:spcPct val="90000"/>
              </a:lnSpc>
            </a:pPr>
            <a:endParaRPr sz="3600" dirty="0">
              <a:solidFill>
                <a:srgbClr val="002060"/>
              </a:solidFill>
              <a:latin typeface="Times New Roman"/>
              <a:ea typeface="Times New Roman"/>
              <a:cs typeface="Times New Roman"/>
              <a:sym typeface="Times New Roman"/>
            </a:endParaRPr>
          </a:p>
          <a:p>
            <a:pPr algn="ctr">
              <a:lnSpc>
                <a:spcPct val="90000"/>
              </a:lnSpc>
            </a:pPr>
            <a:r>
              <a:rPr lang="en-GB" sz="2800" dirty="0" err="1">
                <a:solidFill>
                  <a:schemeClr val="tx1"/>
                </a:solidFill>
                <a:latin typeface="Arial" panose="020B0604020202020204" pitchFamily="34" charset="0"/>
                <a:ea typeface="Times New Roman"/>
                <a:cs typeface="Arial" panose="020B0604020202020204" pitchFamily="34" charset="0"/>
                <a:sym typeface="Times New Roman"/>
              </a:rPr>
              <a:t>Gợi</a:t>
            </a:r>
            <a:r>
              <a:rPr lang="en-GB" sz="2800" dirty="0">
                <a:solidFill>
                  <a:schemeClr val="tx1"/>
                </a:solidFill>
                <a:latin typeface="Arial" panose="020B0604020202020204" pitchFamily="34" charset="0"/>
                <a:ea typeface="Times New Roman"/>
                <a:cs typeface="Arial" panose="020B0604020202020204" pitchFamily="34" charset="0"/>
                <a:sym typeface="Times New Roman"/>
              </a:rPr>
              <a:t> </a:t>
            </a:r>
            <a:r>
              <a:rPr lang="en-GB" sz="2800" dirty="0" err="1">
                <a:solidFill>
                  <a:schemeClr val="tx1"/>
                </a:solidFill>
                <a:latin typeface="Arial" panose="020B0604020202020204" pitchFamily="34" charset="0"/>
                <a:ea typeface="Times New Roman"/>
                <a:cs typeface="Arial" panose="020B0604020202020204" pitchFamily="34" charset="0"/>
                <a:sym typeface="Times New Roman"/>
              </a:rPr>
              <a:t>lên</a:t>
            </a:r>
            <a:r>
              <a:rPr lang="en-GB" sz="2800" dirty="0">
                <a:solidFill>
                  <a:schemeClr val="tx1"/>
                </a:solidFill>
                <a:latin typeface="Arial" panose="020B0604020202020204" pitchFamily="34" charset="0"/>
                <a:ea typeface="Times New Roman"/>
                <a:cs typeface="Arial" panose="020B0604020202020204" pitchFamily="34" charset="0"/>
                <a:sym typeface="Times New Roman"/>
              </a:rPr>
              <a:t> </a:t>
            </a:r>
            <a:r>
              <a:rPr lang="en-GB" sz="2800" b="1" dirty="0" err="1">
                <a:solidFill>
                  <a:schemeClr val="tx1"/>
                </a:solidFill>
                <a:latin typeface="Arial" panose="020B0604020202020204" pitchFamily="34" charset="0"/>
                <a:ea typeface="Times New Roman"/>
                <a:cs typeface="Arial" panose="020B0604020202020204" pitchFamily="34" charset="0"/>
                <a:sym typeface="Times New Roman"/>
              </a:rPr>
              <a:t>tiềm</a:t>
            </a:r>
            <a:r>
              <a:rPr lang="en-GB" sz="2800" b="1" dirty="0">
                <a:solidFill>
                  <a:schemeClr val="tx1"/>
                </a:solidFill>
                <a:latin typeface="Arial" panose="020B0604020202020204" pitchFamily="34" charset="0"/>
                <a:ea typeface="Times New Roman"/>
                <a:cs typeface="Arial" panose="020B0604020202020204" pitchFamily="34" charset="0"/>
                <a:sym typeface="Times New Roman"/>
              </a:rPr>
              <a:t> </a:t>
            </a:r>
            <a:r>
              <a:rPr lang="en-GB" sz="2800" b="1" dirty="0" err="1">
                <a:solidFill>
                  <a:schemeClr val="tx1"/>
                </a:solidFill>
                <a:latin typeface="Arial" panose="020B0604020202020204" pitchFamily="34" charset="0"/>
                <a:ea typeface="Times New Roman"/>
                <a:cs typeface="Arial" panose="020B0604020202020204" pitchFamily="34" charset="0"/>
                <a:sym typeface="Times New Roman"/>
              </a:rPr>
              <a:t>năng</a:t>
            </a:r>
            <a:r>
              <a:rPr lang="en-GB" sz="2800" b="1" dirty="0">
                <a:solidFill>
                  <a:schemeClr val="tx1"/>
                </a:solidFill>
                <a:latin typeface="Arial" panose="020B0604020202020204" pitchFamily="34" charset="0"/>
                <a:ea typeface="Times New Roman"/>
                <a:cs typeface="Arial" panose="020B0604020202020204" pitchFamily="34" charset="0"/>
                <a:sym typeface="Times New Roman"/>
              </a:rPr>
              <a:t> </a:t>
            </a:r>
            <a:r>
              <a:rPr lang="en-GB" sz="2800" b="1" dirty="0" err="1">
                <a:solidFill>
                  <a:schemeClr val="tx1"/>
                </a:solidFill>
                <a:latin typeface="Arial" panose="020B0604020202020204" pitchFamily="34" charset="0"/>
                <a:ea typeface="Times New Roman"/>
                <a:cs typeface="Arial" panose="020B0604020202020204" pitchFamily="34" charset="0"/>
                <a:sym typeface="Times New Roman"/>
              </a:rPr>
              <a:t>đã</a:t>
            </a:r>
            <a:r>
              <a:rPr lang="en-GB" sz="2800" b="1" dirty="0">
                <a:solidFill>
                  <a:schemeClr val="tx1"/>
                </a:solidFill>
                <a:latin typeface="Arial" panose="020B0604020202020204" pitchFamily="34" charset="0"/>
                <a:ea typeface="Times New Roman"/>
                <a:cs typeface="Arial" panose="020B0604020202020204" pitchFamily="34" charset="0"/>
                <a:sym typeface="Times New Roman"/>
              </a:rPr>
              <a:t> </a:t>
            </a:r>
            <a:r>
              <a:rPr lang="en-GB" sz="2800" b="1" dirty="0" err="1">
                <a:solidFill>
                  <a:schemeClr val="tx1"/>
                </a:solidFill>
                <a:latin typeface="Arial" panose="020B0604020202020204" pitchFamily="34" charset="0"/>
                <a:ea typeface="Times New Roman"/>
                <a:cs typeface="Arial" panose="020B0604020202020204" pitchFamily="34" charset="0"/>
                <a:sym typeface="Times New Roman"/>
              </a:rPr>
              <a:t>có</a:t>
            </a:r>
            <a:r>
              <a:rPr lang="en-GB" sz="2800" b="1" dirty="0">
                <a:solidFill>
                  <a:schemeClr val="tx1"/>
                </a:solidFill>
                <a:latin typeface="Arial" panose="020B0604020202020204" pitchFamily="34" charset="0"/>
                <a:ea typeface="Times New Roman"/>
                <a:cs typeface="Arial" panose="020B0604020202020204" pitchFamily="34" charset="0"/>
                <a:sym typeface="Times New Roman"/>
              </a:rPr>
              <a:t> </a:t>
            </a:r>
            <a:r>
              <a:rPr lang="en-GB" sz="2800" b="1" dirty="0" err="1">
                <a:solidFill>
                  <a:schemeClr val="tx1"/>
                </a:solidFill>
                <a:latin typeface="Arial" panose="020B0604020202020204" pitchFamily="34" charset="0"/>
                <a:ea typeface="Times New Roman"/>
                <a:cs typeface="Arial" panose="020B0604020202020204" pitchFamily="34" charset="0"/>
                <a:sym typeface="Times New Roman"/>
              </a:rPr>
              <a:t>sẵn</a:t>
            </a:r>
            <a:r>
              <a:rPr lang="en-GB" sz="2800" b="1" dirty="0">
                <a:solidFill>
                  <a:schemeClr val="tx1"/>
                </a:solidFill>
                <a:latin typeface="Arial" panose="020B0604020202020204" pitchFamily="34" charset="0"/>
                <a:ea typeface="Times New Roman"/>
                <a:cs typeface="Arial" panose="020B0604020202020204" pitchFamily="34" charset="0"/>
                <a:sym typeface="Times New Roman"/>
              </a:rPr>
              <a:t> </a:t>
            </a:r>
            <a:r>
              <a:rPr lang="en-GB" sz="2800" dirty="0" err="1">
                <a:solidFill>
                  <a:schemeClr val="tx1"/>
                </a:solidFill>
                <a:latin typeface="Arial" panose="020B0604020202020204" pitchFamily="34" charset="0"/>
                <a:ea typeface="Times New Roman"/>
                <a:cs typeface="Arial" panose="020B0604020202020204" pitchFamily="34" charset="0"/>
                <a:sym typeface="Times New Roman"/>
              </a:rPr>
              <a:t>nơi</a:t>
            </a:r>
            <a:r>
              <a:rPr lang="en-GB" sz="2800" dirty="0">
                <a:solidFill>
                  <a:schemeClr val="tx1"/>
                </a:solidFill>
                <a:latin typeface="Arial" panose="020B0604020202020204" pitchFamily="34" charset="0"/>
                <a:ea typeface="Times New Roman"/>
                <a:cs typeface="Arial" panose="020B0604020202020204" pitchFamily="34" charset="0"/>
                <a:sym typeface="Times New Roman"/>
              </a:rPr>
              <a:t> </a:t>
            </a:r>
            <a:r>
              <a:rPr lang="vi-VN" sz="2800" dirty="0" smtClean="0">
                <a:solidFill>
                  <a:schemeClr val="tx1"/>
                </a:solidFill>
                <a:latin typeface="Arial" panose="020B0604020202020204" pitchFamily="34" charset="0"/>
                <a:ea typeface="Times New Roman"/>
                <a:cs typeface="Arial" panose="020B0604020202020204" pitchFamily="34" charset="0"/>
                <a:sym typeface="Times New Roman"/>
              </a:rPr>
              <a:t>KH</a:t>
            </a:r>
            <a:r>
              <a:rPr lang="en-GB" sz="28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2800" dirty="0" err="1" smtClean="0">
                <a:solidFill>
                  <a:schemeClr val="tx1"/>
                </a:solidFill>
                <a:latin typeface="Arial" panose="020B0604020202020204" pitchFamily="34" charset="0"/>
                <a:ea typeface="Times New Roman"/>
                <a:cs typeface="Arial" panose="020B0604020202020204" pitchFamily="34" charset="0"/>
                <a:sym typeface="Times New Roman"/>
              </a:rPr>
              <a:t>chứ</a:t>
            </a:r>
            <a:r>
              <a:rPr lang="en-GB" sz="28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2800" dirty="0" err="1">
                <a:solidFill>
                  <a:schemeClr val="tx1"/>
                </a:solidFill>
                <a:latin typeface="Arial" panose="020B0604020202020204" pitchFamily="34" charset="0"/>
                <a:ea typeface="Times New Roman"/>
                <a:cs typeface="Arial" panose="020B0604020202020204" pitchFamily="34" charset="0"/>
                <a:sym typeface="Times New Roman"/>
              </a:rPr>
              <a:t>không</a:t>
            </a:r>
            <a:r>
              <a:rPr lang="en-GB" sz="2800" dirty="0">
                <a:solidFill>
                  <a:schemeClr val="tx1"/>
                </a:solidFill>
                <a:latin typeface="Arial" panose="020B0604020202020204" pitchFamily="34" charset="0"/>
                <a:ea typeface="Times New Roman"/>
                <a:cs typeface="Arial" panose="020B0604020202020204" pitchFamily="34" charset="0"/>
                <a:sym typeface="Times New Roman"/>
              </a:rPr>
              <a:t> </a:t>
            </a:r>
            <a:r>
              <a:rPr lang="en-GB" sz="2800" dirty="0" err="1">
                <a:solidFill>
                  <a:schemeClr val="tx1"/>
                </a:solidFill>
                <a:latin typeface="Arial" panose="020B0604020202020204" pitchFamily="34" charset="0"/>
                <a:ea typeface="Times New Roman"/>
                <a:cs typeface="Arial" panose="020B0604020202020204" pitchFamily="34" charset="0"/>
                <a:sym typeface="Times New Roman"/>
              </a:rPr>
              <a:t>phải</a:t>
            </a:r>
            <a:r>
              <a:rPr lang="en-GB" sz="2800" dirty="0">
                <a:solidFill>
                  <a:schemeClr val="tx1"/>
                </a:solidFill>
                <a:latin typeface="Arial" panose="020B0604020202020204" pitchFamily="34" charset="0"/>
                <a:ea typeface="Times New Roman"/>
                <a:cs typeface="Arial" panose="020B0604020202020204" pitchFamily="34" charset="0"/>
                <a:sym typeface="Times New Roman"/>
              </a:rPr>
              <a:t> </a:t>
            </a:r>
            <a:r>
              <a:rPr lang="vi-VN" sz="2800" dirty="0" smtClean="0">
                <a:solidFill>
                  <a:schemeClr val="tx1"/>
                </a:solidFill>
                <a:latin typeface="Arial" panose="020B0604020202020204" pitchFamily="34" charset="0"/>
                <a:ea typeface="Times New Roman"/>
                <a:cs typeface="Arial" panose="020B0604020202020204" pitchFamily="34" charset="0"/>
                <a:sym typeface="Times New Roman"/>
              </a:rPr>
              <a:t>là </a:t>
            </a:r>
            <a:r>
              <a:rPr lang="en-GB" sz="2800" dirty="0" err="1" smtClean="0">
                <a:solidFill>
                  <a:schemeClr val="tx1"/>
                </a:solidFill>
                <a:latin typeface="Arial" panose="020B0604020202020204" pitchFamily="34" charset="0"/>
                <a:ea typeface="Times New Roman"/>
                <a:cs typeface="Arial" panose="020B0604020202020204" pitchFamily="34" charset="0"/>
                <a:sym typeface="Times New Roman"/>
              </a:rPr>
              <a:t>cho</a:t>
            </a:r>
            <a:r>
              <a:rPr lang="vi-VN" sz="2800" dirty="0" smtClean="0">
                <a:solidFill>
                  <a:schemeClr val="tx1"/>
                </a:solidFill>
                <a:latin typeface="Arial" panose="020B0604020202020204" pitchFamily="34" charset="0"/>
                <a:ea typeface="Times New Roman"/>
                <a:cs typeface="Arial" panose="020B0604020202020204" pitchFamily="34" charset="0"/>
                <a:sym typeface="Times New Roman"/>
              </a:rPr>
              <a:t>,</a:t>
            </a:r>
            <a:r>
              <a:rPr lang="en-GB" sz="28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2800" dirty="0" err="1">
                <a:solidFill>
                  <a:schemeClr val="tx1"/>
                </a:solidFill>
                <a:latin typeface="Arial" panose="020B0604020202020204" pitchFamily="34" charset="0"/>
                <a:ea typeface="Times New Roman"/>
                <a:cs typeface="Arial" panose="020B0604020202020204" pitchFamily="34" charset="0"/>
                <a:sym typeface="Times New Roman"/>
              </a:rPr>
              <a:t>hoặc</a:t>
            </a:r>
            <a:r>
              <a:rPr lang="en-GB" sz="2800" dirty="0">
                <a:solidFill>
                  <a:schemeClr val="tx1"/>
                </a:solidFill>
                <a:latin typeface="Arial" panose="020B0604020202020204" pitchFamily="34" charset="0"/>
                <a:ea typeface="Times New Roman"/>
                <a:cs typeface="Arial" panose="020B0604020202020204" pitchFamily="34" charset="0"/>
                <a:sym typeface="Times New Roman"/>
              </a:rPr>
              <a:t> </a:t>
            </a:r>
            <a:r>
              <a:rPr lang="en-GB" sz="2800" dirty="0" err="1">
                <a:solidFill>
                  <a:schemeClr val="tx1"/>
                </a:solidFill>
                <a:latin typeface="Arial" panose="020B0604020202020204" pitchFamily="34" charset="0"/>
                <a:ea typeface="Times New Roman"/>
                <a:cs typeface="Arial" panose="020B0604020202020204" pitchFamily="34" charset="0"/>
                <a:sym typeface="Times New Roman"/>
              </a:rPr>
              <a:t>dạy</a:t>
            </a:r>
            <a:r>
              <a:rPr lang="en-GB" sz="2800" dirty="0">
                <a:solidFill>
                  <a:schemeClr val="tx1"/>
                </a:solidFill>
                <a:latin typeface="Arial" panose="020B0604020202020204" pitchFamily="34" charset="0"/>
                <a:ea typeface="Times New Roman"/>
                <a:cs typeface="Arial" panose="020B0604020202020204" pitchFamily="34" charset="0"/>
                <a:sym typeface="Times New Roman"/>
              </a:rPr>
              <a:t> </a:t>
            </a:r>
            <a:r>
              <a:rPr lang="en-GB" sz="2800" dirty="0" err="1">
                <a:solidFill>
                  <a:schemeClr val="tx1"/>
                </a:solidFill>
                <a:latin typeface="Arial" panose="020B0604020202020204" pitchFamily="34" charset="0"/>
                <a:ea typeface="Times New Roman"/>
                <a:cs typeface="Arial" panose="020B0604020202020204" pitchFamily="34" charset="0"/>
                <a:sym typeface="Times New Roman"/>
              </a:rPr>
              <a:t>những</a:t>
            </a:r>
            <a:r>
              <a:rPr lang="en-GB" sz="2800" dirty="0">
                <a:solidFill>
                  <a:schemeClr val="tx1"/>
                </a:solidFill>
                <a:latin typeface="Arial" panose="020B0604020202020204" pitchFamily="34" charset="0"/>
                <a:ea typeface="Times New Roman"/>
                <a:cs typeface="Arial" panose="020B0604020202020204" pitchFamily="34" charset="0"/>
                <a:sym typeface="Times New Roman"/>
              </a:rPr>
              <a:t> </a:t>
            </a:r>
            <a:r>
              <a:rPr lang="en-GB" sz="2800" dirty="0" err="1">
                <a:solidFill>
                  <a:schemeClr val="tx1"/>
                </a:solidFill>
                <a:latin typeface="Arial" panose="020B0604020202020204" pitchFamily="34" charset="0"/>
                <a:ea typeface="Times New Roman"/>
                <a:cs typeface="Arial" panose="020B0604020202020204" pitchFamily="34" charset="0"/>
                <a:sym typeface="Times New Roman"/>
              </a:rPr>
              <a:t>gì</a:t>
            </a:r>
            <a:r>
              <a:rPr lang="en-GB" sz="2800" dirty="0">
                <a:solidFill>
                  <a:schemeClr val="tx1"/>
                </a:solidFill>
                <a:latin typeface="Arial" panose="020B0604020202020204" pitchFamily="34" charset="0"/>
                <a:ea typeface="Times New Roman"/>
                <a:cs typeface="Arial" panose="020B0604020202020204" pitchFamily="34" charset="0"/>
                <a:sym typeface="Times New Roman"/>
              </a:rPr>
              <a:t> </a:t>
            </a:r>
            <a:r>
              <a:rPr lang="vi-VN" sz="2800" dirty="0" smtClean="0">
                <a:solidFill>
                  <a:schemeClr val="tx1"/>
                </a:solidFill>
                <a:latin typeface="Arial" panose="020B0604020202020204" pitchFamily="34" charset="0"/>
                <a:ea typeface="Times New Roman"/>
                <a:cs typeface="Arial" panose="020B0604020202020204" pitchFamily="34" charset="0"/>
                <a:sym typeface="Times New Roman"/>
              </a:rPr>
              <a:t>họ</a:t>
            </a:r>
            <a:r>
              <a:rPr lang="en-GB" sz="28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2800" dirty="0" err="1">
                <a:solidFill>
                  <a:schemeClr val="tx1"/>
                </a:solidFill>
                <a:latin typeface="Arial" panose="020B0604020202020204" pitchFamily="34" charset="0"/>
                <a:ea typeface="Times New Roman"/>
                <a:cs typeface="Arial" panose="020B0604020202020204" pitchFamily="34" charset="0"/>
                <a:sym typeface="Times New Roman"/>
              </a:rPr>
              <a:t>thiếu</a:t>
            </a:r>
            <a:r>
              <a:rPr lang="en-GB" sz="2800" dirty="0">
                <a:solidFill>
                  <a:schemeClr val="tx1"/>
                </a:solidFill>
                <a:latin typeface="Arial" panose="020B0604020202020204" pitchFamily="34" charset="0"/>
                <a:ea typeface="Times New Roman"/>
                <a:cs typeface="Arial" panose="020B0604020202020204" pitchFamily="34" charset="0"/>
                <a:sym typeface="Times New Roman"/>
              </a:rPr>
              <a:t> </a:t>
            </a:r>
            <a:r>
              <a:rPr lang="en-GB" sz="2800" dirty="0" err="1" smtClean="0">
                <a:solidFill>
                  <a:schemeClr val="tx1"/>
                </a:solidFill>
                <a:latin typeface="Arial" panose="020B0604020202020204" pitchFamily="34" charset="0"/>
                <a:ea typeface="Times New Roman"/>
                <a:cs typeface="Arial" panose="020B0604020202020204" pitchFamily="34" charset="0"/>
                <a:sym typeface="Times New Roman"/>
              </a:rPr>
              <a:t>sót</a:t>
            </a:r>
            <a:r>
              <a:rPr lang="vi-VN" sz="2800" dirty="0" smtClean="0">
                <a:solidFill>
                  <a:schemeClr val="tx1"/>
                </a:solidFill>
                <a:latin typeface="Arial" panose="020B0604020202020204" pitchFamily="34" charset="0"/>
                <a:ea typeface="Times New Roman"/>
                <a:cs typeface="Arial" panose="020B0604020202020204" pitchFamily="34" charset="0"/>
                <a:sym typeface="Times New Roman"/>
              </a:rPr>
              <a:t>.</a:t>
            </a:r>
            <a:endParaRPr sz="2800" dirty="0">
              <a:solidFill>
                <a:schemeClr val="tx1"/>
              </a:solidFill>
              <a:latin typeface="Arial" panose="020B0604020202020204" pitchFamily="34" charset="0"/>
              <a:ea typeface="Arial"/>
              <a:cs typeface="Arial" panose="020B0604020202020204" pitchFamily="34" charset="0"/>
              <a:sym typeface="Arial"/>
            </a:endParaRPr>
          </a:p>
          <a:p>
            <a:pPr algn="ctr">
              <a:lnSpc>
                <a:spcPct val="90000"/>
              </a:lnSpc>
            </a:pPr>
            <a:endParaRPr sz="3600" dirty="0">
              <a:solidFill>
                <a:srgbClr val="002060"/>
              </a:solidFill>
              <a:latin typeface="Arial"/>
              <a:ea typeface="Arial"/>
              <a:cs typeface="Arial"/>
              <a:sym typeface="Arial"/>
            </a:endParaRPr>
          </a:p>
        </p:txBody>
      </p:sp>
    </p:spTree>
    <p:extLst>
      <p:ext uri="{BB962C8B-B14F-4D97-AF65-F5344CB8AC3E}">
        <p14:creationId xmlns:p14="http://schemas.microsoft.com/office/powerpoint/2010/main" val="2066557293"/>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Shape 257"/>
          <p:cNvSpPr txBox="1">
            <a:spLocks noGrp="1"/>
          </p:cNvSpPr>
          <p:nvPr>
            <p:ph type="title"/>
          </p:nvPr>
        </p:nvSpPr>
        <p:spPr>
          <a:xfrm>
            <a:off x="1111347" y="129539"/>
            <a:ext cx="10255347" cy="182587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rgbClr val="C00000"/>
              </a:buClr>
              <a:buSzPts val="3600"/>
            </a:pPr>
            <a:r>
              <a:rPr lang="en-GB" sz="3600" b="1" dirty="0">
                <a:solidFill>
                  <a:srgbClr val="0070C0"/>
                </a:solidFill>
                <a:latin typeface="Arial"/>
                <a:ea typeface="Arial"/>
                <a:cs typeface="Arial"/>
                <a:sym typeface="Arial"/>
              </a:rPr>
              <a:t>TINH THẦN </a:t>
            </a:r>
            <a:r>
              <a:rPr lang="vi-VN" sz="3600" b="1" dirty="0">
                <a:solidFill>
                  <a:srgbClr val="0070C0"/>
                </a:solidFill>
                <a:latin typeface="Arial"/>
                <a:ea typeface="Arial"/>
                <a:cs typeface="Arial"/>
                <a:sym typeface="Arial"/>
              </a:rPr>
              <a:t>CỦA PHỎNG VẤN TẠO ĐỘNG LỰC</a:t>
            </a:r>
            <a:br>
              <a:rPr lang="vi-VN" sz="3600" b="1" dirty="0">
                <a:solidFill>
                  <a:srgbClr val="0070C0"/>
                </a:solidFill>
                <a:latin typeface="Arial"/>
                <a:ea typeface="Arial"/>
                <a:cs typeface="Arial"/>
                <a:sym typeface="Arial"/>
              </a:rPr>
            </a:br>
            <a:r>
              <a:rPr lang="vi-VN" sz="3200" b="1" dirty="0">
                <a:solidFill>
                  <a:srgbClr val="FF0000"/>
                </a:solidFill>
                <a:latin typeface="Arial"/>
                <a:ea typeface="Arial"/>
                <a:cs typeface="Arial"/>
                <a:sym typeface="Arial"/>
              </a:rPr>
              <a:t>KHÁCH HÀNG LÀ TRỌNG TÂM</a:t>
            </a:r>
            <a:endParaRPr sz="3600" b="1" dirty="0">
              <a:solidFill>
                <a:srgbClr val="C00000"/>
              </a:solidFill>
              <a:latin typeface="Arial"/>
              <a:ea typeface="Arial"/>
              <a:cs typeface="Arial"/>
              <a:sym typeface="Arial"/>
            </a:endParaRPr>
          </a:p>
        </p:txBody>
      </p:sp>
      <p:graphicFrame>
        <p:nvGraphicFramePr>
          <p:cNvPr id="2" name="Diagram 1">
            <a:extLst>
              <a:ext uri="{FF2B5EF4-FFF2-40B4-BE49-F238E27FC236}">
                <a16:creationId xmlns:a16="http://schemas.microsoft.com/office/drawing/2014/main" id="{93F4F2AD-8C4F-4B2D-AF11-6CDC53AA216F}"/>
              </a:ext>
            </a:extLst>
          </p:cNvPr>
          <p:cNvGraphicFramePr/>
          <p:nvPr>
            <p:extLst>
              <p:ext uri="{D42A27DB-BD31-4B8C-83A1-F6EECF244321}">
                <p14:modId xmlns:p14="http://schemas.microsoft.com/office/powerpoint/2010/main" val="317475217"/>
              </p:ext>
            </p:extLst>
          </p:nvPr>
        </p:nvGraphicFramePr>
        <p:xfrm>
          <a:off x="3048000" y="1955409"/>
          <a:ext cx="6627779" cy="42313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4833118"/>
      </p:ext>
    </p:extLst>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12610"/>
          </a:xfrm>
        </p:spPr>
        <p:txBody>
          <a:bodyPr>
            <a:normAutofit/>
          </a:bodyPr>
          <a:lstStyle/>
          <a:p>
            <a:pPr algn="ctr"/>
            <a:r>
              <a:rPr lang="en-GB" sz="3600" b="1" dirty="0">
                <a:solidFill>
                  <a:srgbClr val="FF0000"/>
                </a:solidFill>
                <a:latin typeface="Arial"/>
                <a:ea typeface="Arial"/>
                <a:cs typeface="Arial"/>
                <a:sym typeface="Arial"/>
              </a:rPr>
              <a:t>THÁI ĐỘ CỦA THAM VẤN VIÊN</a:t>
            </a:r>
            <a:endParaRPr lang="vi-VN" sz="3600"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16249396"/>
              </p:ext>
            </p:extLst>
          </p:nvPr>
        </p:nvGraphicFramePr>
        <p:xfrm>
          <a:off x="764498" y="1349115"/>
          <a:ext cx="10687987" cy="50816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06772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Shape 336"/>
          <p:cNvSpPr txBox="1">
            <a:spLocks noGrp="1"/>
          </p:cNvSpPr>
          <p:nvPr>
            <p:ph type="title"/>
          </p:nvPr>
        </p:nvSpPr>
        <p:spPr>
          <a:xfrm>
            <a:off x="1199213" y="569626"/>
            <a:ext cx="9925228" cy="1064301"/>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3600"/>
            </a:pPr>
            <a:r>
              <a:rPr lang="en-GB" sz="3600" b="1" dirty="0">
                <a:solidFill>
                  <a:srgbClr val="FF0000"/>
                </a:solidFill>
                <a:latin typeface="Arial" panose="020B0604020202020204" pitchFamily="34" charset="0"/>
                <a:ea typeface="Times New Roman"/>
                <a:cs typeface="Arial" panose="020B0604020202020204" pitchFamily="34" charset="0"/>
                <a:sym typeface="Times New Roman"/>
              </a:rPr>
              <a:t>QUY TRÌNH </a:t>
            </a:r>
            <a:r>
              <a:rPr lang="en-GB" sz="3600" b="1" dirty="0" smtClean="0">
                <a:solidFill>
                  <a:srgbClr val="FF0000"/>
                </a:solidFill>
                <a:latin typeface="Arial" panose="020B0604020202020204" pitchFamily="34" charset="0"/>
                <a:ea typeface="Times New Roman"/>
                <a:cs typeface="Arial" panose="020B0604020202020204" pitchFamily="34" charset="0"/>
                <a:sym typeface="Times New Roman"/>
              </a:rPr>
              <a:t>P</a:t>
            </a:r>
            <a:r>
              <a:rPr lang="vi-VN" sz="3600" b="1" dirty="0" smtClean="0">
                <a:solidFill>
                  <a:srgbClr val="FF0000"/>
                </a:solidFill>
                <a:latin typeface="Arial" panose="020B0604020202020204" pitchFamily="34" charset="0"/>
                <a:ea typeface="Times New Roman"/>
                <a:cs typeface="Arial" panose="020B0604020202020204" pitchFamily="34" charset="0"/>
                <a:sym typeface="Times New Roman"/>
              </a:rPr>
              <a:t>HỎNG VẤN TẠO ĐỘNG LỰC</a:t>
            </a:r>
            <a:endParaRPr sz="3600" b="1" dirty="0">
              <a:solidFill>
                <a:srgbClr val="FF0000"/>
              </a:solidFill>
              <a:latin typeface="Arial" panose="020B0604020202020204" pitchFamily="34" charset="0"/>
              <a:ea typeface="Arial"/>
              <a:cs typeface="Arial" panose="020B0604020202020204" pitchFamily="34" charset="0"/>
              <a:sym typeface="Arial"/>
            </a:endParaRPr>
          </a:p>
        </p:txBody>
      </p:sp>
      <p:sp>
        <p:nvSpPr>
          <p:cNvPr id="18" name="Shape 339"/>
          <p:cNvSpPr txBox="1"/>
          <p:nvPr/>
        </p:nvSpPr>
        <p:spPr>
          <a:xfrm>
            <a:off x="1460932" y="4838694"/>
            <a:ext cx="1849827" cy="1081913"/>
          </a:xfrm>
          <a:prstGeom prst="rect">
            <a:avLst/>
          </a:prstGeom>
          <a:solidFill>
            <a:schemeClr val="tx2">
              <a:lumMod val="40000"/>
              <a:lumOff val="60000"/>
            </a:schemeClr>
          </a:solidFill>
          <a:ln>
            <a:noFill/>
          </a:ln>
        </p:spPr>
        <p:txBody>
          <a:bodyPr spcFirstLastPara="1" wrap="square" lIns="201925" tIns="201925" rIns="201925" bIns="201925" anchor="ctr" anchorCtr="0">
            <a:noAutofit/>
          </a:bodyPr>
          <a:lstStyle/>
          <a:p>
            <a:pPr algn="ctr">
              <a:lnSpc>
                <a:spcPct val="90000"/>
              </a:lnSpc>
            </a:pPr>
            <a:r>
              <a:rPr lang="en-GB" sz="3000" dirty="0" smtClean="0">
                <a:latin typeface="Arial"/>
                <a:ea typeface="Arial"/>
                <a:cs typeface="Arial"/>
                <a:sym typeface="Arial"/>
              </a:rPr>
              <a:t>GĐ</a:t>
            </a:r>
            <a:endParaRPr lang="vi-VN" sz="3000" dirty="0" smtClean="0">
              <a:latin typeface="Arial"/>
              <a:ea typeface="Arial"/>
              <a:cs typeface="Arial"/>
              <a:sym typeface="Arial"/>
            </a:endParaRPr>
          </a:p>
          <a:p>
            <a:pPr algn="ctr">
              <a:lnSpc>
                <a:spcPct val="90000"/>
              </a:lnSpc>
            </a:pPr>
            <a:r>
              <a:rPr lang="en-GB" sz="3000" dirty="0" smtClean="0">
                <a:latin typeface="Arial"/>
                <a:ea typeface="Arial"/>
                <a:cs typeface="Arial"/>
                <a:sym typeface="Arial"/>
              </a:rPr>
              <a:t> </a:t>
            </a:r>
            <a:r>
              <a:rPr lang="en-GB" sz="3000" dirty="0" err="1">
                <a:latin typeface="Arial"/>
                <a:ea typeface="Arial"/>
                <a:cs typeface="Arial"/>
                <a:sym typeface="Arial"/>
              </a:rPr>
              <a:t>tiếp</a:t>
            </a:r>
            <a:r>
              <a:rPr lang="en-GB" sz="3000" dirty="0">
                <a:latin typeface="Arial"/>
                <a:ea typeface="Arial"/>
                <a:cs typeface="Arial"/>
                <a:sym typeface="Arial"/>
              </a:rPr>
              <a:t> </a:t>
            </a:r>
            <a:r>
              <a:rPr lang="en-GB" sz="3000" dirty="0" err="1">
                <a:latin typeface="Arial"/>
                <a:ea typeface="Arial"/>
                <a:cs typeface="Arial"/>
                <a:sym typeface="Arial"/>
              </a:rPr>
              <a:t>cận</a:t>
            </a:r>
            <a:endParaRPr sz="3000" dirty="0">
              <a:latin typeface="Arial"/>
              <a:ea typeface="Arial"/>
              <a:cs typeface="Arial"/>
              <a:sym typeface="Arial"/>
            </a:endParaRPr>
          </a:p>
        </p:txBody>
      </p:sp>
      <p:sp>
        <p:nvSpPr>
          <p:cNvPr id="22" name="Shape 339"/>
          <p:cNvSpPr txBox="1"/>
          <p:nvPr/>
        </p:nvSpPr>
        <p:spPr>
          <a:xfrm>
            <a:off x="3792010" y="4052640"/>
            <a:ext cx="2029189" cy="1081913"/>
          </a:xfrm>
          <a:prstGeom prst="rect">
            <a:avLst/>
          </a:prstGeom>
          <a:solidFill>
            <a:schemeClr val="tx2">
              <a:lumMod val="40000"/>
              <a:lumOff val="60000"/>
            </a:schemeClr>
          </a:solidFill>
          <a:ln>
            <a:noFill/>
          </a:ln>
        </p:spPr>
        <p:txBody>
          <a:bodyPr spcFirstLastPara="1" wrap="square" lIns="201925" tIns="201925" rIns="201925" bIns="201925" anchor="ctr" anchorCtr="0">
            <a:noAutofit/>
          </a:bodyPr>
          <a:lstStyle/>
          <a:p>
            <a:pPr algn="ctr">
              <a:lnSpc>
                <a:spcPct val="90000"/>
              </a:lnSpc>
            </a:pPr>
            <a:r>
              <a:rPr lang="en-GB" sz="3000" dirty="0" smtClean="0">
                <a:latin typeface="Arial"/>
                <a:ea typeface="Arial"/>
                <a:cs typeface="Arial"/>
                <a:sym typeface="Arial"/>
              </a:rPr>
              <a:t>GĐ</a:t>
            </a:r>
            <a:endParaRPr lang="vi-VN" sz="3000" dirty="0" smtClean="0">
              <a:latin typeface="Arial"/>
              <a:ea typeface="Arial"/>
              <a:cs typeface="Arial"/>
              <a:sym typeface="Arial"/>
            </a:endParaRPr>
          </a:p>
          <a:p>
            <a:pPr algn="ctr">
              <a:lnSpc>
                <a:spcPct val="90000"/>
              </a:lnSpc>
            </a:pPr>
            <a:r>
              <a:rPr lang="en-GB" sz="3000" dirty="0" smtClean="0">
                <a:latin typeface="Arial"/>
                <a:ea typeface="Arial"/>
                <a:cs typeface="Arial"/>
                <a:sym typeface="Arial"/>
              </a:rPr>
              <a:t> t</a:t>
            </a:r>
            <a:r>
              <a:rPr lang="vi-VN" sz="3000" dirty="0" smtClean="0">
                <a:latin typeface="Arial"/>
                <a:ea typeface="Arial"/>
                <a:cs typeface="Arial"/>
                <a:sym typeface="Arial"/>
              </a:rPr>
              <a:t>ập trung</a:t>
            </a:r>
            <a:endParaRPr sz="3000" dirty="0">
              <a:latin typeface="Arial"/>
              <a:ea typeface="Arial"/>
              <a:cs typeface="Arial"/>
              <a:sym typeface="Arial"/>
            </a:endParaRPr>
          </a:p>
        </p:txBody>
      </p:sp>
      <p:sp>
        <p:nvSpPr>
          <p:cNvPr id="23" name="Shape 339"/>
          <p:cNvSpPr txBox="1"/>
          <p:nvPr/>
        </p:nvSpPr>
        <p:spPr>
          <a:xfrm>
            <a:off x="6242408" y="3112617"/>
            <a:ext cx="1900348" cy="1081913"/>
          </a:xfrm>
          <a:prstGeom prst="rect">
            <a:avLst/>
          </a:prstGeom>
          <a:solidFill>
            <a:schemeClr val="tx2">
              <a:lumMod val="40000"/>
              <a:lumOff val="60000"/>
            </a:schemeClr>
          </a:solidFill>
          <a:ln>
            <a:noFill/>
          </a:ln>
        </p:spPr>
        <p:txBody>
          <a:bodyPr spcFirstLastPara="1" wrap="square" lIns="201925" tIns="201925" rIns="201925" bIns="201925" anchor="ctr" anchorCtr="0">
            <a:noAutofit/>
          </a:bodyPr>
          <a:lstStyle/>
          <a:p>
            <a:pPr algn="ctr">
              <a:lnSpc>
                <a:spcPct val="90000"/>
              </a:lnSpc>
            </a:pPr>
            <a:r>
              <a:rPr lang="en-GB" sz="3000" dirty="0" smtClean="0">
                <a:latin typeface="Arial"/>
                <a:ea typeface="Arial"/>
                <a:cs typeface="Arial"/>
                <a:sym typeface="Arial"/>
              </a:rPr>
              <a:t>GĐ</a:t>
            </a:r>
            <a:endParaRPr lang="vi-VN" sz="3000" dirty="0" smtClean="0">
              <a:latin typeface="Arial"/>
              <a:ea typeface="Arial"/>
              <a:cs typeface="Arial"/>
              <a:sym typeface="Arial"/>
            </a:endParaRPr>
          </a:p>
          <a:p>
            <a:pPr algn="ctr">
              <a:lnSpc>
                <a:spcPct val="90000"/>
              </a:lnSpc>
            </a:pPr>
            <a:r>
              <a:rPr lang="en-GB" sz="3000" dirty="0" smtClean="0">
                <a:latin typeface="Arial"/>
                <a:ea typeface="Arial"/>
                <a:cs typeface="Arial"/>
                <a:sym typeface="Arial"/>
              </a:rPr>
              <a:t> </a:t>
            </a:r>
            <a:r>
              <a:rPr lang="vi-VN" sz="3000" dirty="0" smtClean="0">
                <a:latin typeface="Arial"/>
                <a:ea typeface="Arial"/>
                <a:cs typeface="Arial"/>
                <a:sym typeface="Arial"/>
              </a:rPr>
              <a:t>khơi gợi</a:t>
            </a:r>
            <a:endParaRPr sz="3000" dirty="0">
              <a:latin typeface="Arial"/>
              <a:ea typeface="Arial"/>
              <a:cs typeface="Arial"/>
              <a:sym typeface="Arial"/>
            </a:endParaRPr>
          </a:p>
        </p:txBody>
      </p:sp>
      <p:sp>
        <p:nvSpPr>
          <p:cNvPr id="24" name="Shape 339"/>
          <p:cNvSpPr txBox="1"/>
          <p:nvPr/>
        </p:nvSpPr>
        <p:spPr>
          <a:xfrm>
            <a:off x="8402805" y="2215166"/>
            <a:ext cx="2157872" cy="1162548"/>
          </a:xfrm>
          <a:prstGeom prst="rect">
            <a:avLst/>
          </a:prstGeom>
          <a:solidFill>
            <a:schemeClr val="tx2">
              <a:lumMod val="40000"/>
              <a:lumOff val="60000"/>
            </a:schemeClr>
          </a:solidFill>
          <a:ln>
            <a:noFill/>
          </a:ln>
        </p:spPr>
        <p:txBody>
          <a:bodyPr spcFirstLastPara="1" wrap="square" lIns="201925" tIns="201925" rIns="201925" bIns="201925" anchor="ctr" anchorCtr="0">
            <a:noAutofit/>
          </a:bodyPr>
          <a:lstStyle/>
          <a:p>
            <a:pPr algn="ctr">
              <a:lnSpc>
                <a:spcPct val="90000"/>
              </a:lnSpc>
            </a:pPr>
            <a:r>
              <a:rPr lang="en-GB" sz="3000" dirty="0" smtClean="0">
                <a:latin typeface="Arial"/>
                <a:ea typeface="Arial"/>
                <a:cs typeface="Arial"/>
                <a:sym typeface="Arial"/>
              </a:rPr>
              <a:t>GĐ</a:t>
            </a:r>
            <a:r>
              <a:rPr lang="vi-VN" sz="3000" dirty="0" smtClean="0">
                <a:latin typeface="Arial"/>
                <a:ea typeface="Arial"/>
                <a:cs typeface="Arial"/>
                <a:sym typeface="Arial"/>
              </a:rPr>
              <a:t> lập</a:t>
            </a:r>
          </a:p>
          <a:p>
            <a:pPr algn="ctr">
              <a:lnSpc>
                <a:spcPct val="90000"/>
              </a:lnSpc>
            </a:pPr>
            <a:r>
              <a:rPr lang="vi-VN" sz="3000" dirty="0" smtClean="0">
                <a:latin typeface="Arial"/>
                <a:ea typeface="Arial"/>
                <a:cs typeface="Arial"/>
                <a:sym typeface="Arial"/>
              </a:rPr>
              <a:t>kế hoạch</a:t>
            </a:r>
            <a:endParaRPr sz="3000" dirty="0">
              <a:latin typeface="Arial"/>
              <a:ea typeface="Arial"/>
              <a:cs typeface="Arial"/>
              <a:sym typeface="Arial"/>
            </a:endParaRPr>
          </a:p>
        </p:txBody>
      </p:sp>
      <p:sp>
        <p:nvSpPr>
          <p:cNvPr id="2" name="Curved Up Arrow 1"/>
          <p:cNvSpPr/>
          <p:nvPr/>
        </p:nvSpPr>
        <p:spPr>
          <a:xfrm rot="20385547">
            <a:off x="3547400" y="5400517"/>
            <a:ext cx="945864" cy="367829"/>
          </a:xfrm>
          <a:prstGeom prst="curvedUp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26" name="Curved Up Arrow 25"/>
          <p:cNvSpPr/>
          <p:nvPr/>
        </p:nvSpPr>
        <p:spPr>
          <a:xfrm rot="20385547">
            <a:off x="8287565" y="3619914"/>
            <a:ext cx="945864" cy="367829"/>
          </a:xfrm>
          <a:prstGeom prst="curvedUp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27" name="Curved Up Arrow 26"/>
          <p:cNvSpPr/>
          <p:nvPr/>
        </p:nvSpPr>
        <p:spPr>
          <a:xfrm rot="20385547">
            <a:off x="6012075" y="4434157"/>
            <a:ext cx="945864" cy="367829"/>
          </a:xfrm>
          <a:prstGeom prst="curvedUp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Tree>
    <p:extLst>
      <p:ext uri="{BB962C8B-B14F-4D97-AF65-F5344CB8AC3E}">
        <p14:creationId xmlns:p14="http://schemas.microsoft.com/office/powerpoint/2010/main" val="354493356"/>
      </p:ext>
    </p:extLst>
  </p:cSld>
  <p:clrMapOvr>
    <a:masterClrMapping/>
  </p:clrMapOvr>
  <p:transition spd="slow">
    <p:push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Shape 356"/>
          <p:cNvSpPr txBox="1">
            <a:spLocks noGrp="1"/>
          </p:cNvSpPr>
          <p:nvPr>
            <p:ph type="title"/>
          </p:nvPr>
        </p:nvSpPr>
        <p:spPr>
          <a:xfrm>
            <a:off x="1019333" y="567559"/>
            <a:ext cx="10043408" cy="118222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3600"/>
            </a:pPr>
            <a:r>
              <a:rPr lang="en-GB" sz="3600" b="1" dirty="0">
                <a:solidFill>
                  <a:srgbClr val="FF0000"/>
                </a:solidFill>
                <a:latin typeface="Arial" panose="020B0604020202020204" pitchFamily="34" charset="0"/>
                <a:ea typeface="Times New Roman"/>
                <a:cs typeface="Arial" panose="020B0604020202020204" pitchFamily="34" charset="0"/>
                <a:sym typeface="Times New Roman"/>
              </a:rPr>
              <a:t>QUY TRÌNH </a:t>
            </a:r>
            <a:r>
              <a:rPr lang="en-GB" sz="3600" b="1" dirty="0" smtClean="0">
                <a:solidFill>
                  <a:srgbClr val="FF0000"/>
                </a:solidFill>
                <a:latin typeface="Arial" panose="020B0604020202020204" pitchFamily="34" charset="0"/>
                <a:ea typeface="Times New Roman"/>
                <a:cs typeface="Arial" panose="020B0604020202020204" pitchFamily="34" charset="0"/>
                <a:sym typeface="Times New Roman"/>
              </a:rPr>
              <a:t>P</a:t>
            </a:r>
            <a:r>
              <a:rPr lang="vi-VN" sz="3600" b="1" dirty="0" smtClean="0">
                <a:solidFill>
                  <a:srgbClr val="FF0000"/>
                </a:solidFill>
                <a:latin typeface="Arial" panose="020B0604020202020204" pitchFamily="34" charset="0"/>
                <a:ea typeface="Times New Roman"/>
                <a:cs typeface="Arial" panose="020B0604020202020204" pitchFamily="34" charset="0"/>
                <a:sym typeface="Times New Roman"/>
              </a:rPr>
              <a:t>HỎNG VẤN TẠO ĐỘNG LỰC</a:t>
            </a:r>
            <a:endParaRPr sz="3600" b="1" dirty="0">
              <a:solidFill>
                <a:srgbClr val="FF0000"/>
              </a:solidFill>
              <a:latin typeface="Arial" panose="020B0604020202020204" pitchFamily="34" charset="0"/>
              <a:ea typeface="Arial"/>
              <a:cs typeface="Arial" panose="020B0604020202020204" pitchFamily="34" charset="0"/>
              <a:sym typeface="Arial"/>
            </a:endParaRPr>
          </a:p>
        </p:txBody>
      </p:sp>
      <p:sp>
        <p:nvSpPr>
          <p:cNvPr id="357" name="Shape 357"/>
          <p:cNvSpPr/>
          <p:nvPr/>
        </p:nvSpPr>
        <p:spPr>
          <a:xfrm>
            <a:off x="1694123" y="1084521"/>
            <a:ext cx="8750594" cy="5762846"/>
          </a:xfrm>
          <a:custGeom>
            <a:avLst/>
            <a:gdLst/>
            <a:ahLst/>
            <a:cxnLst/>
            <a:rect l="0" t="0" r="0" b="0"/>
            <a:pathLst>
              <a:path w="120000" h="120000" extrusionOk="0">
                <a:moveTo>
                  <a:pt x="0" y="0"/>
                </a:moveTo>
                <a:lnTo>
                  <a:pt x="120000" y="0"/>
                </a:lnTo>
                <a:lnTo>
                  <a:pt x="120000" y="120000"/>
                </a:lnTo>
                <a:lnTo>
                  <a:pt x="0" y="120000"/>
                </a:lnTo>
                <a:close/>
              </a:path>
              <a:path w="120000" h="120000" fill="none" extrusionOk="0">
                <a:moveTo>
                  <a:pt x="-10000" y="0"/>
                </a:moveTo>
                <a:close/>
              </a:path>
              <a:path w="120000" h="120000" fill="none" extrusionOk="0">
                <a:moveTo>
                  <a:pt x="-10000" y="22500"/>
                </a:moveTo>
                <a:lnTo>
                  <a:pt x="-46000" y="135000"/>
                </a:lnTo>
              </a:path>
            </a:pathLst>
          </a:custGeom>
          <a:noFill/>
          <a:ln>
            <a:noFill/>
          </a:ln>
        </p:spPr>
        <p:txBody>
          <a:bodyPr spcFirstLastPara="1" wrap="square" lIns="91425" tIns="45700" rIns="91425" bIns="45700" anchor="ctr" anchorCtr="1">
            <a:noAutofit/>
          </a:bodyPr>
          <a:lstStyle/>
          <a:p>
            <a:pPr marL="114300" lvl="1" indent="38100">
              <a:lnSpc>
                <a:spcPct val="75000"/>
              </a:lnSpc>
              <a:buClr>
                <a:srgbClr val="000000"/>
              </a:buClr>
              <a:buSzPts val="2400"/>
            </a:pPr>
            <a:endParaRPr sz="2400">
              <a:solidFill>
                <a:srgbClr val="002060"/>
              </a:solidFill>
              <a:latin typeface="Arial"/>
              <a:ea typeface="Arial"/>
              <a:cs typeface="Arial"/>
              <a:sym typeface="Arial"/>
            </a:endParaRPr>
          </a:p>
        </p:txBody>
      </p:sp>
      <p:sp>
        <p:nvSpPr>
          <p:cNvPr id="358" name="Shape 358"/>
          <p:cNvSpPr/>
          <p:nvPr/>
        </p:nvSpPr>
        <p:spPr>
          <a:xfrm>
            <a:off x="1694123" y="5469780"/>
            <a:ext cx="9222828" cy="756745"/>
          </a:xfrm>
          <a:prstGeom prst="rect">
            <a:avLst/>
          </a:prstGeom>
          <a:solidFill>
            <a:schemeClr val="accent2">
              <a:lumMod val="20000"/>
              <a:lumOff val="80000"/>
            </a:schemeClr>
          </a:solidFill>
          <a:ln w="38100" cap="flat" cmpd="sng">
            <a:solidFill>
              <a:srgbClr val="00B050"/>
            </a:solidFill>
            <a:prstDash val="solid"/>
            <a:round/>
            <a:headEnd type="none" w="sm" len="sm"/>
            <a:tailEnd type="none" w="sm" len="sm"/>
          </a:ln>
        </p:spPr>
        <p:txBody>
          <a:bodyPr spcFirstLastPara="1" wrap="square" lIns="91425" tIns="45700" rIns="91425" bIns="45700" anchor="ctr" anchorCtr="0">
            <a:noAutofit/>
          </a:bodyPr>
          <a:lstStyle/>
          <a:p>
            <a:pPr marL="0" lvl="1">
              <a:lnSpc>
                <a:spcPct val="75000"/>
              </a:lnSpc>
            </a:pPr>
            <a:r>
              <a:rPr lang="en-GB" sz="2400" b="1" dirty="0">
                <a:solidFill>
                  <a:srgbClr val="002060"/>
                </a:solidFill>
                <a:latin typeface="Arial"/>
                <a:ea typeface="Arial"/>
                <a:cs typeface="Arial"/>
                <a:sym typeface="Arial"/>
              </a:rPr>
              <a:t>GĐ </a:t>
            </a:r>
            <a:r>
              <a:rPr lang="en-GB" sz="2400" b="1" dirty="0" err="1">
                <a:solidFill>
                  <a:srgbClr val="002060"/>
                </a:solidFill>
                <a:latin typeface="Arial"/>
                <a:ea typeface="Arial"/>
                <a:cs typeface="Arial"/>
                <a:sym typeface="Arial"/>
              </a:rPr>
              <a:t>tiếp</a:t>
            </a:r>
            <a:r>
              <a:rPr lang="en-GB" sz="2400" b="1" dirty="0">
                <a:solidFill>
                  <a:srgbClr val="002060"/>
                </a:solidFill>
                <a:latin typeface="Arial"/>
                <a:ea typeface="Arial"/>
                <a:cs typeface="Arial"/>
                <a:sym typeface="Arial"/>
              </a:rPr>
              <a:t> </a:t>
            </a:r>
            <a:r>
              <a:rPr lang="en-GB" sz="2400" b="1" dirty="0" err="1">
                <a:solidFill>
                  <a:srgbClr val="002060"/>
                </a:solidFill>
                <a:latin typeface="Arial"/>
                <a:ea typeface="Arial"/>
                <a:cs typeface="Arial"/>
                <a:sym typeface="Arial"/>
              </a:rPr>
              <a:t>cận</a:t>
            </a:r>
            <a:r>
              <a:rPr lang="en-GB" sz="2400" dirty="0">
                <a:solidFill>
                  <a:srgbClr val="002060"/>
                </a:solidFill>
                <a:latin typeface="Arial"/>
                <a:ea typeface="Arial"/>
                <a:cs typeface="Arial"/>
                <a:sym typeface="Arial"/>
              </a:rPr>
              <a:t>: </a:t>
            </a:r>
            <a:r>
              <a:rPr lang="en-GB" sz="2400" dirty="0" err="1">
                <a:solidFill>
                  <a:srgbClr val="002060"/>
                </a:solidFill>
                <a:latin typeface="Arial"/>
                <a:ea typeface="Arial"/>
                <a:cs typeface="Arial"/>
                <a:sym typeface="Arial"/>
              </a:rPr>
              <a:t>Thiết</a:t>
            </a:r>
            <a:r>
              <a:rPr lang="en-GB" sz="2400" dirty="0">
                <a:solidFill>
                  <a:srgbClr val="002060"/>
                </a:solidFill>
                <a:latin typeface="Arial"/>
                <a:ea typeface="Arial"/>
                <a:cs typeface="Arial"/>
                <a:sym typeface="Arial"/>
              </a:rPr>
              <a:t> </a:t>
            </a:r>
            <a:r>
              <a:rPr lang="en-GB" sz="2400" dirty="0" err="1">
                <a:solidFill>
                  <a:srgbClr val="002060"/>
                </a:solidFill>
                <a:latin typeface="Arial"/>
                <a:ea typeface="Arial"/>
                <a:cs typeface="Arial"/>
                <a:sym typeface="Arial"/>
              </a:rPr>
              <a:t>lập</a:t>
            </a:r>
            <a:r>
              <a:rPr lang="en-GB" sz="2400" dirty="0">
                <a:solidFill>
                  <a:srgbClr val="002060"/>
                </a:solidFill>
                <a:latin typeface="Arial"/>
                <a:ea typeface="Arial"/>
                <a:cs typeface="Arial"/>
                <a:sym typeface="Arial"/>
              </a:rPr>
              <a:t> </a:t>
            </a:r>
            <a:r>
              <a:rPr lang="en-GB" sz="2400" dirty="0" err="1">
                <a:solidFill>
                  <a:srgbClr val="002060"/>
                </a:solidFill>
                <a:latin typeface="Arial"/>
                <a:ea typeface="Arial"/>
                <a:cs typeface="Arial"/>
                <a:sym typeface="Arial"/>
              </a:rPr>
              <a:t>mối</a:t>
            </a:r>
            <a:r>
              <a:rPr lang="en-GB" sz="2400" dirty="0">
                <a:solidFill>
                  <a:srgbClr val="002060"/>
                </a:solidFill>
                <a:latin typeface="Arial"/>
                <a:ea typeface="Arial"/>
                <a:cs typeface="Arial"/>
                <a:sym typeface="Arial"/>
              </a:rPr>
              <a:t> </a:t>
            </a:r>
            <a:r>
              <a:rPr lang="en-GB" sz="2400" dirty="0" err="1">
                <a:solidFill>
                  <a:srgbClr val="002060"/>
                </a:solidFill>
                <a:latin typeface="Arial"/>
                <a:ea typeface="Arial"/>
                <a:cs typeface="Arial"/>
                <a:sym typeface="Arial"/>
              </a:rPr>
              <a:t>quan</a:t>
            </a:r>
            <a:r>
              <a:rPr lang="en-GB" sz="2400" dirty="0">
                <a:solidFill>
                  <a:srgbClr val="002060"/>
                </a:solidFill>
                <a:latin typeface="Arial"/>
                <a:ea typeface="Arial"/>
                <a:cs typeface="Arial"/>
                <a:sym typeface="Arial"/>
              </a:rPr>
              <a:t> </a:t>
            </a:r>
            <a:r>
              <a:rPr lang="en-GB" sz="2400" dirty="0" err="1">
                <a:solidFill>
                  <a:srgbClr val="002060"/>
                </a:solidFill>
                <a:latin typeface="Arial"/>
                <a:ea typeface="Arial"/>
                <a:cs typeface="Arial"/>
                <a:sym typeface="Arial"/>
              </a:rPr>
              <a:t>hệ</a:t>
            </a:r>
            <a:r>
              <a:rPr lang="en-GB" sz="2400" dirty="0">
                <a:solidFill>
                  <a:srgbClr val="002060"/>
                </a:solidFill>
                <a:latin typeface="Arial"/>
                <a:ea typeface="Arial"/>
                <a:cs typeface="Arial"/>
                <a:sym typeface="Arial"/>
              </a:rPr>
              <a:t> </a:t>
            </a:r>
            <a:r>
              <a:rPr lang="en-GB" sz="2400" dirty="0" err="1">
                <a:solidFill>
                  <a:srgbClr val="002060"/>
                </a:solidFill>
                <a:latin typeface="Arial"/>
                <a:ea typeface="Arial"/>
                <a:cs typeface="Arial"/>
                <a:sym typeface="Arial"/>
              </a:rPr>
              <a:t>để</a:t>
            </a:r>
            <a:r>
              <a:rPr lang="en-GB" sz="2400" dirty="0">
                <a:solidFill>
                  <a:srgbClr val="002060"/>
                </a:solidFill>
                <a:latin typeface="Arial"/>
                <a:ea typeface="Arial"/>
                <a:cs typeface="Arial"/>
                <a:sym typeface="Arial"/>
              </a:rPr>
              <a:t> </a:t>
            </a:r>
            <a:r>
              <a:rPr lang="en-GB" sz="2400" dirty="0" err="1">
                <a:solidFill>
                  <a:srgbClr val="002060"/>
                </a:solidFill>
                <a:latin typeface="Arial"/>
                <a:ea typeface="Arial"/>
                <a:cs typeface="Arial"/>
                <a:sym typeface="Arial"/>
              </a:rPr>
              <a:t>làm</a:t>
            </a:r>
            <a:r>
              <a:rPr lang="en-GB" sz="2400" dirty="0">
                <a:solidFill>
                  <a:srgbClr val="002060"/>
                </a:solidFill>
                <a:latin typeface="Arial"/>
                <a:ea typeface="Arial"/>
                <a:cs typeface="Arial"/>
                <a:sym typeface="Arial"/>
              </a:rPr>
              <a:t> </a:t>
            </a:r>
            <a:r>
              <a:rPr lang="en-GB" sz="2400" dirty="0" err="1">
                <a:solidFill>
                  <a:srgbClr val="002060"/>
                </a:solidFill>
                <a:latin typeface="Arial"/>
                <a:ea typeface="Arial"/>
                <a:cs typeface="Arial"/>
                <a:sym typeface="Arial"/>
              </a:rPr>
              <a:t>việc</a:t>
            </a:r>
            <a:r>
              <a:rPr lang="en-GB" sz="2400" dirty="0">
                <a:solidFill>
                  <a:srgbClr val="002060"/>
                </a:solidFill>
                <a:latin typeface="Arial"/>
                <a:ea typeface="Arial"/>
                <a:cs typeface="Arial"/>
                <a:sym typeface="Arial"/>
              </a:rPr>
              <a:t> </a:t>
            </a:r>
            <a:r>
              <a:rPr lang="en-GB" sz="2400" dirty="0" err="1">
                <a:solidFill>
                  <a:srgbClr val="002060"/>
                </a:solidFill>
                <a:latin typeface="Arial"/>
                <a:ea typeface="Arial"/>
                <a:cs typeface="Arial"/>
                <a:sym typeface="Arial"/>
              </a:rPr>
              <a:t>một</a:t>
            </a:r>
            <a:r>
              <a:rPr lang="en-GB" sz="2400" dirty="0">
                <a:solidFill>
                  <a:srgbClr val="002060"/>
                </a:solidFill>
                <a:latin typeface="Arial"/>
                <a:ea typeface="Arial"/>
                <a:cs typeface="Arial"/>
                <a:sym typeface="Arial"/>
              </a:rPr>
              <a:t> </a:t>
            </a:r>
            <a:r>
              <a:rPr lang="en-GB" sz="2400" dirty="0" err="1" smtClean="0">
                <a:solidFill>
                  <a:srgbClr val="002060"/>
                </a:solidFill>
                <a:latin typeface="Arial"/>
                <a:ea typeface="Arial"/>
                <a:cs typeface="Arial"/>
                <a:sym typeface="Arial"/>
              </a:rPr>
              <a:t>cách</a:t>
            </a:r>
            <a:r>
              <a:rPr lang="en-GB" sz="2400" dirty="0" smtClean="0">
                <a:solidFill>
                  <a:srgbClr val="002060"/>
                </a:solidFill>
                <a:latin typeface="Arial"/>
                <a:ea typeface="Arial"/>
                <a:cs typeface="Arial"/>
                <a:sym typeface="Arial"/>
              </a:rPr>
              <a:t> </a:t>
            </a:r>
            <a:r>
              <a:rPr lang="en-GB" sz="2400" dirty="0" err="1">
                <a:solidFill>
                  <a:srgbClr val="002060"/>
                </a:solidFill>
                <a:latin typeface="Arial"/>
                <a:ea typeface="Arial"/>
                <a:cs typeface="Arial"/>
                <a:sym typeface="Arial"/>
              </a:rPr>
              <a:t>hiệu</a:t>
            </a:r>
            <a:r>
              <a:rPr lang="en-GB" sz="2400" dirty="0">
                <a:solidFill>
                  <a:srgbClr val="002060"/>
                </a:solidFill>
                <a:latin typeface="Arial"/>
                <a:ea typeface="Arial"/>
                <a:cs typeface="Arial"/>
                <a:sym typeface="Arial"/>
              </a:rPr>
              <a:t> </a:t>
            </a:r>
            <a:r>
              <a:rPr lang="en-GB" sz="2400" dirty="0" err="1">
                <a:solidFill>
                  <a:srgbClr val="002060"/>
                </a:solidFill>
                <a:latin typeface="Arial"/>
                <a:ea typeface="Arial"/>
                <a:cs typeface="Arial"/>
                <a:sym typeface="Arial"/>
              </a:rPr>
              <a:t>quả</a:t>
            </a:r>
            <a:endParaRPr sz="2400" dirty="0">
              <a:solidFill>
                <a:srgbClr val="002060"/>
              </a:solidFill>
              <a:latin typeface="Arial"/>
              <a:ea typeface="Arial"/>
              <a:cs typeface="Arial"/>
              <a:sym typeface="Arial"/>
            </a:endParaRPr>
          </a:p>
        </p:txBody>
      </p:sp>
      <p:sp>
        <p:nvSpPr>
          <p:cNvPr id="359" name="Shape 359"/>
          <p:cNvSpPr/>
          <p:nvPr/>
        </p:nvSpPr>
        <p:spPr>
          <a:xfrm>
            <a:off x="1694123" y="4327206"/>
            <a:ext cx="9222829" cy="942304"/>
          </a:xfrm>
          <a:prstGeom prst="rect">
            <a:avLst/>
          </a:prstGeom>
          <a:solidFill>
            <a:schemeClr val="accent2">
              <a:lumMod val="40000"/>
              <a:lumOff val="60000"/>
            </a:schemeClr>
          </a:solidFill>
          <a:ln w="38100" cap="flat" cmpd="sng">
            <a:solidFill>
              <a:srgbClr val="00B050"/>
            </a:solidFill>
            <a:prstDash val="solid"/>
            <a:round/>
            <a:headEnd type="none" w="sm" len="sm"/>
            <a:tailEnd type="none" w="sm" len="sm"/>
          </a:ln>
        </p:spPr>
        <p:txBody>
          <a:bodyPr spcFirstLastPara="1" wrap="square" lIns="91425" tIns="45700" rIns="91425" bIns="45700" anchor="ctr" anchorCtr="0">
            <a:noAutofit/>
          </a:bodyPr>
          <a:lstStyle/>
          <a:p>
            <a:pPr marL="0" lvl="1">
              <a:lnSpc>
                <a:spcPct val="75000"/>
              </a:lnSpc>
            </a:pPr>
            <a:r>
              <a:rPr lang="en-GB" sz="2400" b="1" dirty="0">
                <a:solidFill>
                  <a:srgbClr val="002060"/>
                </a:solidFill>
                <a:latin typeface="Arial"/>
                <a:ea typeface="Arial"/>
                <a:cs typeface="Arial"/>
                <a:sym typeface="Arial"/>
              </a:rPr>
              <a:t>GĐ </a:t>
            </a:r>
            <a:r>
              <a:rPr lang="en-GB" sz="2400" b="1" dirty="0" err="1">
                <a:solidFill>
                  <a:srgbClr val="002060"/>
                </a:solidFill>
                <a:latin typeface="Arial"/>
                <a:ea typeface="Arial"/>
                <a:cs typeface="Arial"/>
                <a:sym typeface="Arial"/>
              </a:rPr>
              <a:t>tập</a:t>
            </a:r>
            <a:r>
              <a:rPr lang="en-GB" sz="2400" b="1" dirty="0">
                <a:solidFill>
                  <a:srgbClr val="002060"/>
                </a:solidFill>
                <a:latin typeface="Arial"/>
                <a:ea typeface="Arial"/>
                <a:cs typeface="Arial"/>
                <a:sym typeface="Arial"/>
              </a:rPr>
              <a:t> </a:t>
            </a:r>
            <a:r>
              <a:rPr lang="en-GB" sz="2400" b="1" dirty="0" err="1">
                <a:solidFill>
                  <a:srgbClr val="002060"/>
                </a:solidFill>
                <a:latin typeface="Arial"/>
                <a:ea typeface="Arial"/>
                <a:cs typeface="Arial"/>
                <a:sym typeface="Arial"/>
              </a:rPr>
              <a:t>trung</a:t>
            </a:r>
            <a:r>
              <a:rPr lang="en-GB" sz="2400" dirty="0">
                <a:solidFill>
                  <a:srgbClr val="002060"/>
                </a:solidFill>
                <a:latin typeface="Arial"/>
                <a:ea typeface="Arial"/>
                <a:cs typeface="Arial"/>
                <a:sym typeface="Arial"/>
              </a:rPr>
              <a:t>: </a:t>
            </a:r>
            <a:r>
              <a:rPr lang="en-GB" sz="2400" dirty="0" err="1">
                <a:solidFill>
                  <a:srgbClr val="002060"/>
                </a:solidFill>
                <a:latin typeface="Arial"/>
                <a:ea typeface="Arial"/>
                <a:cs typeface="Arial"/>
                <a:sym typeface="Arial"/>
              </a:rPr>
              <a:t>phát</a:t>
            </a:r>
            <a:r>
              <a:rPr lang="en-GB" sz="2400" dirty="0">
                <a:solidFill>
                  <a:srgbClr val="002060"/>
                </a:solidFill>
                <a:latin typeface="Arial"/>
                <a:ea typeface="Arial"/>
                <a:cs typeface="Arial"/>
                <a:sym typeface="Arial"/>
              </a:rPr>
              <a:t> </a:t>
            </a:r>
            <a:r>
              <a:rPr lang="en-GB" sz="2400" dirty="0" err="1">
                <a:solidFill>
                  <a:srgbClr val="002060"/>
                </a:solidFill>
                <a:latin typeface="Arial"/>
                <a:ea typeface="Arial"/>
                <a:cs typeface="Arial"/>
                <a:sym typeface="Arial"/>
              </a:rPr>
              <a:t>triển</a:t>
            </a:r>
            <a:r>
              <a:rPr lang="en-GB" sz="2400" dirty="0">
                <a:solidFill>
                  <a:srgbClr val="002060"/>
                </a:solidFill>
                <a:latin typeface="Arial"/>
                <a:ea typeface="Arial"/>
                <a:cs typeface="Arial"/>
                <a:sym typeface="Arial"/>
              </a:rPr>
              <a:t> </a:t>
            </a:r>
            <a:r>
              <a:rPr lang="en-GB" sz="2400" dirty="0" err="1">
                <a:solidFill>
                  <a:srgbClr val="002060"/>
                </a:solidFill>
                <a:latin typeface="Arial"/>
                <a:ea typeface="Arial"/>
                <a:cs typeface="Arial"/>
                <a:sym typeface="Arial"/>
              </a:rPr>
              <a:t>và</a:t>
            </a:r>
            <a:r>
              <a:rPr lang="en-GB" sz="2400" dirty="0">
                <a:solidFill>
                  <a:srgbClr val="002060"/>
                </a:solidFill>
                <a:latin typeface="Arial"/>
                <a:ea typeface="Arial"/>
                <a:cs typeface="Arial"/>
                <a:sym typeface="Arial"/>
              </a:rPr>
              <a:t> </a:t>
            </a:r>
            <a:r>
              <a:rPr lang="en-GB" sz="2400" dirty="0" err="1">
                <a:solidFill>
                  <a:srgbClr val="002060"/>
                </a:solidFill>
                <a:latin typeface="Arial"/>
                <a:ea typeface="Arial"/>
                <a:cs typeface="Arial"/>
                <a:sym typeface="Arial"/>
              </a:rPr>
              <a:t>duy</a:t>
            </a:r>
            <a:r>
              <a:rPr lang="en-GB" sz="2400" dirty="0">
                <a:solidFill>
                  <a:srgbClr val="002060"/>
                </a:solidFill>
                <a:latin typeface="Arial"/>
                <a:ea typeface="Arial"/>
                <a:cs typeface="Arial"/>
                <a:sym typeface="Arial"/>
              </a:rPr>
              <a:t> </a:t>
            </a:r>
            <a:r>
              <a:rPr lang="en-GB" sz="2400" dirty="0" err="1">
                <a:solidFill>
                  <a:srgbClr val="002060"/>
                </a:solidFill>
                <a:latin typeface="Arial"/>
                <a:ea typeface="Arial"/>
                <a:cs typeface="Arial"/>
                <a:sym typeface="Arial"/>
              </a:rPr>
              <a:t>trì</a:t>
            </a:r>
            <a:r>
              <a:rPr lang="en-GB" sz="2400" dirty="0">
                <a:solidFill>
                  <a:srgbClr val="002060"/>
                </a:solidFill>
                <a:latin typeface="Arial"/>
                <a:ea typeface="Arial"/>
                <a:cs typeface="Arial"/>
                <a:sym typeface="Arial"/>
              </a:rPr>
              <a:t> </a:t>
            </a:r>
            <a:r>
              <a:rPr lang="en-GB" sz="2400" dirty="0" err="1" smtClean="0">
                <a:solidFill>
                  <a:srgbClr val="002060"/>
                </a:solidFill>
                <a:latin typeface="Arial"/>
                <a:ea typeface="Arial"/>
                <a:cs typeface="Arial"/>
                <a:sym typeface="Arial"/>
              </a:rPr>
              <a:t>th</a:t>
            </a:r>
            <a:r>
              <a:rPr lang="vi-VN" sz="2400" dirty="0" smtClean="0">
                <a:solidFill>
                  <a:srgbClr val="002060"/>
                </a:solidFill>
                <a:latin typeface="Arial"/>
                <a:ea typeface="Arial"/>
                <a:cs typeface="Arial"/>
                <a:sym typeface="Arial"/>
              </a:rPr>
              <a:t>am vấn</a:t>
            </a:r>
            <a:r>
              <a:rPr lang="en-GB" sz="2400" dirty="0" smtClean="0">
                <a:solidFill>
                  <a:srgbClr val="002060"/>
                </a:solidFill>
                <a:latin typeface="Arial"/>
                <a:ea typeface="Arial"/>
                <a:cs typeface="Arial"/>
                <a:sym typeface="Arial"/>
              </a:rPr>
              <a:t> </a:t>
            </a:r>
            <a:r>
              <a:rPr lang="en-GB" sz="2400" dirty="0" err="1">
                <a:solidFill>
                  <a:srgbClr val="002060"/>
                </a:solidFill>
                <a:latin typeface="Arial"/>
                <a:ea typeface="Arial"/>
                <a:cs typeface="Arial"/>
                <a:sym typeface="Arial"/>
              </a:rPr>
              <a:t>hướng</a:t>
            </a:r>
            <a:r>
              <a:rPr lang="en-GB" sz="2400" dirty="0">
                <a:solidFill>
                  <a:srgbClr val="002060"/>
                </a:solidFill>
                <a:latin typeface="Arial"/>
                <a:ea typeface="Arial"/>
                <a:cs typeface="Arial"/>
                <a:sym typeface="Arial"/>
              </a:rPr>
              <a:t> </a:t>
            </a:r>
            <a:r>
              <a:rPr lang="en-GB" sz="2400" dirty="0" err="1">
                <a:solidFill>
                  <a:srgbClr val="002060"/>
                </a:solidFill>
                <a:latin typeface="Arial"/>
                <a:ea typeface="Arial"/>
                <a:cs typeface="Arial"/>
                <a:sym typeface="Arial"/>
              </a:rPr>
              <a:t>về</a:t>
            </a:r>
            <a:r>
              <a:rPr lang="en-GB" sz="2400" dirty="0">
                <a:solidFill>
                  <a:srgbClr val="002060"/>
                </a:solidFill>
                <a:latin typeface="Arial"/>
                <a:ea typeface="Arial"/>
                <a:cs typeface="Arial"/>
                <a:sym typeface="Arial"/>
              </a:rPr>
              <a:t> </a:t>
            </a:r>
            <a:r>
              <a:rPr lang="en-GB" sz="2400" dirty="0" err="1">
                <a:solidFill>
                  <a:srgbClr val="002060"/>
                </a:solidFill>
                <a:latin typeface="Arial"/>
                <a:ea typeface="Arial"/>
                <a:cs typeface="Arial"/>
                <a:sym typeface="Arial"/>
              </a:rPr>
              <a:t>thay</a:t>
            </a:r>
            <a:r>
              <a:rPr lang="en-GB" sz="2400" dirty="0">
                <a:solidFill>
                  <a:srgbClr val="002060"/>
                </a:solidFill>
                <a:latin typeface="Arial"/>
                <a:ea typeface="Arial"/>
                <a:cs typeface="Arial"/>
                <a:sym typeface="Arial"/>
              </a:rPr>
              <a:t> </a:t>
            </a:r>
            <a:r>
              <a:rPr lang="en-GB" sz="2400" dirty="0" err="1" smtClean="0">
                <a:solidFill>
                  <a:srgbClr val="002060"/>
                </a:solidFill>
                <a:latin typeface="Arial"/>
                <a:ea typeface="Arial"/>
                <a:cs typeface="Arial"/>
                <a:sym typeface="Arial"/>
              </a:rPr>
              <a:t>đổi</a:t>
            </a:r>
            <a:r>
              <a:rPr lang="vi-VN" sz="2400" dirty="0">
                <a:solidFill>
                  <a:srgbClr val="002060"/>
                </a:solidFill>
                <a:latin typeface="Arial"/>
                <a:ea typeface="Arial"/>
                <a:cs typeface="Arial"/>
                <a:sym typeface="Arial"/>
              </a:rPr>
              <a:t> </a:t>
            </a:r>
            <a:r>
              <a:rPr lang="vi-VN" sz="2400" dirty="0" smtClean="0">
                <a:solidFill>
                  <a:srgbClr val="002060"/>
                </a:solidFill>
                <a:latin typeface="Arial"/>
                <a:ea typeface="Arial"/>
                <a:cs typeface="Arial"/>
                <a:sym typeface="Arial"/>
              </a:rPr>
              <a:t>hành vi.</a:t>
            </a:r>
            <a:endParaRPr sz="2400" dirty="0">
              <a:solidFill>
                <a:srgbClr val="002060"/>
              </a:solidFill>
              <a:latin typeface="Arial"/>
              <a:ea typeface="Arial"/>
              <a:cs typeface="Arial"/>
              <a:sym typeface="Arial"/>
            </a:endParaRPr>
          </a:p>
        </p:txBody>
      </p:sp>
      <p:sp>
        <p:nvSpPr>
          <p:cNvPr id="360" name="Shape 360"/>
          <p:cNvSpPr/>
          <p:nvPr/>
        </p:nvSpPr>
        <p:spPr>
          <a:xfrm>
            <a:off x="1694123" y="3278179"/>
            <a:ext cx="9222829" cy="807667"/>
          </a:xfrm>
          <a:prstGeom prst="rect">
            <a:avLst/>
          </a:prstGeom>
          <a:solidFill>
            <a:schemeClr val="accent2">
              <a:lumMod val="60000"/>
              <a:lumOff val="40000"/>
            </a:schemeClr>
          </a:solidFill>
          <a:ln w="38100" cap="flat" cmpd="sng">
            <a:solidFill>
              <a:srgbClr val="00B050"/>
            </a:solidFill>
            <a:prstDash val="solid"/>
            <a:round/>
            <a:headEnd type="none" w="sm" len="sm"/>
            <a:tailEnd type="none" w="sm" len="sm"/>
          </a:ln>
        </p:spPr>
        <p:txBody>
          <a:bodyPr spcFirstLastPara="1" wrap="square" lIns="91425" tIns="45700" rIns="91425" bIns="45700" anchor="ctr" anchorCtr="0">
            <a:noAutofit/>
          </a:bodyPr>
          <a:lstStyle/>
          <a:p>
            <a:pPr marL="0" lvl="1">
              <a:lnSpc>
                <a:spcPct val="75000"/>
              </a:lnSpc>
            </a:pPr>
            <a:r>
              <a:rPr lang="en-GB" sz="2400" b="1" dirty="0">
                <a:latin typeface="Arial"/>
                <a:ea typeface="Arial"/>
                <a:cs typeface="Arial"/>
                <a:sym typeface="Arial"/>
              </a:rPr>
              <a:t>GĐ </a:t>
            </a:r>
            <a:r>
              <a:rPr lang="en-GB" sz="2400" b="1" dirty="0" err="1">
                <a:latin typeface="Arial"/>
                <a:ea typeface="Arial"/>
                <a:cs typeface="Arial"/>
                <a:sym typeface="Arial"/>
              </a:rPr>
              <a:t>khơi</a:t>
            </a:r>
            <a:r>
              <a:rPr lang="en-GB" sz="2400" b="1" dirty="0">
                <a:latin typeface="Arial"/>
                <a:ea typeface="Arial"/>
                <a:cs typeface="Arial"/>
                <a:sym typeface="Arial"/>
              </a:rPr>
              <a:t> </a:t>
            </a:r>
            <a:r>
              <a:rPr lang="en-GB" sz="2400" b="1" dirty="0" err="1">
                <a:latin typeface="Arial"/>
                <a:ea typeface="Arial"/>
                <a:cs typeface="Arial"/>
                <a:sym typeface="Arial"/>
              </a:rPr>
              <a:t>gợi</a:t>
            </a:r>
            <a:r>
              <a:rPr lang="en-GB" sz="2400" b="1" dirty="0">
                <a:latin typeface="Arial"/>
                <a:ea typeface="Arial"/>
                <a:cs typeface="Arial"/>
                <a:sym typeface="Arial"/>
              </a:rPr>
              <a:t>: </a:t>
            </a:r>
            <a:r>
              <a:rPr lang="en-GB" sz="2400" dirty="0" err="1">
                <a:latin typeface="Arial"/>
                <a:ea typeface="Arial"/>
                <a:cs typeface="Arial"/>
                <a:sym typeface="Arial"/>
              </a:rPr>
              <a:t>gợi</a:t>
            </a:r>
            <a:r>
              <a:rPr lang="en-GB" sz="2400" dirty="0">
                <a:latin typeface="Arial"/>
                <a:ea typeface="Arial"/>
                <a:cs typeface="Arial"/>
                <a:sym typeface="Arial"/>
              </a:rPr>
              <a:t> </a:t>
            </a:r>
            <a:r>
              <a:rPr lang="en-GB" sz="2400" dirty="0" err="1">
                <a:latin typeface="Arial"/>
                <a:ea typeface="Arial"/>
                <a:cs typeface="Arial"/>
                <a:sym typeface="Arial"/>
              </a:rPr>
              <a:t>lên</a:t>
            </a:r>
            <a:r>
              <a:rPr lang="en-GB" sz="2400" dirty="0">
                <a:latin typeface="Arial"/>
                <a:ea typeface="Arial"/>
                <a:cs typeface="Arial"/>
                <a:sym typeface="Arial"/>
              </a:rPr>
              <a:t> </a:t>
            </a:r>
            <a:r>
              <a:rPr lang="en-GB" sz="2400" dirty="0" err="1">
                <a:latin typeface="Arial"/>
                <a:ea typeface="Arial"/>
                <a:cs typeface="Arial"/>
                <a:sym typeface="Arial"/>
              </a:rPr>
              <a:t>động</a:t>
            </a:r>
            <a:r>
              <a:rPr lang="en-GB" sz="2400" dirty="0">
                <a:latin typeface="Arial"/>
                <a:ea typeface="Arial"/>
                <a:cs typeface="Arial"/>
                <a:sym typeface="Arial"/>
              </a:rPr>
              <a:t> </a:t>
            </a:r>
            <a:r>
              <a:rPr lang="en-GB" sz="2400" dirty="0" err="1">
                <a:latin typeface="Arial"/>
                <a:ea typeface="Arial"/>
                <a:cs typeface="Arial"/>
                <a:sym typeface="Arial"/>
              </a:rPr>
              <a:t>lực</a:t>
            </a:r>
            <a:r>
              <a:rPr lang="en-GB" sz="2400" dirty="0">
                <a:latin typeface="Arial"/>
                <a:ea typeface="Arial"/>
                <a:cs typeface="Arial"/>
                <a:sym typeface="Arial"/>
              </a:rPr>
              <a:t> </a:t>
            </a:r>
            <a:r>
              <a:rPr lang="en-GB" sz="2400" dirty="0" err="1">
                <a:latin typeface="Arial"/>
                <a:ea typeface="Arial"/>
                <a:cs typeface="Arial"/>
                <a:sym typeface="Arial"/>
              </a:rPr>
              <a:t>thay</a:t>
            </a:r>
            <a:r>
              <a:rPr lang="en-GB" sz="2400" dirty="0">
                <a:latin typeface="Arial"/>
                <a:ea typeface="Arial"/>
                <a:cs typeface="Arial"/>
                <a:sym typeface="Arial"/>
              </a:rPr>
              <a:t> </a:t>
            </a:r>
            <a:r>
              <a:rPr lang="en-GB" sz="2400" dirty="0" err="1" smtClean="0">
                <a:latin typeface="Arial"/>
                <a:ea typeface="Arial"/>
                <a:cs typeface="Arial"/>
                <a:sym typeface="Arial"/>
              </a:rPr>
              <a:t>đổi</a:t>
            </a:r>
            <a:r>
              <a:rPr lang="vi-VN" sz="2400" dirty="0">
                <a:latin typeface="Arial"/>
                <a:ea typeface="Arial"/>
                <a:cs typeface="Arial"/>
                <a:sym typeface="Arial"/>
              </a:rPr>
              <a:t> </a:t>
            </a:r>
            <a:r>
              <a:rPr lang="vi-VN" sz="2400" dirty="0" smtClean="0">
                <a:latin typeface="Arial"/>
                <a:ea typeface="Arial"/>
                <a:cs typeface="Arial"/>
                <a:sym typeface="Arial"/>
              </a:rPr>
              <a:t>hành vi.</a:t>
            </a:r>
            <a:endParaRPr sz="2400" dirty="0">
              <a:latin typeface="Arial"/>
              <a:ea typeface="Arial"/>
              <a:cs typeface="Arial"/>
              <a:sym typeface="Arial"/>
            </a:endParaRPr>
          </a:p>
        </p:txBody>
      </p:sp>
      <p:sp>
        <p:nvSpPr>
          <p:cNvPr id="361" name="Shape 361"/>
          <p:cNvSpPr/>
          <p:nvPr/>
        </p:nvSpPr>
        <p:spPr>
          <a:xfrm>
            <a:off x="1712297" y="1991139"/>
            <a:ext cx="9186479" cy="1056287"/>
          </a:xfrm>
          <a:prstGeom prst="rect">
            <a:avLst/>
          </a:prstGeom>
          <a:solidFill>
            <a:schemeClr val="accent2">
              <a:lumMod val="60000"/>
              <a:lumOff val="40000"/>
            </a:schemeClr>
          </a:solidFill>
          <a:ln w="38100" cap="flat" cmpd="sng">
            <a:solidFill>
              <a:srgbClr val="00B050"/>
            </a:solidFill>
            <a:prstDash val="solid"/>
            <a:round/>
            <a:headEnd type="none" w="sm" len="sm"/>
            <a:tailEnd type="none" w="sm" len="sm"/>
          </a:ln>
        </p:spPr>
        <p:txBody>
          <a:bodyPr spcFirstLastPara="1" wrap="square" lIns="91425" tIns="45700" rIns="91425" bIns="45700" anchor="ctr" anchorCtr="0">
            <a:noAutofit/>
          </a:bodyPr>
          <a:lstStyle/>
          <a:p>
            <a:pPr marL="0" lvl="1">
              <a:lnSpc>
                <a:spcPct val="75000"/>
              </a:lnSpc>
            </a:pPr>
            <a:r>
              <a:rPr lang="en-GB" sz="2400" b="1" dirty="0">
                <a:latin typeface="Arial" panose="020B0604020202020204" pitchFamily="34" charset="0"/>
                <a:cs typeface="Arial" panose="020B0604020202020204" pitchFamily="34" charset="0"/>
                <a:sym typeface="Arial"/>
              </a:rPr>
              <a:t>GĐ </a:t>
            </a:r>
            <a:r>
              <a:rPr lang="en-GB" sz="2400" b="1" dirty="0" err="1">
                <a:latin typeface="Arial" panose="020B0604020202020204" pitchFamily="34" charset="0"/>
                <a:cs typeface="Arial" panose="020B0604020202020204" pitchFamily="34" charset="0"/>
                <a:sym typeface="Arial"/>
              </a:rPr>
              <a:t>lập</a:t>
            </a:r>
            <a:r>
              <a:rPr lang="en-GB" sz="2400" b="1" dirty="0">
                <a:latin typeface="Arial" panose="020B0604020202020204" pitchFamily="34" charset="0"/>
                <a:cs typeface="Arial" panose="020B0604020202020204" pitchFamily="34" charset="0"/>
                <a:sym typeface="Arial"/>
              </a:rPr>
              <a:t> </a:t>
            </a:r>
            <a:r>
              <a:rPr lang="en-GB" sz="2400" b="1" dirty="0" err="1">
                <a:latin typeface="Arial" panose="020B0604020202020204" pitchFamily="34" charset="0"/>
                <a:cs typeface="Arial" panose="020B0604020202020204" pitchFamily="34" charset="0"/>
                <a:sym typeface="Arial"/>
              </a:rPr>
              <a:t>kế</a:t>
            </a:r>
            <a:r>
              <a:rPr lang="en-GB" sz="2400" b="1" dirty="0">
                <a:latin typeface="Arial" panose="020B0604020202020204" pitchFamily="34" charset="0"/>
                <a:cs typeface="Arial" panose="020B0604020202020204" pitchFamily="34" charset="0"/>
                <a:sym typeface="Arial"/>
              </a:rPr>
              <a:t> </a:t>
            </a:r>
            <a:r>
              <a:rPr lang="en-GB" sz="2400" b="1" dirty="0" err="1">
                <a:latin typeface="Arial" panose="020B0604020202020204" pitchFamily="34" charset="0"/>
                <a:cs typeface="Arial" panose="020B0604020202020204" pitchFamily="34" charset="0"/>
                <a:sym typeface="Arial"/>
              </a:rPr>
              <a:t>hoạch</a:t>
            </a:r>
            <a:r>
              <a:rPr lang="en-GB" sz="2400" dirty="0">
                <a:latin typeface="Arial" panose="020B0604020202020204" pitchFamily="34" charset="0"/>
                <a:cs typeface="Arial" panose="020B0604020202020204" pitchFamily="34" charset="0"/>
                <a:sym typeface="Arial"/>
              </a:rPr>
              <a:t>: </a:t>
            </a:r>
            <a:r>
              <a:rPr lang="en-GB" sz="2400" dirty="0" err="1">
                <a:latin typeface="Arial" panose="020B0604020202020204" pitchFamily="34" charset="0"/>
                <a:cs typeface="Arial" panose="020B0604020202020204" pitchFamily="34" charset="0"/>
                <a:sym typeface="Arial"/>
              </a:rPr>
              <a:t>phát</a:t>
            </a:r>
            <a:r>
              <a:rPr lang="en-GB" sz="2400" dirty="0">
                <a:latin typeface="Arial" panose="020B0604020202020204" pitchFamily="34" charset="0"/>
                <a:cs typeface="Arial" panose="020B0604020202020204" pitchFamily="34" charset="0"/>
                <a:sym typeface="Arial"/>
              </a:rPr>
              <a:t> </a:t>
            </a:r>
            <a:r>
              <a:rPr lang="en-GB" sz="2400" dirty="0" err="1">
                <a:latin typeface="Arial" panose="020B0604020202020204" pitchFamily="34" charset="0"/>
                <a:cs typeface="Arial" panose="020B0604020202020204" pitchFamily="34" charset="0"/>
                <a:sym typeface="Arial"/>
              </a:rPr>
              <a:t>triển</a:t>
            </a:r>
            <a:r>
              <a:rPr lang="en-GB" sz="2400" dirty="0">
                <a:latin typeface="Arial" panose="020B0604020202020204" pitchFamily="34" charset="0"/>
                <a:cs typeface="Arial" panose="020B0604020202020204" pitchFamily="34" charset="0"/>
                <a:sym typeface="Arial"/>
              </a:rPr>
              <a:t> </a:t>
            </a:r>
            <a:r>
              <a:rPr lang="en-GB" sz="2400" dirty="0" err="1">
                <a:latin typeface="Arial" panose="020B0604020202020204" pitchFamily="34" charset="0"/>
                <a:ea typeface="Times"/>
                <a:cs typeface="Arial" panose="020B0604020202020204" pitchFamily="34" charset="0"/>
                <a:sym typeface="Times"/>
              </a:rPr>
              <a:t>tính</a:t>
            </a:r>
            <a:r>
              <a:rPr lang="en-GB" sz="2400" dirty="0">
                <a:latin typeface="Arial" panose="020B0604020202020204" pitchFamily="34" charset="0"/>
                <a:ea typeface="Times"/>
                <a:cs typeface="Arial" panose="020B0604020202020204" pitchFamily="34" charset="0"/>
                <a:sym typeface="Times"/>
              </a:rPr>
              <a:t> </a:t>
            </a:r>
            <a:r>
              <a:rPr lang="en-GB" sz="2400" dirty="0">
                <a:latin typeface="Arial" panose="020B0604020202020204" pitchFamily="34" charset="0"/>
                <a:cs typeface="Arial" panose="020B0604020202020204" pitchFamily="34" charset="0"/>
                <a:sym typeface="Arial"/>
              </a:rPr>
              <a:t>cam </a:t>
            </a:r>
            <a:r>
              <a:rPr lang="en-GB" sz="2400" dirty="0" err="1">
                <a:latin typeface="Arial" panose="020B0604020202020204" pitchFamily="34" charset="0"/>
                <a:cs typeface="Arial" panose="020B0604020202020204" pitchFamily="34" charset="0"/>
                <a:sym typeface="Arial"/>
              </a:rPr>
              <a:t>kết</a:t>
            </a:r>
            <a:r>
              <a:rPr lang="en-GB" sz="2400" dirty="0">
                <a:latin typeface="Arial" panose="020B0604020202020204" pitchFamily="34" charset="0"/>
                <a:cs typeface="Arial" panose="020B0604020202020204" pitchFamily="34" charset="0"/>
                <a:sym typeface="Arial"/>
              </a:rPr>
              <a:t> </a:t>
            </a:r>
            <a:r>
              <a:rPr lang="en-GB" sz="2400" dirty="0" err="1">
                <a:latin typeface="Arial" panose="020B0604020202020204" pitchFamily="34" charset="0"/>
                <a:cs typeface="Arial" panose="020B0604020202020204" pitchFamily="34" charset="0"/>
                <a:sym typeface="Arial"/>
              </a:rPr>
              <a:t>và</a:t>
            </a:r>
            <a:r>
              <a:rPr lang="en-GB" sz="2400" dirty="0">
                <a:latin typeface="Arial" panose="020B0604020202020204" pitchFamily="34" charset="0"/>
                <a:cs typeface="Arial" panose="020B0604020202020204" pitchFamily="34" charset="0"/>
                <a:sym typeface="Arial"/>
              </a:rPr>
              <a:t> </a:t>
            </a:r>
            <a:r>
              <a:rPr lang="en-GB" sz="2400" dirty="0" err="1">
                <a:latin typeface="Arial" panose="020B0604020202020204" pitchFamily="34" charset="0"/>
                <a:cs typeface="Arial" panose="020B0604020202020204" pitchFamily="34" charset="0"/>
                <a:sym typeface="Arial"/>
              </a:rPr>
              <a:t>xây</a:t>
            </a:r>
            <a:r>
              <a:rPr lang="en-GB" sz="2400" dirty="0">
                <a:latin typeface="Arial" panose="020B0604020202020204" pitchFamily="34" charset="0"/>
                <a:cs typeface="Arial" panose="020B0604020202020204" pitchFamily="34" charset="0"/>
                <a:sym typeface="Arial"/>
              </a:rPr>
              <a:t> </a:t>
            </a:r>
            <a:r>
              <a:rPr lang="en-GB" sz="2400" dirty="0" err="1">
                <a:latin typeface="Arial" panose="020B0604020202020204" pitchFamily="34" charset="0"/>
                <a:cs typeface="Arial" panose="020B0604020202020204" pitchFamily="34" charset="0"/>
                <a:sym typeface="Arial"/>
              </a:rPr>
              <a:t>dựng</a:t>
            </a:r>
            <a:r>
              <a:rPr lang="en-GB" sz="2400" dirty="0">
                <a:latin typeface="Arial" panose="020B0604020202020204" pitchFamily="34" charset="0"/>
                <a:cs typeface="Arial" panose="020B0604020202020204" pitchFamily="34" charset="0"/>
                <a:sym typeface="Arial"/>
              </a:rPr>
              <a:t> </a:t>
            </a:r>
            <a:r>
              <a:rPr lang="en-GB" sz="2400" dirty="0" err="1">
                <a:latin typeface="Arial" panose="020B0604020202020204" pitchFamily="34" charset="0"/>
                <a:cs typeface="Arial" panose="020B0604020202020204" pitchFamily="34" charset="0"/>
                <a:sym typeface="Arial"/>
              </a:rPr>
              <a:t>một</a:t>
            </a:r>
            <a:r>
              <a:rPr lang="en-GB" sz="2400" dirty="0">
                <a:latin typeface="Arial" panose="020B0604020202020204" pitchFamily="34" charset="0"/>
                <a:cs typeface="Arial" panose="020B0604020202020204" pitchFamily="34" charset="0"/>
                <a:sym typeface="Arial"/>
              </a:rPr>
              <a:t> </a:t>
            </a:r>
            <a:r>
              <a:rPr lang="en-GB" sz="2400" dirty="0" err="1">
                <a:latin typeface="Arial" panose="020B0604020202020204" pitchFamily="34" charset="0"/>
                <a:cs typeface="Arial" panose="020B0604020202020204" pitchFamily="34" charset="0"/>
                <a:sym typeface="Arial"/>
              </a:rPr>
              <a:t>kế</a:t>
            </a:r>
            <a:r>
              <a:rPr lang="en-GB" sz="2400" dirty="0">
                <a:latin typeface="Arial" panose="020B0604020202020204" pitchFamily="34" charset="0"/>
                <a:cs typeface="Arial" panose="020B0604020202020204" pitchFamily="34" charset="0"/>
                <a:sym typeface="Arial"/>
              </a:rPr>
              <a:t> </a:t>
            </a:r>
            <a:r>
              <a:rPr lang="en-GB" sz="2400" dirty="0" err="1">
                <a:latin typeface="Arial" panose="020B0604020202020204" pitchFamily="34" charset="0"/>
                <a:cs typeface="Arial" panose="020B0604020202020204" pitchFamily="34" charset="0"/>
                <a:sym typeface="Arial"/>
              </a:rPr>
              <a:t>hoạch</a:t>
            </a:r>
            <a:r>
              <a:rPr lang="en-GB" sz="2400" dirty="0">
                <a:latin typeface="Arial" panose="020B0604020202020204" pitchFamily="34" charset="0"/>
                <a:cs typeface="Arial" panose="020B0604020202020204" pitchFamily="34" charset="0"/>
                <a:sym typeface="Arial"/>
              </a:rPr>
              <a:t> </a:t>
            </a:r>
            <a:r>
              <a:rPr lang="en-GB" sz="2400" dirty="0" err="1">
                <a:latin typeface="Arial" panose="020B0604020202020204" pitchFamily="34" charset="0"/>
                <a:cs typeface="Arial" panose="020B0604020202020204" pitchFamily="34" charset="0"/>
                <a:sym typeface="Arial"/>
              </a:rPr>
              <a:t>cụ</a:t>
            </a:r>
            <a:r>
              <a:rPr lang="en-GB" sz="2400" dirty="0">
                <a:latin typeface="Arial" panose="020B0604020202020204" pitchFamily="34" charset="0"/>
                <a:cs typeface="Arial" panose="020B0604020202020204" pitchFamily="34" charset="0"/>
                <a:sym typeface="Arial"/>
              </a:rPr>
              <a:t> </a:t>
            </a:r>
            <a:r>
              <a:rPr lang="en-GB" sz="2400" dirty="0" err="1">
                <a:latin typeface="Arial" panose="020B0604020202020204" pitchFamily="34" charset="0"/>
                <a:cs typeface="Arial" panose="020B0604020202020204" pitchFamily="34" charset="0"/>
                <a:sym typeface="Arial"/>
              </a:rPr>
              <a:t>thể</a:t>
            </a:r>
            <a:r>
              <a:rPr lang="en-GB" sz="2400" dirty="0">
                <a:latin typeface="Arial" panose="020B0604020202020204" pitchFamily="34" charset="0"/>
                <a:cs typeface="Arial" panose="020B0604020202020204" pitchFamily="34" charset="0"/>
                <a:sym typeface="Arial"/>
              </a:rPr>
              <a:t> </a:t>
            </a:r>
            <a:r>
              <a:rPr lang="en-GB" sz="2400" dirty="0" err="1">
                <a:latin typeface="Arial" panose="020B0604020202020204" pitchFamily="34" charset="0"/>
                <a:cs typeface="Arial" panose="020B0604020202020204" pitchFamily="34" charset="0"/>
                <a:sym typeface="Arial"/>
              </a:rPr>
              <a:t>để</a:t>
            </a:r>
            <a:r>
              <a:rPr lang="en-GB" sz="2400" dirty="0">
                <a:latin typeface="Arial" panose="020B0604020202020204" pitchFamily="34" charset="0"/>
                <a:cs typeface="Arial" panose="020B0604020202020204" pitchFamily="34" charset="0"/>
                <a:sym typeface="Arial"/>
              </a:rPr>
              <a:t> </a:t>
            </a:r>
            <a:r>
              <a:rPr lang="en-GB" sz="2400" dirty="0" err="1">
                <a:latin typeface="Arial" panose="020B0604020202020204" pitchFamily="34" charset="0"/>
                <a:cs typeface="Arial" panose="020B0604020202020204" pitchFamily="34" charset="0"/>
                <a:sym typeface="Arial"/>
              </a:rPr>
              <a:t>thay</a:t>
            </a:r>
            <a:r>
              <a:rPr lang="en-GB" sz="2400" dirty="0">
                <a:latin typeface="Arial" panose="020B0604020202020204" pitchFamily="34" charset="0"/>
                <a:cs typeface="Arial" panose="020B0604020202020204" pitchFamily="34" charset="0"/>
                <a:sym typeface="Arial"/>
              </a:rPr>
              <a:t> </a:t>
            </a:r>
            <a:r>
              <a:rPr lang="en-GB" sz="2400" dirty="0" err="1" smtClean="0">
                <a:latin typeface="Arial" panose="020B0604020202020204" pitchFamily="34" charset="0"/>
                <a:cs typeface="Arial" panose="020B0604020202020204" pitchFamily="34" charset="0"/>
                <a:sym typeface="Arial"/>
              </a:rPr>
              <a:t>đổi</a:t>
            </a:r>
            <a:r>
              <a:rPr lang="vi-VN" sz="2400" dirty="0">
                <a:latin typeface="Arial" panose="020B0604020202020204" pitchFamily="34" charset="0"/>
                <a:cs typeface="Arial" panose="020B0604020202020204" pitchFamily="34" charset="0"/>
                <a:sym typeface="Arial"/>
              </a:rPr>
              <a:t> </a:t>
            </a:r>
            <a:r>
              <a:rPr lang="vi-VN" sz="2400" dirty="0" smtClean="0">
                <a:latin typeface="Arial" panose="020B0604020202020204" pitchFamily="34" charset="0"/>
                <a:cs typeface="Arial" panose="020B0604020202020204" pitchFamily="34" charset="0"/>
                <a:sym typeface="Arial"/>
              </a:rPr>
              <a:t>hành vi.</a:t>
            </a:r>
            <a:endParaRPr sz="2400" dirty="0">
              <a:latin typeface="Arial" panose="020B0604020202020204" pitchFamily="34" charset="0"/>
              <a:cs typeface="Arial" panose="020B0604020202020204" pitchFamily="34" charset="0"/>
              <a:sym typeface="Arial"/>
            </a:endParaRPr>
          </a:p>
        </p:txBody>
      </p:sp>
      <p:sp>
        <p:nvSpPr>
          <p:cNvPr id="2" name="Up Arrow 1"/>
          <p:cNvSpPr/>
          <p:nvPr/>
        </p:nvSpPr>
        <p:spPr>
          <a:xfrm>
            <a:off x="6134647" y="5051789"/>
            <a:ext cx="484632" cy="375598"/>
          </a:xfrm>
          <a:prstGeom prst="up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 name="Up Arrow 15"/>
          <p:cNvSpPr/>
          <p:nvPr/>
        </p:nvSpPr>
        <p:spPr>
          <a:xfrm>
            <a:off x="6110585" y="3880462"/>
            <a:ext cx="484632" cy="375598"/>
          </a:xfrm>
          <a:prstGeom prst="up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Up Arrow 16"/>
          <p:cNvSpPr/>
          <p:nvPr/>
        </p:nvSpPr>
        <p:spPr>
          <a:xfrm>
            <a:off x="6097885" y="2874966"/>
            <a:ext cx="484632" cy="375598"/>
          </a:xfrm>
          <a:prstGeom prst="up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1433647021"/>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8"/>
                                        </p:tgtEl>
                                        <p:attrNameLst>
                                          <p:attrName>style.visibility</p:attrName>
                                        </p:attrNameLst>
                                      </p:cBhvr>
                                      <p:to>
                                        <p:strVal val="visible"/>
                                      </p:to>
                                    </p:set>
                                    <p:anim calcmode="lin" valueType="num">
                                      <p:cBhvr additive="base">
                                        <p:cTn id="7" dur="500"/>
                                        <p:tgtEl>
                                          <p:spTgt spid="358"/>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59"/>
                                        </p:tgtEl>
                                        <p:attrNameLst>
                                          <p:attrName>style.visibility</p:attrName>
                                        </p:attrNameLst>
                                      </p:cBhvr>
                                      <p:to>
                                        <p:strVal val="visible"/>
                                      </p:to>
                                    </p:set>
                                    <p:anim calcmode="lin" valueType="num">
                                      <p:cBhvr additive="base">
                                        <p:cTn id="12" dur="500"/>
                                        <p:tgtEl>
                                          <p:spTgt spid="359"/>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60"/>
                                        </p:tgtEl>
                                        <p:attrNameLst>
                                          <p:attrName>style.visibility</p:attrName>
                                        </p:attrNameLst>
                                      </p:cBhvr>
                                      <p:to>
                                        <p:strVal val="visible"/>
                                      </p:to>
                                    </p:set>
                                    <p:anim calcmode="lin" valueType="num">
                                      <p:cBhvr additive="base">
                                        <p:cTn id="17" dur="500"/>
                                        <p:tgtEl>
                                          <p:spTgt spid="36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61"/>
                                        </p:tgtEl>
                                        <p:attrNameLst>
                                          <p:attrName>style.visibility</p:attrName>
                                        </p:attrNameLst>
                                      </p:cBhvr>
                                      <p:to>
                                        <p:strVal val="visible"/>
                                      </p:to>
                                    </p:set>
                                    <p:anim calcmode="lin" valueType="num">
                                      <p:cBhvr additive="base">
                                        <p:cTn id="22" dur="500"/>
                                        <p:tgtEl>
                                          <p:spTgt spid="3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Shape 415"/>
          <p:cNvSpPr txBox="1">
            <a:spLocks noGrp="1"/>
          </p:cNvSpPr>
          <p:nvPr>
            <p:ph type="ctrTitle"/>
          </p:nvPr>
        </p:nvSpPr>
        <p:spPr>
          <a:xfrm>
            <a:off x="899411" y="1768839"/>
            <a:ext cx="10388182" cy="2566677"/>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rgbClr val="C00000"/>
              </a:buClr>
              <a:buSzPts val="3600"/>
            </a:pPr>
            <a:r>
              <a:rPr lang="vi-VN" sz="4400" b="1" dirty="0" smtClean="0">
                <a:solidFill>
                  <a:srgbClr val="0070C0"/>
                </a:solidFill>
                <a:latin typeface="Arial"/>
                <a:ea typeface="Arial"/>
                <a:cs typeface="Arial"/>
                <a:sym typeface="Arial"/>
              </a:rPr>
              <a:t>CÁC</a:t>
            </a:r>
            <a:r>
              <a:rPr lang="en-GB" sz="4400" b="1" dirty="0" smtClean="0">
                <a:solidFill>
                  <a:srgbClr val="0070C0"/>
                </a:solidFill>
                <a:latin typeface="Arial"/>
                <a:ea typeface="Arial"/>
                <a:cs typeface="Arial"/>
                <a:sym typeface="Arial"/>
              </a:rPr>
              <a:t> </a:t>
            </a:r>
            <a:r>
              <a:rPr lang="en-GB" sz="4400" b="1" dirty="0">
                <a:solidFill>
                  <a:srgbClr val="0070C0"/>
                </a:solidFill>
                <a:latin typeface="Arial"/>
                <a:ea typeface="Arial"/>
                <a:cs typeface="Arial"/>
                <a:sym typeface="Arial"/>
              </a:rPr>
              <a:t>KỸ NĂNG CỐT </a:t>
            </a:r>
            <a:r>
              <a:rPr lang="en-GB" sz="4400" b="1" dirty="0" smtClean="0">
                <a:solidFill>
                  <a:srgbClr val="0070C0"/>
                </a:solidFill>
                <a:latin typeface="Arial"/>
                <a:ea typeface="Arial"/>
                <a:cs typeface="Arial"/>
                <a:sym typeface="Arial"/>
              </a:rPr>
              <a:t>LÕI</a:t>
            </a:r>
            <a:r>
              <a:rPr lang="vi-VN" sz="4400" b="1" dirty="0" smtClean="0">
                <a:solidFill>
                  <a:srgbClr val="0070C0"/>
                </a:solidFill>
                <a:latin typeface="Arial"/>
                <a:ea typeface="Arial"/>
                <a:cs typeface="Arial"/>
                <a:sym typeface="Arial"/>
              </a:rPr>
              <a:t/>
            </a:r>
            <a:br>
              <a:rPr lang="vi-VN" sz="4400" b="1" dirty="0" smtClean="0">
                <a:solidFill>
                  <a:srgbClr val="0070C0"/>
                </a:solidFill>
                <a:latin typeface="Arial"/>
                <a:ea typeface="Arial"/>
                <a:cs typeface="Arial"/>
                <a:sym typeface="Arial"/>
              </a:rPr>
            </a:br>
            <a:r>
              <a:rPr lang="en-GB" sz="4400" b="1" dirty="0" smtClean="0">
                <a:solidFill>
                  <a:srgbClr val="FF0000"/>
                </a:solidFill>
                <a:latin typeface="Arial"/>
                <a:ea typeface="Arial"/>
                <a:cs typeface="Arial"/>
                <a:sym typeface="Arial"/>
              </a:rPr>
              <a:t>TRONG </a:t>
            </a:r>
            <a:r>
              <a:rPr lang="vi-VN" sz="4400" b="1" dirty="0" smtClean="0">
                <a:solidFill>
                  <a:srgbClr val="FF0000"/>
                </a:solidFill>
                <a:latin typeface="Arial"/>
                <a:ea typeface="Arial"/>
                <a:cs typeface="Arial"/>
                <a:sym typeface="Arial"/>
              </a:rPr>
              <a:t>PHỎNG VẤN TẠO ĐỘNG LỰC</a:t>
            </a:r>
            <a:endParaRPr sz="4400" b="1" dirty="0">
              <a:solidFill>
                <a:srgbClr val="FF0000"/>
              </a:solidFill>
              <a:latin typeface="Arial"/>
              <a:ea typeface="Arial"/>
              <a:cs typeface="Arial"/>
              <a:sym typeface="Arial"/>
            </a:endParaRPr>
          </a:p>
        </p:txBody>
      </p:sp>
    </p:spTree>
    <p:extLst>
      <p:ext uri="{BB962C8B-B14F-4D97-AF65-F5344CB8AC3E}">
        <p14:creationId xmlns:p14="http://schemas.microsoft.com/office/powerpoint/2010/main" val="2748292912"/>
      </p:ext>
    </p:extLst>
  </p:cSld>
  <p:clrMapOvr>
    <a:masterClrMapping/>
  </p:clrMapOvr>
  <p:transition spd="slow">
    <p:push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sp>
        <p:nvSpPr>
          <p:cNvPr id="829" name="Shape 829"/>
          <p:cNvSpPr txBox="1">
            <a:spLocks noGrp="1"/>
          </p:cNvSpPr>
          <p:nvPr>
            <p:ph type="title"/>
          </p:nvPr>
        </p:nvSpPr>
        <p:spPr>
          <a:prstGeom prst="rect">
            <a:avLst/>
          </a:prstGeom>
          <a:noFill/>
          <a:ln>
            <a:noFill/>
          </a:ln>
        </p:spPr>
        <p:txBody>
          <a:bodyPr spcFirstLastPara="1" vert="horz" wrap="square" lIns="91425" tIns="45700" rIns="91425" bIns="45700" rtlCol="0" anchor="ctr" anchorCtr="0">
            <a:noAutofit/>
          </a:bodyPr>
          <a:lstStyle/>
          <a:p>
            <a:pPr algn="ctr"/>
            <a:r>
              <a:rPr lang="vi-VN" sz="3600" b="1" dirty="0" smtClean="0">
                <a:solidFill>
                  <a:srgbClr val="FF0000"/>
                </a:solidFill>
                <a:latin typeface="Times New Roman"/>
                <a:ea typeface="Times New Roman"/>
                <a:cs typeface="Times New Roman"/>
                <a:sym typeface="Times New Roman"/>
              </a:rPr>
              <a:t/>
            </a:r>
            <a:br>
              <a:rPr lang="vi-VN" sz="3600" b="1" dirty="0" smtClean="0">
                <a:solidFill>
                  <a:srgbClr val="FF0000"/>
                </a:solidFill>
                <a:latin typeface="Times New Roman"/>
                <a:ea typeface="Times New Roman"/>
                <a:cs typeface="Times New Roman"/>
                <a:sym typeface="Times New Roman"/>
              </a:rPr>
            </a:br>
            <a:r>
              <a:rPr lang="vi-VN" sz="3600" b="1" dirty="0" smtClean="0">
                <a:solidFill>
                  <a:srgbClr val="FF0000"/>
                </a:solidFill>
                <a:latin typeface="Times New Roman"/>
                <a:ea typeface="Times New Roman"/>
                <a:cs typeface="Times New Roman"/>
                <a:sym typeface="Times New Roman"/>
              </a:rPr>
              <a:t>CÁC</a:t>
            </a:r>
            <a:r>
              <a:rPr lang="en-GB" sz="3600" b="1" dirty="0" smtClean="0">
                <a:solidFill>
                  <a:srgbClr val="FF0000"/>
                </a:solidFill>
                <a:latin typeface="Times New Roman"/>
                <a:ea typeface="Times New Roman"/>
                <a:cs typeface="Times New Roman"/>
                <a:sym typeface="Times New Roman"/>
              </a:rPr>
              <a:t> </a:t>
            </a:r>
            <a:r>
              <a:rPr lang="en-GB" sz="3600" b="1" dirty="0">
                <a:solidFill>
                  <a:srgbClr val="FF0000"/>
                </a:solidFill>
                <a:latin typeface="Times New Roman"/>
                <a:ea typeface="Times New Roman"/>
                <a:cs typeface="Times New Roman"/>
                <a:sym typeface="Times New Roman"/>
              </a:rPr>
              <a:t>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dirty="0">
              <a:latin typeface="Times New Roman (Headings)"/>
              <a:sym typeface="Times New Roman"/>
            </a:endParaRPr>
          </a:p>
        </p:txBody>
      </p:sp>
      <p:sp>
        <p:nvSpPr>
          <p:cNvPr id="2" name="Text Placeholder 1"/>
          <p:cNvSpPr>
            <a:spLocks noGrp="1"/>
          </p:cNvSpPr>
          <p:nvPr>
            <p:ph type="body" idx="1"/>
          </p:nvPr>
        </p:nvSpPr>
        <p:spPr>
          <a:xfrm>
            <a:off x="1683656" y="1898937"/>
            <a:ext cx="8868229" cy="3640802"/>
          </a:xfrm>
        </p:spPr>
        <p:txBody>
          <a:bodyPr/>
          <a:lstStyle/>
          <a:p>
            <a:endParaRPr lang="en-US" dirty="0"/>
          </a:p>
        </p:txBody>
      </p:sp>
      <p:grpSp>
        <p:nvGrpSpPr>
          <p:cNvPr id="831" name="Shape 831"/>
          <p:cNvGrpSpPr/>
          <p:nvPr/>
        </p:nvGrpSpPr>
        <p:grpSpPr>
          <a:xfrm>
            <a:off x="2057400" y="1898936"/>
            <a:ext cx="7785410" cy="4762211"/>
            <a:chOff x="1281568" y="2697"/>
            <a:chExt cx="5221789" cy="5035984"/>
          </a:xfrm>
          <a:solidFill>
            <a:schemeClr val="accent1">
              <a:lumMod val="40000"/>
              <a:lumOff val="60000"/>
            </a:schemeClr>
          </a:solidFill>
        </p:grpSpPr>
        <p:sp>
          <p:nvSpPr>
            <p:cNvPr id="832" name="Shape 832"/>
            <p:cNvSpPr/>
            <p:nvPr/>
          </p:nvSpPr>
          <p:spPr>
            <a:xfrm>
              <a:off x="3179731" y="1998544"/>
              <a:ext cx="1425462" cy="1425462"/>
            </a:xfrm>
            <a:prstGeom prst="ellipse">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33" name="Shape 833"/>
            <p:cNvSpPr txBox="1"/>
            <p:nvPr/>
          </p:nvSpPr>
          <p:spPr>
            <a:xfrm>
              <a:off x="3388485" y="2207298"/>
              <a:ext cx="1007954" cy="1007954"/>
            </a:xfrm>
            <a:prstGeom prst="rect">
              <a:avLst/>
            </a:prstGeom>
            <a:grpFill/>
            <a:ln>
              <a:noFill/>
            </a:ln>
          </p:spPr>
          <p:txBody>
            <a:bodyPr spcFirstLastPara="1" wrap="square" lIns="29200" tIns="29200" rIns="29200" bIns="29200" anchor="ctr" anchorCtr="0">
              <a:noAutofit/>
            </a:bodyPr>
            <a:lstStyle/>
            <a:p>
              <a:pPr algn="ctr">
                <a:lnSpc>
                  <a:spcPct val="90000"/>
                </a:lnSpc>
                <a:buClr>
                  <a:srgbClr val="000000"/>
                </a:buClr>
                <a:buSzPts val="2300"/>
              </a:pPr>
              <a:r>
                <a:rPr lang="en-GB" sz="3200" b="1" dirty="0">
                  <a:solidFill>
                    <a:schemeClr val="dk1"/>
                  </a:solidFill>
                  <a:latin typeface="Times New Roman"/>
                  <a:ea typeface="Times New Roman"/>
                  <a:cs typeface="Times New Roman"/>
                  <a:sym typeface="Times New Roman"/>
                </a:rPr>
                <a:t>PVTĐL</a:t>
              </a:r>
              <a:endParaRPr sz="3200" b="1" dirty="0">
                <a:solidFill>
                  <a:schemeClr val="dk1"/>
                </a:solidFill>
                <a:latin typeface="Times New Roman"/>
                <a:ea typeface="Times New Roman"/>
                <a:cs typeface="Times New Roman"/>
                <a:sym typeface="Times New Roman"/>
              </a:endParaRPr>
            </a:p>
          </p:txBody>
        </p:sp>
        <p:sp>
          <p:nvSpPr>
            <p:cNvPr id="834" name="Shape 834"/>
            <p:cNvSpPr/>
            <p:nvPr/>
          </p:nvSpPr>
          <p:spPr>
            <a:xfrm rot="-5400000">
              <a:off x="3741311" y="1479579"/>
              <a:ext cx="302303" cy="484657"/>
            </a:xfrm>
            <a:prstGeom prst="rightArrow">
              <a:avLst>
                <a:gd name="adj1" fmla="val 60000"/>
                <a:gd name="adj2" fmla="val 50000"/>
              </a:avLst>
            </a:prstGeom>
            <a:grp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35" name="Shape 835"/>
            <p:cNvSpPr txBox="1"/>
            <p:nvPr/>
          </p:nvSpPr>
          <p:spPr>
            <a:xfrm rot="-5400000">
              <a:off x="3786657" y="1621856"/>
              <a:ext cx="211612" cy="290795"/>
            </a:xfrm>
            <a:prstGeom prst="rect">
              <a:avLst/>
            </a:prstGeom>
            <a:grpFill/>
            <a:ln>
              <a:noFill/>
            </a:ln>
          </p:spPr>
          <p:txBody>
            <a:bodyPr spcFirstLastPara="1" wrap="square" lIns="0" tIns="0" rIns="0" bIns="0" anchor="ctr" anchorCtr="0">
              <a:noAutofit/>
            </a:bodyPr>
            <a:lstStyle/>
            <a:p>
              <a:pPr algn="ctr">
                <a:lnSpc>
                  <a:spcPct val="90000"/>
                </a:lnSpc>
                <a:buClr>
                  <a:srgbClr val="000000"/>
                </a:buClr>
                <a:buSzPts val="1800"/>
              </a:pPr>
              <a:endParaRPr>
                <a:solidFill>
                  <a:schemeClr val="dk1"/>
                </a:solidFill>
                <a:latin typeface="Times New Roman"/>
                <a:ea typeface="Times New Roman"/>
                <a:cs typeface="Times New Roman"/>
                <a:sym typeface="Times New Roman"/>
              </a:endParaRPr>
            </a:p>
          </p:txBody>
        </p:sp>
        <p:sp>
          <p:nvSpPr>
            <p:cNvPr id="836" name="Shape 836"/>
            <p:cNvSpPr/>
            <p:nvPr/>
          </p:nvSpPr>
          <p:spPr>
            <a:xfrm>
              <a:off x="3179731" y="2697"/>
              <a:ext cx="1425462" cy="1425462"/>
            </a:xfrm>
            <a:prstGeom prst="ellipse">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37" name="Shape 837"/>
            <p:cNvSpPr txBox="1"/>
            <p:nvPr/>
          </p:nvSpPr>
          <p:spPr>
            <a:xfrm>
              <a:off x="3388485" y="211451"/>
              <a:ext cx="1007954" cy="1007954"/>
            </a:xfrm>
            <a:prstGeom prst="rect">
              <a:avLst/>
            </a:prstGeom>
            <a:grpFill/>
            <a:ln>
              <a:noFill/>
            </a:ln>
          </p:spPr>
          <p:txBody>
            <a:bodyPr spcFirstLastPara="1" wrap="square" lIns="25400" tIns="25400" rIns="25400" bIns="25400" anchor="ctr" anchorCtr="0">
              <a:noAutofit/>
            </a:bodyPr>
            <a:lstStyle/>
            <a:p>
              <a:pPr algn="ctr">
                <a:lnSpc>
                  <a:spcPct val="90000"/>
                </a:lnSpc>
                <a:buClr>
                  <a:srgbClr val="000000"/>
                </a:buClr>
                <a:buSzPts val="2000"/>
              </a:pPr>
              <a:r>
                <a:rPr lang="vi-VN" sz="2800" dirty="0" smtClean="0">
                  <a:solidFill>
                    <a:schemeClr val="dk1"/>
                  </a:solidFill>
                  <a:latin typeface="Times New Roman"/>
                  <a:ea typeface="Times New Roman"/>
                  <a:cs typeface="Times New Roman"/>
                  <a:sym typeface="Times New Roman"/>
                </a:rPr>
                <a:t>Đặt c</a:t>
              </a:r>
              <a:r>
                <a:rPr lang="en-GB" sz="2800" dirty="0" err="1" smtClean="0">
                  <a:solidFill>
                    <a:schemeClr val="dk1"/>
                  </a:solidFill>
                  <a:latin typeface="Times New Roman"/>
                  <a:ea typeface="Times New Roman"/>
                  <a:cs typeface="Times New Roman"/>
                  <a:sym typeface="Times New Roman"/>
                </a:rPr>
                <a:t>âu</a:t>
              </a:r>
              <a:r>
                <a:rPr lang="en-GB" sz="2800" dirty="0" smtClean="0">
                  <a:solidFill>
                    <a:schemeClr val="dk1"/>
                  </a:solidFill>
                  <a:latin typeface="Times New Roman"/>
                  <a:ea typeface="Times New Roman"/>
                  <a:cs typeface="Times New Roman"/>
                  <a:sym typeface="Times New Roman"/>
                </a:rPr>
                <a:t> </a:t>
              </a:r>
              <a:r>
                <a:rPr lang="en-GB" sz="2800" dirty="0" err="1">
                  <a:solidFill>
                    <a:schemeClr val="dk1"/>
                  </a:solidFill>
                  <a:latin typeface="Times New Roman"/>
                  <a:ea typeface="Times New Roman"/>
                  <a:cs typeface="Times New Roman"/>
                  <a:sym typeface="Times New Roman"/>
                </a:rPr>
                <a:t>hỏi</a:t>
              </a:r>
              <a:r>
                <a:rPr lang="en-GB" sz="2800" dirty="0">
                  <a:solidFill>
                    <a:schemeClr val="dk1"/>
                  </a:solidFill>
                  <a:latin typeface="Times New Roman"/>
                  <a:ea typeface="Times New Roman"/>
                  <a:cs typeface="Times New Roman"/>
                  <a:sym typeface="Times New Roman"/>
                </a:rPr>
                <a:t> </a:t>
              </a:r>
              <a:r>
                <a:rPr lang="en-GB" sz="2800" dirty="0" err="1">
                  <a:solidFill>
                    <a:schemeClr val="dk1"/>
                  </a:solidFill>
                  <a:latin typeface="Times New Roman"/>
                  <a:ea typeface="Times New Roman"/>
                  <a:cs typeface="Times New Roman"/>
                  <a:sym typeface="Times New Roman"/>
                </a:rPr>
                <a:t>mở</a:t>
              </a:r>
              <a:endParaRPr sz="2800" dirty="0">
                <a:solidFill>
                  <a:schemeClr val="dk1"/>
                </a:solidFill>
                <a:latin typeface="Times New Roman"/>
                <a:ea typeface="Times New Roman"/>
                <a:cs typeface="Times New Roman"/>
                <a:sym typeface="Times New Roman"/>
              </a:endParaRPr>
            </a:p>
          </p:txBody>
        </p:sp>
        <p:sp>
          <p:nvSpPr>
            <p:cNvPr id="838" name="Shape 838"/>
            <p:cNvSpPr/>
            <p:nvPr/>
          </p:nvSpPr>
          <p:spPr>
            <a:xfrm rot="-1080000">
              <a:off x="4682255" y="2163215"/>
              <a:ext cx="302303" cy="484657"/>
            </a:xfrm>
            <a:prstGeom prst="rightArrow">
              <a:avLst>
                <a:gd name="adj1" fmla="val 60000"/>
                <a:gd name="adj2" fmla="val 50000"/>
              </a:avLst>
            </a:prstGeom>
            <a:grp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39" name="Shape 839"/>
            <p:cNvSpPr txBox="1"/>
            <p:nvPr/>
          </p:nvSpPr>
          <p:spPr>
            <a:xfrm rot="-1080000">
              <a:off x="4684474" y="2274159"/>
              <a:ext cx="211612" cy="290795"/>
            </a:xfrm>
            <a:prstGeom prst="rect">
              <a:avLst/>
            </a:prstGeom>
            <a:grpFill/>
            <a:ln>
              <a:noFill/>
            </a:ln>
          </p:spPr>
          <p:txBody>
            <a:bodyPr spcFirstLastPara="1" wrap="square" lIns="0" tIns="0" rIns="0" bIns="0" anchor="ctr" anchorCtr="0">
              <a:noAutofit/>
            </a:bodyPr>
            <a:lstStyle/>
            <a:p>
              <a:pPr algn="ctr">
                <a:lnSpc>
                  <a:spcPct val="90000"/>
                </a:lnSpc>
                <a:buClr>
                  <a:srgbClr val="000000"/>
                </a:buClr>
                <a:buSzPts val="1800"/>
              </a:pPr>
              <a:endParaRPr>
                <a:solidFill>
                  <a:schemeClr val="dk1"/>
                </a:solidFill>
                <a:latin typeface="Times New Roman"/>
                <a:ea typeface="Times New Roman"/>
                <a:cs typeface="Times New Roman"/>
                <a:sym typeface="Times New Roman"/>
              </a:endParaRPr>
            </a:p>
          </p:txBody>
        </p:sp>
        <p:sp>
          <p:nvSpPr>
            <p:cNvPr id="840" name="Shape 840"/>
            <p:cNvSpPr/>
            <p:nvPr/>
          </p:nvSpPr>
          <p:spPr>
            <a:xfrm>
              <a:off x="5077895" y="1381793"/>
              <a:ext cx="1425462" cy="1425462"/>
            </a:xfrm>
            <a:prstGeom prst="ellipse">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41" name="Shape 841"/>
            <p:cNvSpPr txBox="1"/>
            <p:nvPr/>
          </p:nvSpPr>
          <p:spPr>
            <a:xfrm>
              <a:off x="5286649" y="1590547"/>
              <a:ext cx="1007954" cy="1007954"/>
            </a:xfrm>
            <a:prstGeom prst="rect">
              <a:avLst/>
            </a:prstGeom>
            <a:grpFill/>
            <a:ln>
              <a:noFill/>
            </a:ln>
          </p:spPr>
          <p:txBody>
            <a:bodyPr spcFirstLastPara="1" wrap="square" lIns="25400" tIns="25400" rIns="25400" bIns="25400" anchor="ctr" anchorCtr="0">
              <a:noAutofit/>
            </a:bodyPr>
            <a:lstStyle/>
            <a:p>
              <a:pPr algn="ctr">
                <a:lnSpc>
                  <a:spcPct val="90000"/>
                </a:lnSpc>
                <a:buClr>
                  <a:srgbClr val="000000"/>
                </a:buClr>
                <a:buSzPts val="2000"/>
              </a:pPr>
              <a:r>
                <a:rPr lang="en-GB" sz="2800" dirty="0" err="1">
                  <a:solidFill>
                    <a:schemeClr val="dk1"/>
                  </a:solidFill>
                  <a:latin typeface="Times New Roman"/>
                  <a:ea typeface="Times New Roman"/>
                  <a:cs typeface="Times New Roman"/>
                  <a:sym typeface="Times New Roman"/>
                </a:rPr>
                <a:t>Phản</a:t>
              </a:r>
              <a:r>
                <a:rPr lang="en-GB" sz="2800" dirty="0">
                  <a:solidFill>
                    <a:schemeClr val="dk1"/>
                  </a:solidFill>
                  <a:latin typeface="Times New Roman"/>
                  <a:ea typeface="Times New Roman"/>
                  <a:cs typeface="Times New Roman"/>
                  <a:sym typeface="Times New Roman"/>
                </a:rPr>
                <a:t> </a:t>
              </a:r>
              <a:r>
                <a:rPr lang="en-GB" sz="2800" dirty="0" err="1">
                  <a:solidFill>
                    <a:schemeClr val="dk1"/>
                  </a:solidFill>
                  <a:latin typeface="Times New Roman"/>
                  <a:ea typeface="Times New Roman"/>
                  <a:cs typeface="Times New Roman"/>
                  <a:sym typeface="Times New Roman"/>
                </a:rPr>
                <a:t>hồi</a:t>
              </a:r>
              <a:endParaRPr sz="2800" dirty="0">
                <a:solidFill>
                  <a:schemeClr val="dk1"/>
                </a:solidFill>
                <a:latin typeface="Times New Roman"/>
                <a:ea typeface="Times New Roman"/>
                <a:cs typeface="Times New Roman"/>
                <a:sym typeface="Times New Roman"/>
              </a:endParaRPr>
            </a:p>
          </p:txBody>
        </p:sp>
        <p:sp>
          <p:nvSpPr>
            <p:cNvPr id="842" name="Shape 842"/>
            <p:cNvSpPr/>
            <p:nvPr/>
          </p:nvSpPr>
          <p:spPr>
            <a:xfrm rot="3240000">
              <a:off x="4322846" y="3269362"/>
              <a:ext cx="302303" cy="484657"/>
            </a:xfrm>
            <a:prstGeom prst="rightArrow">
              <a:avLst>
                <a:gd name="adj1" fmla="val 60000"/>
                <a:gd name="adj2" fmla="val 50000"/>
              </a:avLst>
            </a:prstGeom>
            <a:grp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43" name="Shape 843"/>
            <p:cNvSpPr txBox="1"/>
            <p:nvPr/>
          </p:nvSpPr>
          <p:spPr>
            <a:xfrm rot="3240000">
              <a:off x="4341538" y="3329608"/>
              <a:ext cx="211612" cy="290795"/>
            </a:xfrm>
            <a:prstGeom prst="rect">
              <a:avLst/>
            </a:prstGeom>
            <a:grpFill/>
            <a:ln>
              <a:noFill/>
            </a:ln>
          </p:spPr>
          <p:txBody>
            <a:bodyPr spcFirstLastPara="1" wrap="square" lIns="0" tIns="0" rIns="0" bIns="0" anchor="ctr" anchorCtr="0">
              <a:noAutofit/>
            </a:bodyPr>
            <a:lstStyle/>
            <a:p>
              <a:pPr algn="ctr">
                <a:lnSpc>
                  <a:spcPct val="90000"/>
                </a:lnSpc>
                <a:buClr>
                  <a:srgbClr val="000000"/>
                </a:buClr>
                <a:buSzPts val="1800"/>
              </a:pPr>
              <a:endParaRPr>
                <a:solidFill>
                  <a:schemeClr val="dk1"/>
                </a:solidFill>
                <a:latin typeface="Times New Roman"/>
                <a:ea typeface="Times New Roman"/>
                <a:cs typeface="Times New Roman"/>
                <a:sym typeface="Times New Roman"/>
              </a:endParaRPr>
            </a:p>
          </p:txBody>
        </p:sp>
        <p:sp>
          <p:nvSpPr>
            <p:cNvPr id="844" name="Shape 844"/>
            <p:cNvSpPr/>
            <p:nvPr/>
          </p:nvSpPr>
          <p:spPr>
            <a:xfrm>
              <a:off x="4352861" y="3613219"/>
              <a:ext cx="1425462" cy="1425462"/>
            </a:xfrm>
            <a:prstGeom prst="ellipse">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45" name="Shape 845"/>
            <p:cNvSpPr txBox="1"/>
            <p:nvPr/>
          </p:nvSpPr>
          <p:spPr>
            <a:xfrm>
              <a:off x="4561615" y="3821973"/>
              <a:ext cx="1007954" cy="1007954"/>
            </a:xfrm>
            <a:prstGeom prst="rect">
              <a:avLst/>
            </a:prstGeom>
            <a:grpFill/>
            <a:ln>
              <a:noFill/>
            </a:ln>
          </p:spPr>
          <p:txBody>
            <a:bodyPr spcFirstLastPara="1" wrap="square" lIns="25400" tIns="25400" rIns="25400" bIns="25400" anchor="ctr" anchorCtr="0">
              <a:noAutofit/>
            </a:bodyPr>
            <a:lstStyle/>
            <a:p>
              <a:pPr algn="ctr">
                <a:lnSpc>
                  <a:spcPct val="90000"/>
                </a:lnSpc>
                <a:buClr>
                  <a:srgbClr val="000000"/>
                </a:buClr>
                <a:buSzPts val="2000"/>
              </a:pPr>
              <a:r>
                <a:rPr lang="en-GB" sz="2800" dirty="0" err="1">
                  <a:solidFill>
                    <a:schemeClr val="dk1"/>
                  </a:solidFill>
                  <a:latin typeface="Times New Roman"/>
                  <a:ea typeface="Times New Roman"/>
                  <a:cs typeface="Times New Roman"/>
                  <a:sym typeface="Times New Roman"/>
                </a:rPr>
                <a:t>Cung</a:t>
              </a:r>
              <a:r>
                <a:rPr lang="en-GB" sz="2800" dirty="0">
                  <a:solidFill>
                    <a:schemeClr val="dk1"/>
                  </a:solidFill>
                  <a:latin typeface="Times New Roman"/>
                  <a:ea typeface="Times New Roman"/>
                  <a:cs typeface="Times New Roman"/>
                  <a:sym typeface="Times New Roman"/>
                </a:rPr>
                <a:t> </a:t>
              </a:r>
              <a:r>
                <a:rPr lang="en-GB" sz="2800" dirty="0" err="1">
                  <a:solidFill>
                    <a:schemeClr val="dk1"/>
                  </a:solidFill>
                  <a:latin typeface="Times New Roman"/>
                  <a:ea typeface="Times New Roman"/>
                  <a:cs typeface="Times New Roman"/>
                  <a:sym typeface="Times New Roman"/>
                </a:rPr>
                <a:t>cấp</a:t>
              </a:r>
              <a:r>
                <a:rPr lang="en-GB" sz="2800" dirty="0">
                  <a:solidFill>
                    <a:schemeClr val="dk1"/>
                  </a:solidFill>
                  <a:latin typeface="Times New Roman"/>
                  <a:ea typeface="Times New Roman"/>
                  <a:cs typeface="Times New Roman"/>
                  <a:sym typeface="Times New Roman"/>
                </a:rPr>
                <a:t> </a:t>
              </a:r>
              <a:r>
                <a:rPr lang="en-GB" sz="2800" dirty="0" err="1">
                  <a:solidFill>
                    <a:schemeClr val="dk1"/>
                  </a:solidFill>
                  <a:latin typeface="Times New Roman"/>
                  <a:ea typeface="Times New Roman"/>
                  <a:cs typeface="Times New Roman"/>
                  <a:sym typeface="Times New Roman"/>
                </a:rPr>
                <a:t>thông</a:t>
              </a:r>
              <a:r>
                <a:rPr lang="en-GB" sz="2800" dirty="0">
                  <a:solidFill>
                    <a:schemeClr val="dk1"/>
                  </a:solidFill>
                  <a:latin typeface="Times New Roman"/>
                  <a:ea typeface="Times New Roman"/>
                  <a:cs typeface="Times New Roman"/>
                  <a:sym typeface="Times New Roman"/>
                </a:rPr>
                <a:t> tin</a:t>
              </a:r>
              <a:endParaRPr sz="2800" dirty="0">
                <a:solidFill>
                  <a:schemeClr val="dk1"/>
                </a:solidFill>
                <a:latin typeface="Times New Roman"/>
                <a:ea typeface="Times New Roman"/>
                <a:cs typeface="Times New Roman"/>
                <a:sym typeface="Times New Roman"/>
              </a:endParaRPr>
            </a:p>
          </p:txBody>
        </p:sp>
        <p:sp>
          <p:nvSpPr>
            <p:cNvPr id="846" name="Shape 846"/>
            <p:cNvSpPr/>
            <p:nvPr/>
          </p:nvSpPr>
          <p:spPr>
            <a:xfrm rot="7560000">
              <a:off x="3159775" y="3269362"/>
              <a:ext cx="302303" cy="484657"/>
            </a:xfrm>
            <a:prstGeom prst="rightArrow">
              <a:avLst>
                <a:gd name="adj1" fmla="val 60000"/>
                <a:gd name="adj2" fmla="val 50000"/>
              </a:avLst>
            </a:prstGeom>
            <a:grp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47" name="Shape 847"/>
            <p:cNvSpPr txBox="1"/>
            <p:nvPr/>
          </p:nvSpPr>
          <p:spPr>
            <a:xfrm rot="-3240000">
              <a:off x="3231774" y="3329608"/>
              <a:ext cx="211612" cy="290795"/>
            </a:xfrm>
            <a:prstGeom prst="rect">
              <a:avLst/>
            </a:prstGeom>
            <a:grpFill/>
            <a:ln>
              <a:noFill/>
            </a:ln>
          </p:spPr>
          <p:txBody>
            <a:bodyPr spcFirstLastPara="1" wrap="square" lIns="0" tIns="0" rIns="0" bIns="0" anchor="ctr" anchorCtr="0">
              <a:noAutofit/>
            </a:bodyPr>
            <a:lstStyle/>
            <a:p>
              <a:pPr algn="ctr">
                <a:lnSpc>
                  <a:spcPct val="90000"/>
                </a:lnSpc>
                <a:buClr>
                  <a:srgbClr val="000000"/>
                </a:buClr>
                <a:buSzPts val="1800"/>
              </a:pPr>
              <a:endParaRPr>
                <a:solidFill>
                  <a:schemeClr val="dk1"/>
                </a:solidFill>
                <a:latin typeface="Times New Roman"/>
                <a:ea typeface="Times New Roman"/>
                <a:cs typeface="Times New Roman"/>
                <a:sym typeface="Times New Roman"/>
              </a:endParaRPr>
            </a:p>
          </p:txBody>
        </p:sp>
        <p:sp>
          <p:nvSpPr>
            <p:cNvPr id="848" name="Shape 848"/>
            <p:cNvSpPr/>
            <p:nvPr/>
          </p:nvSpPr>
          <p:spPr>
            <a:xfrm>
              <a:off x="2006602" y="3613219"/>
              <a:ext cx="1425462" cy="1425462"/>
            </a:xfrm>
            <a:prstGeom prst="ellipse">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49" name="Shape 849"/>
            <p:cNvSpPr txBox="1"/>
            <p:nvPr/>
          </p:nvSpPr>
          <p:spPr>
            <a:xfrm>
              <a:off x="2215356" y="3821973"/>
              <a:ext cx="1007954" cy="1007954"/>
            </a:xfrm>
            <a:prstGeom prst="rect">
              <a:avLst/>
            </a:prstGeom>
            <a:grpFill/>
            <a:ln>
              <a:noFill/>
            </a:ln>
          </p:spPr>
          <p:txBody>
            <a:bodyPr spcFirstLastPara="1" wrap="square" lIns="25400" tIns="25400" rIns="25400" bIns="25400" anchor="ctr" anchorCtr="0">
              <a:noAutofit/>
            </a:bodyPr>
            <a:lstStyle/>
            <a:p>
              <a:pPr algn="ctr">
                <a:lnSpc>
                  <a:spcPct val="90000"/>
                </a:lnSpc>
                <a:buClr>
                  <a:srgbClr val="000000"/>
                </a:buClr>
                <a:buSzPts val="2000"/>
              </a:pPr>
              <a:r>
                <a:rPr lang="en-GB" sz="2800" dirty="0" err="1">
                  <a:solidFill>
                    <a:schemeClr val="dk1"/>
                  </a:solidFill>
                  <a:latin typeface="Times New Roman"/>
                  <a:ea typeface="Times New Roman"/>
                  <a:cs typeface="Times New Roman"/>
                  <a:sym typeface="Times New Roman"/>
                </a:rPr>
                <a:t>Khẳng</a:t>
              </a:r>
              <a:r>
                <a:rPr lang="en-GB" sz="2800" dirty="0">
                  <a:solidFill>
                    <a:schemeClr val="dk1"/>
                  </a:solidFill>
                  <a:latin typeface="Times New Roman"/>
                  <a:ea typeface="Times New Roman"/>
                  <a:cs typeface="Times New Roman"/>
                  <a:sym typeface="Times New Roman"/>
                </a:rPr>
                <a:t> </a:t>
              </a:r>
              <a:r>
                <a:rPr lang="en-GB" sz="2800" dirty="0" err="1">
                  <a:solidFill>
                    <a:schemeClr val="dk1"/>
                  </a:solidFill>
                  <a:latin typeface="Times New Roman"/>
                  <a:ea typeface="Times New Roman"/>
                  <a:cs typeface="Times New Roman"/>
                  <a:sym typeface="Times New Roman"/>
                </a:rPr>
                <a:t>định</a:t>
              </a:r>
              <a:endParaRPr sz="2800" dirty="0">
                <a:solidFill>
                  <a:schemeClr val="dk1"/>
                </a:solidFill>
                <a:latin typeface="Times New Roman"/>
                <a:ea typeface="Times New Roman"/>
                <a:cs typeface="Times New Roman"/>
                <a:sym typeface="Times New Roman"/>
              </a:endParaRPr>
            </a:p>
          </p:txBody>
        </p:sp>
        <p:sp>
          <p:nvSpPr>
            <p:cNvPr id="850" name="Shape 850"/>
            <p:cNvSpPr/>
            <p:nvPr/>
          </p:nvSpPr>
          <p:spPr>
            <a:xfrm rot="-9720000">
              <a:off x="2800366" y="2163215"/>
              <a:ext cx="302303" cy="484657"/>
            </a:xfrm>
            <a:prstGeom prst="rightArrow">
              <a:avLst>
                <a:gd name="adj1" fmla="val 60000"/>
                <a:gd name="adj2" fmla="val 50000"/>
              </a:avLst>
            </a:prstGeom>
            <a:grp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51" name="Shape 851"/>
            <p:cNvSpPr txBox="1"/>
            <p:nvPr/>
          </p:nvSpPr>
          <p:spPr>
            <a:xfrm rot="1080000">
              <a:off x="2888838" y="2274159"/>
              <a:ext cx="211612" cy="290795"/>
            </a:xfrm>
            <a:prstGeom prst="rect">
              <a:avLst/>
            </a:prstGeom>
            <a:grpFill/>
            <a:ln>
              <a:noFill/>
            </a:ln>
          </p:spPr>
          <p:txBody>
            <a:bodyPr spcFirstLastPara="1" wrap="square" lIns="0" tIns="0" rIns="0" bIns="0" anchor="ctr" anchorCtr="0">
              <a:noAutofit/>
            </a:bodyPr>
            <a:lstStyle/>
            <a:p>
              <a:pPr algn="ctr">
                <a:lnSpc>
                  <a:spcPct val="90000"/>
                </a:lnSpc>
                <a:buClr>
                  <a:srgbClr val="000000"/>
                </a:buClr>
                <a:buSzPts val="1800"/>
              </a:pPr>
              <a:endParaRPr>
                <a:solidFill>
                  <a:schemeClr val="dk1"/>
                </a:solidFill>
                <a:latin typeface="Times New Roman"/>
                <a:ea typeface="Times New Roman"/>
                <a:cs typeface="Times New Roman"/>
                <a:sym typeface="Times New Roman"/>
              </a:endParaRPr>
            </a:p>
          </p:txBody>
        </p:sp>
        <p:sp>
          <p:nvSpPr>
            <p:cNvPr id="852" name="Shape 852"/>
            <p:cNvSpPr/>
            <p:nvPr/>
          </p:nvSpPr>
          <p:spPr>
            <a:xfrm>
              <a:off x="1281568" y="1381793"/>
              <a:ext cx="1425462" cy="1425462"/>
            </a:xfrm>
            <a:prstGeom prst="ellipse">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53" name="Shape 853"/>
            <p:cNvSpPr txBox="1"/>
            <p:nvPr/>
          </p:nvSpPr>
          <p:spPr>
            <a:xfrm>
              <a:off x="1490322" y="1590547"/>
              <a:ext cx="1007954" cy="1007954"/>
            </a:xfrm>
            <a:prstGeom prst="rect">
              <a:avLst/>
            </a:prstGeom>
            <a:grpFill/>
            <a:ln>
              <a:noFill/>
            </a:ln>
          </p:spPr>
          <p:txBody>
            <a:bodyPr spcFirstLastPara="1" wrap="square" lIns="25400" tIns="25400" rIns="25400" bIns="25400" anchor="ctr" anchorCtr="0">
              <a:noAutofit/>
            </a:bodyPr>
            <a:lstStyle/>
            <a:p>
              <a:pPr algn="ctr">
                <a:lnSpc>
                  <a:spcPct val="90000"/>
                </a:lnSpc>
                <a:buClr>
                  <a:srgbClr val="000000"/>
                </a:buClr>
                <a:buSzPts val="2000"/>
              </a:pPr>
              <a:r>
                <a:rPr lang="en-GB" sz="2800" dirty="0" err="1">
                  <a:solidFill>
                    <a:schemeClr val="dk1"/>
                  </a:solidFill>
                  <a:latin typeface="Times New Roman"/>
                  <a:ea typeface="Times New Roman"/>
                  <a:cs typeface="Times New Roman"/>
                  <a:sym typeface="Times New Roman"/>
                </a:rPr>
                <a:t>Tóm</a:t>
              </a:r>
              <a:r>
                <a:rPr lang="en-GB" sz="2800" dirty="0">
                  <a:solidFill>
                    <a:schemeClr val="dk1"/>
                  </a:solidFill>
                  <a:latin typeface="Times New Roman"/>
                  <a:ea typeface="Times New Roman"/>
                  <a:cs typeface="Times New Roman"/>
                  <a:sym typeface="Times New Roman"/>
                </a:rPr>
                <a:t> </a:t>
              </a:r>
              <a:r>
                <a:rPr lang="en-GB" sz="2800" dirty="0" err="1">
                  <a:solidFill>
                    <a:schemeClr val="dk1"/>
                  </a:solidFill>
                  <a:latin typeface="Times New Roman"/>
                  <a:ea typeface="Times New Roman"/>
                  <a:cs typeface="Times New Roman"/>
                  <a:sym typeface="Times New Roman"/>
                </a:rPr>
                <a:t>tắt</a:t>
              </a:r>
              <a:endParaRPr sz="2800" dirty="0">
                <a:solidFill>
                  <a:schemeClr val="dk1"/>
                </a:solidFill>
                <a:latin typeface="Times New Roman"/>
                <a:ea typeface="Times New Roman"/>
                <a:cs typeface="Times New Roman"/>
                <a:sym typeface="Times New Roman"/>
              </a:endParaRPr>
            </a:p>
          </p:txBody>
        </p:sp>
      </p:grpSp>
    </p:spTree>
    <p:extLst>
      <p:ext uri="{BB962C8B-B14F-4D97-AF65-F5344CB8AC3E}">
        <p14:creationId xmlns:p14="http://schemas.microsoft.com/office/powerpoint/2010/main" val="1206011666"/>
      </p:ext>
    </p:extLst>
  </p:cSld>
  <p:clrMapOvr>
    <a:masterClrMapping/>
  </p:clrMapOvr>
  <p:transition spd="slow">
    <p:push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Shape 427"/>
          <p:cNvSpPr txBox="1">
            <a:spLocks noGrp="1"/>
          </p:cNvSpPr>
          <p:nvPr>
            <p:ph type="title"/>
          </p:nvPr>
        </p:nvSpPr>
        <p:spPr>
          <a:xfrm>
            <a:off x="1205345" y="129538"/>
            <a:ext cx="9919855" cy="1629989"/>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smtClean="0">
                <a:solidFill>
                  <a:srgbClr val="FF0000"/>
                </a:solidFill>
                <a:latin typeface="Times New Roman"/>
                <a:ea typeface="Times New Roman"/>
                <a:cs typeface="Times New Roman"/>
                <a:sym typeface="Times New Roman"/>
              </a:rPr>
              <a:t>CÁC</a:t>
            </a:r>
            <a:r>
              <a:rPr lang="en-GB" sz="3600" b="1" dirty="0" smtClean="0">
                <a:solidFill>
                  <a:srgbClr val="FF0000"/>
                </a:solidFill>
                <a:latin typeface="Times New Roman"/>
                <a:ea typeface="Times New Roman"/>
                <a:cs typeface="Times New Roman"/>
                <a:sym typeface="Times New Roman"/>
              </a:rPr>
              <a:t> </a:t>
            </a:r>
            <a:r>
              <a:rPr lang="en-GB" sz="3600" b="1" dirty="0">
                <a:solidFill>
                  <a:srgbClr val="FF0000"/>
                </a:solidFill>
                <a:latin typeface="Times New Roman"/>
                <a:ea typeface="Times New Roman"/>
                <a:cs typeface="Times New Roman"/>
                <a:sym typeface="Times New Roman"/>
              </a:rPr>
              <a:t>KỸ NĂNG </a:t>
            </a:r>
            <a:r>
              <a:rPr lang="vi-VN" sz="3600" b="1" dirty="0" smtClean="0">
                <a:solidFill>
                  <a:srgbClr val="FF0000"/>
                </a:solidFill>
                <a:latin typeface="Times New Roman"/>
                <a:ea typeface="Times New Roman"/>
                <a:cs typeface="Times New Roman"/>
                <a:sym typeface="Times New Roman"/>
              </a:rPr>
              <a:t>CỐT LÕI</a:t>
            </a:r>
            <a:br>
              <a:rPr lang="vi-VN" sz="3600" b="1" dirty="0" smtClean="0">
                <a:solidFill>
                  <a:srgbClr val="FF0000"/>
                </a:solidFill>
                <a:latin typeface="Times New Roman"/>
                <a:ea typeface="Times New Roman"/>
                <a:cs typeface="Times New Roman"/>
                <a:sym typeface="Times New Roman"/>
              </a:rPr>
            </a:br>
            <a:r>
              <a:rPr lang="vi-VN" sz="3600" b="1" dirty="0" smtClean="0">
                <a:solidFill>
                  <a:srgbClr val="FF0000"/>
                </a:solidFill>
                <a:latin typeface="Times New Roman"/>
                <a:ea typeface="Times New Roman"/>
                <a:cs typeface="Times New Roman"/>
                <a:sym typeface="Times New Roman"/>
              </a:rPr>
              <a:t>TRONG PHỎNG VẤN TẠO ĐỘNG LỰC</a:t>
            </a:r>
            <a:endParaRPr sz="3600" b="1" dirty="0">
              <a:solidFill>
                <a:srgbClr val="FF0000"/>
              </a:solidFill>
              <a:latin typeface="Times New Roman"/>
              <a:ea typeface="Times New Roman"/>
              <a:cs typeface="Times New Roman"/>
              <a:sym typeface="Times New Roman"/>
            </a:endParaRPr>
          </a:p>
        </p:txBody>
      </p:sp>
      <p:sp>
        <p:nvSpPr>
          <p:cNvPr id="428" name="Shape 428"/>
          <p:cNvSpPr txBox="1">
            <a:spLocks noGrp="1"/>
          </p:cNvSpPr>
          <p:nvPr>
            <p:ph type="body" idx="1"/>
          </p:nvPr>
        </p:nvSpPr>
        <p:spPr>
          <a:xfrm>
            <a:off x="1011381" y="1898073"/>
            <a:ext cx="10113819" cy="4030287"/>
          </a:xfrm>
          <a:prstGeom prst="rect">
            <a:avLst/>
          </a:prstGeom>
          <a:noFill/>
          <a:ln>
            <a:noFill/>
          </a:ln>
        </p:spPr>
        <p:txBody>
          <a:bodyPr spcFirstLastPara="1" vert="horz" wrap="square" lIns="91425" tIns="45700" rIns="91425" bIns="45700" rtlCol="0" anchor="t" anchorCtr="0">
            <a:noAutofit/>
          </a:bodyPr>
          <a:lstStyle/>
          <a:p>
            <a:pPr marL="50800" indent="0">
              <a:lnSpc>
                <a:spcPct val="100000"/>
              </a:lnSpc>
              <a:spcBef>
                <a:spcPts val="560"/>
              </a:spcBef>
              <a:spcAft>
                <a:spcPts val="0"/>
              </a:spcAft>
              <a:buClr>
                <a:srgbClr val="002060"/>
              </a:buClr>
              <a:buSzPts val="2800"/>
              <a:buNone/>
            </a:pPr>
            <a:r>
              <a:rPr lang="vi-VN" sz="2800" b="1" dirty="0" smtClean="0">
                <a:solidFill>
                  <a:srgbClr val="0070C0"/>
                </a:solidFill>
                <a:latin typeface="Arial" panose="020B0604020202020204" pitchFamily="34" charset="0"/>
                <a:ea typeface="Times New Roman"/>
                <a:cs typeface="Arial" panose="020B0604020202020204" pitchFamily="34" charset="0"/>
                <a:sym typeface="Times New Roman"/>
              </a:rPr>
              <a:t>1. KN đặt câu hỏi mở:</a:t>
            </a:r>
          </a:p>
          <a:p>
            <a:pPr marL="50800" indent="0">
              <a:lnSpc>
                <a:spcPct val="100000"/>
              </a:lnSpc>
              <a:spcBef>
                <a:spcPts val="560"/>
              </a:spcBef>
              <a:spcAft>
                <a:spcPts val="0"/>
              </a:spcAft>
              <a:buClr>
                <a:srgbClr val="002060"/>
              </a:buClr>
              <a:buSzPts val="2800"/>
              <a:buNone/>
            </a:pP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Lý</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do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sử</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dụng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câu</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hỏi</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mở</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trong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PVTĐL:</a:t>
            </a:r>
            <a:endParaRPr dirty="0">
              <a:solidFill>
                <a:srgbClr val="0070C0"/>
              </a:solidFill>
              <a:latin typeface="Arial" panose="020B0604020202020204" pitchFamily="34" charset="0"/>
              <a:cs typeface="Arial" panose="020B0604020202020204" pitchFamily="34" charset="0"/>
            </a:endParaRPr>
          </a:p>
          <a:p>
            <a:pPr marL="50800" lvl="1" indent="0">
              <a:lnSpc>
                <a:spcPct val="100000"/>
              </a:lnSpc>
              <a:spcBef>
                <a:spcPts val="560"/>
              </a:spcBef>
              <a:spcAft>
                <a:spcPts val="0"/>
              </a:spcAft>
              <a:buClr>
                <a:srgbClr val="002060"/>
              </a:buClr>
              <a:buSzPts val="2800"/>
              <a:buNone/>
            </a:pP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Giúp</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t</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ruyền</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tải</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nhiều</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thông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tin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hơn</a:t>
            </a:r>
            <a:r>
              <a:rPr lang="vi-VN" sz="2800" dirty="0">
                <a:solidFill>
                  <a:srgbClr val="0070C0"/>
                </a:solidFill>
                <a:latin typeface="Arial" panose="020B0604020202020204" pitchFamily="34" charset="0"/>
                <a:ea typeface="Times New Roman"/>
                <a:cs typeface="Arial" panose="020B0604020202020204" pitchFamily="34" charset="0"/>
                <a:sym typeface="Times New Roman"/>
              </a:rPr>
              <a:t>.</a:t>
            </a:r>
            <a:endParaRPr sz="2800" dirty="0">
              <a:solidFill>
                <a:srgbClr val="0070C0"/>
              </a:solidFill>
              <a:latin typeface="Arial" panose="020B0604020202020204" pitchFamily="34" charset="0"/>
              <a:ea typeface="Times New Roman"/>
              <a:cs typeface="Arial" panose="020B0604020202020204" pitchFamily="34" charset="0"/>
              <a:sym typeface="Times New Roman"/>
            </a:endParaRPr>
          </a:p>
          <a:p>
            <a:pPr marL="50800" lvl="1" indent="0">
              <a:spcBef>
                <a:spcPts val="560"/>
              </a:spcBef>
              <a:buSzPts val="2800"/>
              <a:buNone/>
            </a:pP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 Giúp</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KH</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tham</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gia</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vào</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tiến</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trình</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ra</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quyết</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định</a:t>
            </a:r>
            <a:r>
              <a:rPr lang="vi-VN" sz="2800" dirty="0">
                <a:solidFill>
                  <a:srgbClr val="0070C0"/>
                </a:solidFill>
                <a:latin typeface="Arial" panose="020B0604020202020204" pitchFamily="34" charset="0"/>
                <a:ea typeface="Times New Roman"/>
                <a:cs typeface="Arial" panose="020B0604020202020204" pitchFamily="34" charset="0"/>
                <a:sym typeface="Times New Roman"/>
              </a:rPr>
              <a:t>.</a:t>
            </a:r>
            <a:endParaRPr dirty="0">
              <a:solidFill>
                <a:srgbClr val="0070C0"/>
              </a:solidFill>
              <a:latin typeface="Arial" panose="020B0604020202020204" pitchFamily="34" charset="0"/>
              <a:cs typeface="Arial" panose="020B0604020202020204" pitchFamily="34" charset="0"/>
            </a:endParaRPr>
          </a:p>
          <a:p>
            <a:pPr marL="50800" lvl="1" indent="0">
              <a:spcBef>
                <a:spcPts val="560"/>
              </a:spcBef>
              <a:buSzPts val="2800"/>
              <a:buNone/>
            </a:pP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Khơi</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gợi</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mở</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để</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hiểu</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sâu</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hơn</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vấn</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đề</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của</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US" sz="2800" dirty="0" smtClean="0">
                <a:solidFill>
                  <a:srgbClr val="0070C0"/>
                </a:solidFill>
                <a:latin typeface="Arial" panose="020B0604020202020204" pitchFamily="34" charset="0"/>
                <a:ea typeface="Times New Roman"/>
                <a:cs typeface="Arial" panose="020B0604020202020204" pitchFamily="34" charset="0"/>
                <a:sym typeface="Times New Roman"/>
              </a:rPr>
              <a:t>KH.</a:t>
            </a:r>
            <a:endParaRPr dirty="0">
              <a:solidFill>
                <a:srgbClr val="0070C0"/>
              </a:solidFill>
              <a:latin typeface="Arial" panose="020B0604020202020204" pitchFamily="34" charset="0"/>
              <a:cs typeface="Arial" panose="020B0604020202020204" pitchFamily="34" charset="0"/>
            </a:endParaRPr>
          </a:p>
          <a:p>
            <a:pPr marL="50800" lvl="1" indent="0">
              <a:spcBef>
                <a:spcPts val="560"/>
              </a:spcBef>
              <a:buSzPts val="2800"/>
              <a:buNone/>
            </a:pP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Khuyến</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khích</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KH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chủ</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động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trong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toàn</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bộ</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quá</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trình</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thay</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đổi</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a:t>
            </a:r>
            <a:endParaRPr dirty="0">
              <a:solidFill>
                <a:srgbClr val="0070C0"/>
              </a:solidFill>
              <a:latin typeface="Arial" panose="020B0604020202020204" pitchFamily="34" charset="0"/>
              <a:cs typeface="Arial" panose="020B0604020202020204" pitchFamily="34" charset="0"/>
            </a:endParaRPr>
          </a:p>
          <a:p>
            <a:pPr marL="50800" lvl="1" indent="0">
              <a:lnSpc>
                <a:spcPct val="100000"/>
              </a:lnSpc>
              <a:spcBef>
                <a:spcPts val="560"/>
              </a:spcBef>
              <a:spcAft>
                <a:spcPts val="0"/>
              </a:spcAft>
              <a:buClr>
                <a:srgbClr val="002060"/>
              </a:buClr>
              <a:buSzPts val="2800"/>
              <a:buNone/>
            </a:pPr>
            <a:endParaRPr sz="2800" dirty="0">
              <a:solidFill>
                <a:srgbClr val="002060"/>
              </a:solidFill>
              <a:latin typeface="Times New Roman"/>
              <a:ea typeface="Times New Roman"/>
              <a:cs typeface="Times New Roman"/>
              <a:sym typeface="Times New Roman"/>
            </a:endParaRPr>
          </a:p>
          <a:p>
            <a:pPr marL="457200" indent="-228600">
              <a:lnSpc>
                <a:spcPct val="100000"/>
              </a:lnSpc>
              <a:spcBef>
                <a:spcPts val="560"/>
              </a:spcBef>
              <a:spcAft>
                <a:spcPts val="0"/>
              </a:spcAft>
              <a:buClr>
                <a:srgbClr val="002060"/>
              </a:buClr>
              <a:buSzPts val="2800"/>
              <a:buNone/>
            </a:pPr>
            <a:endParaRPr sz="2800" u="sng" dirty="0">
              <a:solidFill>
                <a:srgbClr val="00206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276121642"/>
      </p:ext>
    </p:extLst>
  </p:cSld>
  <p:clrMapOvr>
    <a:masterClrMapping/>
  </p:clrMapOvr>
  <p:transition spd="slow">
    <p:push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Shape 434"/>
          <p:cNvSpPr txBox="1">
            <a:spLocks noGrp="1"/>
          </p:cNvSpPr>
          <p:nvPr>
            <p:ph type="title"/>
          </p:nvPr>
        </p:nvSpPr>
        <p:spPr>
          <a:xfrm>
            <a:off x="983673" y="129539"/>
            <a:ext cx="10044545" cy="157457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endParaRPr sz="3600" b="1" dirty="0">
              <a:solidFill>
                <a:schemeClr val="dk2"/>
              </a:solidFill>
              <a:latin typeface="Times New Roman"/>
              <a:ea typeface="Times New Roman"/>
              <a:cs typeface="Times New Roman"/>
              <a:sym typeface="Times New Roman"/>
            </a:endParaRPr>
          </a:p>
        </p:txBody>
      </p:sp>
      <p:sp>
        <p:nvSpPr>
          <p:cNvPr id="435" name="Shape 435"/>
          <p:cNvSpPr txBox="1">
            <a:spLocks noGrp="1"/>
          </p:cNvSpPr>
          <p:nvPr>
            <p:ph type="body" idx="1"/>
          </p:nvPr>
        </p:nvSpPr>
        <p:spPr>
          <a:xfrm>
            <a:off x="983673" y="1884218"/>
            <a:ext cx="10141528" cy="4516582"/>
          </a:xfrm>
          <a:prstGeom prst="rect">
            <a:avLst/>
          </a:prstGeom>
          <a:noFill/>
          <a:ln>
            <a:noFill/>
          </a:ln>
        </p:spPr>
        <p:txBody>
          <a:bodyPr spcFirstLastPara="1" vert="horz" wrap="square" lIns="91425" tIns="45700" rIns="91425" bIns="45700" rtlCol="0" anchor="t" anchorCtr="0">
            <a:noAutofit/>
          </a:bodyPr>
          <a:lstStyle/>
          <a:p>
            <a:pPr marL="114300" indent="0">
              <a:lnSpc>
                <a:spcPct val="100000"/>
              </a:lnSpc>
              <a:spcBef>
                <a:spcPts val="0"/>
              </a:spcBef>
              <a:spcAft>
                <a:spcPts val="0"/>
              </a:spcAft>
              <a:buSzPts val="2800"/>
              <a:buNone/>
            </a:pPr>
            <a:r>
              <a:rPr lang="vi-VN" sz="2800" b="1" dirty="0" smtClean="0">
                <a:solidFill>
                  <a:srgbClr val="0070C0"/>
                </a:solidFill>
                <a:latin typeface="Arial" panose="020B0604020202020204" pitchFamily="34" charset="0"/>
                <a:ea typeface="Times New Roman"/>
                <a:cs typeface="Arial" panose="020B0604020202020204" pitchFamily="34" charset="0"/>
                <a:sym typeface="Times New Roman"/>
              </a:rPr>
              <a:t>1. KN </a:t>
            </a:r>
            <a:r>
              <a:rPr lang="vi-VN" sz="2800" b="1" dirty="0">
                <a:solidFill>
                  <a:srgbClr val="0070C0"/>
                </a:solidFill>
                <a:latin typeface="Arial" panose="020B0604020202020204" pitchFamily="34" charset="0"/>
                <a:ea typeface="Times New Roman"/>
                <a:cs typeface="Arial" panose="020B0604020202020204" pitchFamily="34" charset="0"/>
                <a:sym typeface="Times New Roman"/>
              </a:rPr>
              <a:t>đặt câu hỏi </a:t>
            </a:r>
            <a:r>
              <a:rPr lang="vi-VN" sz="2800" b="1" dirty="0" smtClean="0">
                <a:solidFill>
                  <a:srgbClr val="0070C0"/>
                </a:solidFill>
                <a:latin typeface="Arial" panose="020B0604020202020204" pitchFamily="34" charset="0"/>
                <a:ea typeface="Times New Roman"/>
                <a:cs typeface="Arial" panose="020B0604020202020204" pitchFamily="34" charset="0"/>
                <a:sym typeface="Times New Roman"/>
              </a:rPr>
              <a:t>mở (tt):</a:t>
            </a:r>
          </a:p>
          <a:p>
            <a:pPr marL="114300" indent="0">
              <a:lnSpc>
                <a:spcPct val="100000"/>
              </a:lnSpc>
              <a:spcBef>
                <a:spcPts val="0"/>
              </a:spcBef>
              <a:spcAft>
                <a:spcPts val="0"/>
              </a:spcAft>
              <a:buSzPts val="2800"/>
              <a:buNone/>
            </a:pPr>
            <a:r>
              <a:rPr lang="vi-VN" sz="2800" b="1" dirty="0" smtClean="0">
                <a:solidFill>
                  <a:srgbClr val="0070C0"/>
                </a:solidFill>
                <a:latin typeface="Arial" panose="020B0604020202020204" pitchFamily="34" charset="0"/>
                <a:ea typeface="Times New Roman"/>
                <a:cs typeface="Arial" panose="020B0604020202020204" pitchFamily="34" charset="0"/>
                <a:sym typeface="Times New Roman"/>
              </a:rPr>
              <a:t>VD:</a:t>
            </a:r>
            <a:endParaRPr lang="vi-VN" sz="2800" b="1"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0"/>
              </a:spcBef>
              <a:spcAft>
                <a:spcPts val="0"/>
              </a:spcAft>
              <a:buSzPts val="2800"/>
              <a:buNone/>
            </a:pPr>
            <a:r>
              <a:rPr lang="vi-VN" sz="2400" b="0" u="none" strike="noStrike" cap="none"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400" b="0" u="none" strike="noStrike" cap="none" dirty="0" err="1" smtClean="0">
                <a:solidFill>
                  <a:srgbClr val="0070C0"/>
                </a:solidFill>
                <a:latin typeface="Arial" panose="020B0604020202020204" pitchFamily="34" charset="0"/>
                <a:ea typeface="Times New Roman"/>
                <a:cs typeface="Arial" panose="020B0604020202020204" pitchFamily="34" charset="0"/>
                <a:sym typeface="Times New Roman"/>
              </a:rPr>
              <a:t>Hôm</a:t>
            </a:r>
            <a:r>
              <a:rPr lang="en-GB" sz="2400" b="0" u="none" strike="noStrike" cap="none"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400" b="0" u="none" strike="noStrike" cap="none" dirty="0">
                <a:solidFill>
                  <a:srgbClr val="0070C0"/>
                </a:solidFill>
                <a:latin typeface="Arial" panose="020B0604020202020204" pitchFamily="34" charset="0"/>
                <a:ea typeface="Times New Roman"/>
                <a:cs typeface="Arial" panose="020B0604020202020204" pitchFamily="34" charset="0"/>
                <a:sym typeface="Times New Roman"/>
              </a:rPr>
              <a:t>nay </a:t>
            </a:r>
            <a:r>
              <a:rPr lang="en-GB" sz="2400" b="0" u="none" strike="noStrike" cap="none" dirty="0" err="1">
                <a:solidFill>
                  <a:srgbClr val="0070C0"/>
                </a:solidFill>
                <a:latin typeface="Arial" panose="020B0604020202020204" pitchFamily="34" charset="0"/>
                <a:ea typeface="Times New Roman"/>
                <a:cs typeface="Arial" panose="020B0604020202020204" pitchFamily="34" charset="0"/>
                <a:sym typeface="Times New Roman"/>
              </a:rPr>
              <a:t>điều</a:t>
            </a:r>
            <a:r>
              <a:rPr lang="en-GB" sz="2400" b="0" u="none" strike="noStrike" cap="none"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b="0" u="none" strike="noStrike" cap="none" dirty="0" err="1">
                <a:solidFill>
                  <a:srgbClr val="0070C0"/>
                </a:solidFill>
                <a:latin typeface="Arial" panose="020B0604020202020204" pitchFamily="34" charset="0"/>
                <a:ea typeface="Times New Roman"/>
                <a:cs typeface="Arial" panose="020B0604020202020204" pitchFamily="34" charset="0"/>
                <a:sym typeface="Times New Roman"/>
              </a:rPr>
              <a:t>gì</a:t>
            </a:r>
            <a:r>
              <a:rPr lang="en-GB" sz="2400" b="0" u="none" strike="noStrike" cap="none"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rgbClr val="0070C0"/>
                </a:solidFill>
                <a:latin typeface="Arial" panose="020B0604020202020204" pitchFamily="34" charset="0"/>
                <a:ea typeface="Times New Roman"/>
                <a:cs typeface="Arial" panose="020B0604020202020204" pitchFamily="34" charset="0"/>
                <a:sym typeface="Times New Roman"/>
              </a:rPr>
              <a:t>đã</a:t>
            </a:r>
            <a:r>
              <a:rPr lang="en-GB" sz="24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vi-VN" sz="2400" dirty="0" smtClean="0">
                <a:solidFill>
                  <a:srgbClr val="0070C0"/>
                </a:solidFill>
                <a:latin typeface="Arial" panose="020B0604020202020204" pitchFamily="34" charset="0"/>
                <a:ea typeface="Times New Roman"/>
                <a:cs typeface="Arial" panose="020B0604020202020204" pitchFamily="34" charset="0"/>
                <a:sym typeface="Times New Roman"/>
              </a:rPr>
              <a:t>thúc đẩy</a:t>
            </a:r>
            <a:r>
              <a:rPr lang="en-GB" sz="2400" b="0" u="none" strike="noStrike" cap="none"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400" b="0" u="none" strike="noStrike" cap="none" dirty="0" err="1" smtClean="0">
                <a:solidFill>
                  <a:srgbClr val="0070C0"/>
                </a:solidFill>
                <a:latin typeface="Arial" panose="020B0604020202020204" pitchFamily="34" charset="0"/>
                <a:ea typeface="Times New Roman"/>
                <a:cs typeface="Arial" panose="020B0604020202020204" pitchFamily="34" charset="0"/>
                <a:sym typeface="Times New Roman"/>
              </a:rPr>
              <a:t>em</a:t>
            </a:r>
            <a:r>
              <a:rPr lang="en-GB" sz="2400" b="0" u="none" strike="noStrike" cap="none"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400" b="0" u="none" strike="noStrike" cap="none" dirty="0" err="1">
                <a:solidFill>
                  <a:srgbClr val="0070C0"/>
                </a:solidFill>
                <a:latin typeface="Arial" panose="020B0604020202020204" pitchFamily="34" charset="0"/>
                <a:ea typeface="Times New Roman"/>
                <a:cs typeface="Arial" panose="020B0604020202020204" pitchFamily="34" charset="0"/>
                <a:sym typeface="Times New Roman"/>
              </a:rPr>
              <a:t>đến</a:t>
            </a:r>
            <a:r>
              <a:rPr lang="en-GB" sz="2400" b="0" u="none" strike="noStrike" cap="none" dirty="0">
                <a:solidFill>
                  <a:srgbClr val="0070C0"/>
                </a:solidFill>
                <a:latin typeface="Arial" panose="020B0604020202020204" pitchFamily="34" charset="0"/>
                <a:ea typeface="Times New Roman"/>
                <a:cs typeface="Arial" panose="020B0604020202020204" pitchFamily="34" charset="0"/>
                <a:sym typeface="Times New Roman"/>
              </a:rPr>
              <a:t> </a:t>
            </a:r>
            <a:r>
              <a:rPr lang="en-GB" sz="2400" dirty="0" err="1" smtClean="0">
                <a:solidFill>
                  <a:srgbClr val="0070C0"/>
                </a:solidFill>
                <a:latin typeface="Arial" panose="020B0604020202020204" pitchFamily="34" charset="0"/>
                <a:ea typeface="Times New Roman"/>
                <a:cs typeface="Arial" panose="020B0604020202020204" pitchFamily="34" charset="0"/>
                <a:sym typeface="Times New Roman"/>
              </a:rPr>
              <a:t>với</a:t>
            </a:r>
            <a:r>
              <a:rPr lang="en-GB" sz="24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vi-VN" sz="2400" dirty="0" smtClean="0">
                <a:solidFill>
                  <a:srgbClr val="0070C0"/>
                </a:solidFill>
                <a:latin typeface="Arial" panose="020B0604020202020204" pitchFamily="34" charset="0"/>
                <a:ea typeface="Times New Roman"/>
                <a:cs typeface="Arial" panose="020B0604020202020204" pitchFamily="34" charset="0"/>
                <a:sym typeface="Times New Roman"/>
              </a:rPr>
              <a:t>phòng tham vấn</a:t>
            </a:r>
            <a:r>
              <a:rPr lang="en-GB" sz="2400" b="0" u="none" strike="noStrike" cap="none"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lang="en-GB" sz="2400" b="0" u="none" strike="noStrike" cap="none"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560"/>
              </a:spcBef>
              <a:spcAft>
                <a:spcPts val="0"/>
              </a:spcAft>
              <a:buSzPts val="2800"/>
              <a:buNone/>
            </a:pPr>
            <a:r>
              <a:rPr lang="vi-VN" sz="24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400" b="0" u="none" strike="noStrike" cap="none" dirty="0" smtClean="0">
                <a:solidFill>
                  <a:srgbClr val="0070C0"/>
                </a:solidFill>
                <a:latin typeface="Arial" panose="020B0604020202020204" pitchFamily="34" charset="0"/>
                <a:ea typeface="Times New Roman"/>
                <a:cs typeface="Arial" panose="020B0604020202020204" pitchFamily="34" charset="0"/>
                <a:sym typeface="Times New Roman"/>
              </a:rPr>
              <a:t>V</a:t>
            </a:r>
            <a:r>
              <a:rPr lang="vi-VN" sz="2400" b="0" u="none" strike="noStrike" cap="none" dirty="0" smtClean="0">
                <a:solidFill>
                  <a:srgbClr val="0070C0"/>
                </a:solidFill>
                <a:latin typeface="Arial" panose="020B0604020202020204" pitchFamily="34" charset="0"/>
                <a:ea typeface="Times New Roman"/>
                <a:cs typeface="Arial" panose="020B0604020202020204" pitchFamily="34" charset="0"/>
                <a:sym typeface="Times New Roman"/>
              </a:rPr>
              <a:t>iệc sử dụng ma túy của em trong một ngày diễn ra như thế nào? </a:t>
            </a:r>
            <a:endParaRPr sz="2400" b="0" u="none" strike="noStrike" cap="none"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560"/>
              </a:spcBef>
              <a:spcAft>
                <a:spcPts val="0"/>
              </a:spcAft>
              <a:buSzPts val="2800"/>
              <a:buNone/>
            </a:pPr>
            <a:r>
              <a:rPr lang="vi-VN" sz="2400" dirty="0" smtClean="0">
                <a:solidFill>
                  <a:srgbClr val="0070C0"/>
                </a:solidFill>
                <a:latin typeface="Arial" panose="020B0604020202020204" pitchFamily="34" charset="0"/>
                <a:ea typeface="Times New Roman"/>
                <a:cs typeface="Arial" panose="020B0604020202020204" pitchFamily="34" charset="0"/>
                <a:sym typeface="Times New Roman"/>
              </a:rPr>
              <a:t>- The</a:t>
            </a:r>
            <a:r>
              <a:rPr lang="en-GB" sz="2400" b="0" u="none" strike="noStrike" cap="none" dirty="0" smtClean="0">
                <a:solidFill>
                  <a:srgbClr val="0070C0"/>
                </a:solidFill>
                <a:latin typeface="Arial" panose="020B0604020202020204" pitchFamily="34" charset="0"/>
                <a:ea typeface="Times New Roman"/>
                <a:cs typeface="Arial" panose="020B0604020202020204" pitchFamily="34" charset="0"/>
                <a:sym typeface="Times New Roman"/>
              </a:rPr>
              <a:t>o </a:t>
            </a:r>
            <a:r>
              <a:rPr lang="en-GB" sz="2400" dirty="0" err="1" smtClean="0">
                <a:solidFill>
                  <a:srgbClr val="0070C0"/>
                </a:solidFill>
                <a:latin typeface="Arial" panose="020B0604020202020204" pitchFamily="34" charset="0"/>
                <a:ea typeface="Times New Roman"/>
                <a:cs typeface="Arial" panose="020B0604020202020204" pitchFamily="34" charset="0"/>
                <a:sym typeface="Times New Roman"/>
              </a:rPr>
              <a:t>em</a:t>
            </a:r>
            <a:r>
              <a:rPr lang="vi-VN" sz="2400" dirty="0" smtClean="0">
                <a:solidFill>
                  <a:srgbClr val="0070C0"/>
                </a:solidFill>
                <a:latin typeface="Arial" panose="020B0604020202020204" pitchFamily="34" charset="0"/>
                <a:ea typeface="Times New Roman"/>
                <a:cs typeface="Arial" panose="020B0604020202020204" pitchFamily="34" charset="0"/>
                <a:sym typeface="Times New Roman"/>
              </a:rPr>
              <a:t>,</a:t>
            </a:r>
            <a:r>
              <a:rPr lang="en-GB" sz="2400" b="0" u="none" strike="noStrike" cap="none"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vi-VN" sz="2400" b="0" u="none" strike="noStrike" cap="none" dirty="0" smtClean="0">
                <a:solidFill>
                  <a:srgbClr val="0070C0"/>
                </a:solidFill>
                <a:latin typeface="Arial" panose="020B0604020202020204" pitchFamily="34" charset="0"/>
                <a:ea typeface="Times New Roman"/>
                <a:cs typeface="Arial" panose="020B0604020202020204" pitchFamily="34" charset="0"/>
                <a:sym typeface="Times New Roman"/>
              </a:rPr>
              <a:t>vậy </a:t>
            </a:r>
            <a:r>
              <a:rPr lang="vi-VN" sz="2400" dirty="0" smtClean="0">
                <a:solidFill>
                  <a:srgbClr val="0070C0"/>
                </a:solidFill>
                <a:latin typeface="Arial" panose="020B0604020202020204" pitchFamily="34" charset="0"/>
                <a:ea typeface="Times New Roman"/>
                <a:cs typeface="Arial" panose="020B0604020202020204" pitchFamily="34" charset="0"/>
                <a:sym typeface="Times New Roman"/>
              </a:rPr>
              <a:t>để bỏ cữ tối thì em định sẽ làm gì? </a:t>
            </a:r>
          </a:p>
          <a:p>
            <a:pPr marL="114300" indent="0">
              <a:lnSpc>
                <a:spcPct val="100000"/>
              </a:lnSpc>
              <a:spcBef>
                <a:spcPts val="560"/>
              </a:spcBef>
              <a:spcAft>
                <a:spcPts val="0"/>
              </a:spcAft>
              <a:buSzPts val="2800"/>
              <a:buNone/>
            </a:pPr>
            <a:r>
              <a:rPr lang="vi-VN" sz="2400" dirty="0" smtClean="0">
                <a:solidFill>
                  <a:srgbClr val="0070C0"/>
                </a:solidFill>
                <a:latin typeface="Arial" panose="020B0604020202020204" pitchFamily="34" charset="0"/>
                <a:ea typeface="Times New Roman"/>
                <a:cs typeface="Arial" panose="020B0604020202020204" pitchFamily="34" charset="0"/>
                <a:sym typeface="Times New Roman"/>
              </a:rPr>
              <a:t>- Tại sao em lại muốn được vô chương trình điều trị Methadone?</a:t>
            </a:r>
          </a:p>
          <a:p>
            <a:pPr marL="114300" indent="0">
              <a:lnSpc>
                <a:spcPct val="100000"/>
              </a:lnSpc>
              <a:spcBef>
                <a:spcPts val="560"/>
              </a:spcBef>
              <a:spcAft>
                <a:spcPts val="0"/>
              </a:spcAft>
              <a:buSzPts val="2800"/>
              <a:buNone/>
            </a:pPr>
            <a:endParaRPr lang="vi-VN" sz="2800" b="1" dirty="0" smtClean="0">
              <a:solidFill>
                <a:schemeClr val="accent5">
                  <a:lumMod val="75000"/>
                </a:schemeClr>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560"/>
              </a:spcBef>
              <a:spcAft>
                <a:spcPts val="0"/>
              </a:spcAft>
              <a:buSzPts val="2800"/>
              <a:buNone/>
            </a:pPr>
            <a:r>
              <a:rPr lang="vi-VN" sz="2800" b="1" dirty="0" smtClean="0">
                <a:solidFill>
                  <a:schemeClr val="accent5">
                    <a:lumMod val="75000"/>
                  </a:schemeClr>
                </a:solidFill>
                <a:latin typeface="Arial" panose="020B0604020202020204" pitchFamily="34" charset="0"/>
                <a:ea typeface="Times New Roman"/>
                <a:cs typeface="Arial" panose="020B0604020202020204" pitchFamily="34" charset="0"/>
                <a:sym typeface="Times New Roman"/>
              </a:rPr>
              <a:t>Thực hành: đề nghị mỗi anh/chị đặt 1 câu hỏi mở cho KH.</a:t>
            </a:r>
          </a:p>
          <a:p>
            <a:pPr marL="114300" indent="0">
              <a:lnSpc>
                <a:spcPct val="100000"/>
              </a:lnSpc>
              <a:spcBef>
                <a:spcPts val="560"/>
              </a:spcBef>
              <a:spcAft>
                <a:spcPts val="0"/>
              </a:spcAft>
              <a:buSzPts val="2800"/>
              <a:buNone/>
            </a:pPr>
            <a:endParaRPr lang="vi-VN" sz="2400" dirty="0">
              <a:latin typeface="Arial" panose="020B0604020202020204" pitchFamily="34" charset="0"/>
              <a:ea typeface="Times New Roman"/>
              <a:cs typeface="Arial" panose="020B0604020202020204" pitchFamily="34" charset="0"/>
              <a:sym typeface="Times New Roman"/>
            </a:endParaRPr>
          </a:p>
        </p:txBody>
      </p:sp>
    </p:spTree>
    <p:extLst>
      <p:ext uri="{BB962C8B-B14F-4D97-AF65-F5344CB8AC3E}">
        <p14:creationId xmlns:p14="http://schemas.microsoft.com/office/powerpoint/2010/main" val="124120788"/>
      </p:ext>
    </p:extLst>
  </p:cSld>
  <p:clrMapOvr>
    <a:masterClrMapping/>
  </p:clrMapOvr>
  <p:transition spd="slow">
    <p:push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Shape 520"/>
          <p:cNvSpPr txBox="1">
            <a:spLocks noGrp="1"/>
          </p:cNvSpPr>
          <p:nvPr>
            <p:ph type="title"/>
          </p:nvPr>
        </p:nvSpPr>
        <p:spPr>
          <a:xfrm>
            <a:off x="1123406" y="613953"/>
            <a:ext cx="10058400" cy="1136469"/>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a:t>
            </a:r>
            <a:r>
              <a:rPr lang="vi-VN" sz="3600" b="1" dirty="0" smtClean="0">
                <a:solidFill>
                  <a:srgbClr val="FF0000"/>
                </a:solidFill>
                <a:latin typeface="Times New Roman"/>
                <a:ea typeface="Times New Roman"/>
                <a:cs typeface="Times New Roman"/>
                <a:sym typeface="Times New Roman"/>
              </a:rPr>
              <a:t>LỰC</a:t>
            </a:r>
            <a:endParaRPr sz="3600" b="1" dirty="0">
              <a:solidFill>
                <a:schemeClr val="dk2"/>
              </a:solidFill>
              <a:latin typeface="Times New Roman"/>
              <a:ea typeface="Times New Roman"/>
              <a:cs typeface="Times New Roman"/>
              <a:sym typeface="Times New Roman"/>
            </a:endParaRPr>
          </a:p>
        </p:txBody>
      </p:sp>
      <p:sp>
        <p:nvSpPr>
          <p:cNvPr id="521" name="Shape 521"/>
          <p:cNvSpPr txBox="1">
            <a:spLocks noGrp="1"/>
          </p:cNvSpPr>
          <p:nvPr>
            <p:ph type="body" idx="1"/>
          </p:nvPr>
        </p:nvSpPr>
        <p:spPr>
          <a:xfrm>
            <a:off x="1123406" y="2148114"/>
            <a:ext cx="10058400" cy="3744619"/>
          </a:xfrm>
          <a:prstGeom prst="rect">
            <a:avLst/>
          </a:prstGeom>
          <a:noFill/>
          <a:ln>
            <a:noFill/>
          </a:ln>
        </p:spPr>
        <p:txBody>
          <a:bodyPr spcFirstLastPara="1" vert="horz" wrap="square" lIns="91425" tIns="45700" rIns="91425" bIns="45700" rtlCol="0" anchor="t" anchorCtr="0">
            <a:noAutofit/>
          </a:bodyPr>
          <a:lstStyle/>
          <a:p>
            <a:pPr marL="127000" indent="0">
              <a:lnSpc>
                <a:spcPct val="100000"/>
              </a:lnSpc>
              <a:spcBef>
                <a:spcPts val="0"/>
              </a:spcBef>
              <a:spcAft>
                <a:spcPts val="0"/>
              </a:spcAft>
              <a:buSzPts val="3000"/>
              <a:buNone/>
            </a:pPr>
            <a:r>
              <a:rPr lang="vi-VN" sz="2800" b="1" dirty="0" smtClean="0">
                <a:solidFill>
                  <a:srgbClr val="0070C0"/>
                </a:solidFill>
                <a:latin typeface="Arial" panose="020B0604020202020204" pitchFamily="34" charset="0"/>
                <a:ea typeface="Times New Roman"/>
                <a:cs typeface="Arial" panose="020B0604020202020204" pitchFamily="34" charset="0"/>
                <a:sym typeface="Times New Roman"/>
              </a:rPr>
              <a:t>2. KN khẳng định (khen ngợi):</a:t>
            </a:r>
          </a:p>
          <a:p>
            <a:pPr marL="342900" indent="-215900">
              <a:lnSpc>
                <a:spcPct val="100000"/>
              </a:lnSpc>
              <a:spcBef>
                <a:spcPts val="0"/>
              </a:spcBef>
              <a:spcAft>
                <a:spcPts val="0"/>
              </a:spcAft>
              <a:buSzPts val="3000"/>
              <a:buFont typeface="Arial"/>
              <a:buChar char="•"/>
            </a:pP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Là</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người</a:t>
            </a:r>
            <a:r>
              <a:rPr lang="vi-VN" sz="28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thì</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bất kỳ </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ai</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cũng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đều </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có</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vi-VN" sz="2800" b="1" dirty="0" smtClean="0">
                <a:solidFill>
                  <a:srgbClr val="0070C0"/>
                </a:solidFill>
                <a:latin typeface="Arial" panose="020B0604020202020204" pitchFamily="34" charset="0"/>
                <a:ea typeface="Times New Roman"/>
                <a:cs typeface="Arial" panose="020B0604020202020204" pitchFamily="34" charset="0"/>
                <a:sym typeface="Times New Roman"/>
              </a:rPr>
              <a:t>phẩm giá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và</a:t>
            </a:r>
            <a:r>
              <a:rPr lang="vi-VN" sz="2800" b="1"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smtClean="0">
                <a:solidFill>
                  <a:srgbClr val="0070C0"/>
                </a:solidFill>
                <a:latin typeface="Arial" panose="020B0604020202020204" pitchFamily="34" charset="0"/>
                <a:ea typeface="Times New Roman"/>
                <a:cs typeface="Arial" panose="020B0604020202020204" pitchFamily="34" charset="0"/>
                <a:sym typeface="Times New Roman"/>
              </a:rPr>
              <a:t>giá</a:t>
            </a:r>
            <a:r>
              <a:rPr lang="en-GB" sz="2800" b="1"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smtClean="0">
                <a:solidFill>
                  <a:srgbClr val="0070C0"/>
                </a:solidFill>
                <a:latin typeface="Arial" panose="020B0604020202020204" pitchFamily="34" charset="0"/>
                <a:ea typeface="Times New Roman"/>
                <a:cs typeface="Arial" panose="020B0604020202020204" pitchFamily="34" charset="0"/>
                <a:sym typeface="Times New Roman"/>
              </a:rPr>
              <a:t>trị</a:t>
            </a:r>
            <a:r>
              <a:rPr lang="en-GB" sz="2800" b="1"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2800" dirty="0">
              <a:solidFill>
                <a:srgbClr val="0070C0"/>
              </a:solidFill>
              <a:latin typeface="Arial" panose="020B0604020202020204" pitchFamily="34" charset="0"/>
              <a:ea typeface="Times New Roman"/>
              <a:cs typeface="Arial" panose="020B0604020202020204" pitchFamily="34" charset="0"/>
              <a:sym typeface="Times New Roman"/>
            </a:endParaRPr>
          </a:p>
          <a:p>
            <a:pPr marL="342900" indent="-215900">
              <a:lnSpc>
                <a:spcPct val="100000"/>
              </a:lnSpc>
              <a:spcBef>
                <a:spcPts val="640"/>
              </a:spcBef>
              <a:spcAft>
                <a:spcPts val="0"/>
              </a:spcAft>
              <a:buSzPts val="3000"/>
              <a:buFont typeface="Arial"/>
              <a:buChar char="•"/>
            </a:pP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Khẳng</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định</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là</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nhận</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ra</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thừa</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nhận</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và</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nhấn</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mạnh</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những</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điểm</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tích</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cực</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hay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điều</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tốt</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bao</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gồm</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hành</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động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cá</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tính</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tiềm</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năng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của</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KH</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2800" dirty="0">
              <a:solidFill>
                <a:srgbClr val="0070C0"/>
              </a:solidFill>
              <a:latin typeface="Arial" panose="020B0604020202020204" pitchFamily="34" charset="0"/>
              <a:ea typeface="Times New Roman"/>
              <a:cs typeface="Arial" panose="020B0604020202020204" pitchFamily="34" charset="0"/>
              <a:sym typeface="Times New Roman"/>
            </a:endParaRPr>
          </a:p>
          <a:p>
            <a:pPr marL="342900" indent="-215900">
              <a:lnSpc>
                <a:spcPct val="100000"/>
              </a:lnSpc>
              <a:spcBef>
                <a:spcPts val="640"/>
              </a:spcBef>
              <a:spcAft>
                <a:spcPts val="0"/>
              </a:spcAft>
              <a:buSzPts val="3000"/>
              <a:buFont typeface="Arial"/>
              <a:buChar char="•"/>
            </a:pP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K</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N</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khẳng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định</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dùng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để</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hỗ</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trợ</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và</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khuyến</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khích</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vi-VN" sz="2800" b="1" dirty="0" smtClean="0">
                <a:solidFill>
                  <a:srgbClr val="0070C0"/>
                </a:solidFill>
                <a:latin typeface="Arial" panose="020B0604020202020204" pitchFamily="34" charset="0"/>
                <a:ea typeface="Times New Roman"/>
                <a:cs typeface="Arial" panose="020B0604020202020204" pitchFamily="34" charset="0"/>
                <a:sym typeface="Times New Roman"/>
              </a:rPr>
              <a:t>KH</a:t>
            </a:r>
            <a:r>
              <a:rPr lang="en-GB" sz="2800" b="1"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2800" b="1" dirty="0">
              <a:solidFill>
                <a:srgbClr val="0070C0"/>
              </a:solidFill>
              <a:latin typeface="Arial" panose="020B0604020202020204" pitchFamily="34" charset="0"/>
              <a:ea typeface="Times New Roman"/>
              <a:cs typeface="Arial" panose="020B0604020202020204" pitchFamily="34" charset="0"/>
              <a:sym typeface="Times New Roman"/>
            </a:endParaRPr>
          </a:p>
        </p:txBody>
      </p:sp>
    </p:spTree>
    <p:extLst>
      <p:ext uri="{BB962C8B-B14F-4D97-AF65-F5344CB8AC3E}">
        <p14:creationId xmlns:p14="http://schemas.microsoft.com/office/powerpoint/2010/main" val="4047457266"/>
      </p:ext>
    </p:extLst>
  </p:cSld>
  <p:clrMapOvr>
    <a:masterClrMapping/>
  </p:clrMapOvr>
  <p:transition spd="slow">
    <p:push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Shape 527"/>
          <p:cNvSpPr txBox="1">
            <a:spLocks noGrp="1"/>
          </p:cNvSpPr>
          <p:nvPr>
            <p:ph type="title"/>
          </p:nvPr>
        </p:nvSpPr>
        <p:spPr>
          <a:xfrm>
            <a:off x="1219200" y="599090"/>
            <a:ext cx="10016836" cy="1118873"/>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a:t>
            </a:r>
            <a:r>
              <a:rPr lang="vi-VN" sz="3600" b="1" dirty="0" smtClean="0">
                <a:solidFill>
                  <a:srgbClr val="FF0000"/>
                </a:solidFill>
                <a:latin typeface="Times New Roman"/>
                <a:ea typeface="Times New Roman"/>
                <a:cs typeface="Times New Roman"/>
                <a:sym typeface="Times New Roman"/>
              </a:rPr>
              <a:t>LỰC</a:t>
            </a:r>
            <a:endParaRPr sz="3600" b="1" dirty="0">
              <a:solidFill>
                <a:schemeClr val="dk2"/>
              </a:solidFill>
              <a:latin typeface="Times New Roman"/>
              <a:ea typeface="Times New Roman"/>
              <a:cs typeface="Times New Roman"/>
              <a:sym typeface="Times New Roman"/>
            </a:endParaRPr>
          </a:p>
        </p:txBody>
      </p:sp>
      <p:sp>
        <p:nvSpPr>
          <p:cNvPr id="528" name="Shape 528"/>
          <p:cNvSpPr txBox="1">
            <a:spLocks noGrp="1"/>
          </p:cNvSpPr>
          <p:nvPr>
            <p:ph type="body" idx="1"/>
          </p:nvPr>
        </p:nvSpPr>
        <p:spPr>
          <a:xfrm>
            <a:off x="1052945" y="1953491"/>
            <a:ext cx="10183091" cy="4257306"/>
          </a:xfrm>
          <a:prstGeom prst="rect">
            <a:avLst/>
          </a:prstGeom>
          <a:noFill/>
          <a:ln>
            <a:noFill/>
          </a:ln>
        </p:spPr>
        <p:txBody>
          <a:bodyPr spcFirstLastPara="1" vert="horz" wrap="square" lIns="91425" tIns="45700" rIns="91425" bIns="45700" rtlCol="0" anchor="t" anchorCtr="0">
            <a:noAutofit/>
          </a:bodyPr>
          <a:lstStyle/>
          <a:p>
            <a:pPr marL="114300" indent="0">
              <a:lnSpc>
                <a:spcPct val="80000"/>
              </a:lnSpc>
              <a:spcBef>
                <a:spcPts val="0"/>
              </a:spcBef>
              <a:spcAft>
                <a:spcPts val="0"/>
              </a:spcAft>
              <a:buSzPts val="3150"/>
              <a:buNone/>
            </a:pPr>
            <a:r>
              <a:rPr lang="vi-VN" sz="2800" b="1" dirty="0" smtClean="0">
                <a:solidFill>
                  <a:srgbClr val="0070C0"/>
                </a:solidFill>
                <a:latin typeface="Arial" panose="020B0604020202020204" pitchFamily="34" charset="0"/>
                <a:ea typeface="Times New Roman"/>
                <a:cs typeface="Arial" panose="020B0604020202020204" pitchFamily="34" charset="0"/>
                <a:sym typeface="Times New Roman"/>
              </a:rPr>
              <a:t>2. KN</a:t>
            </a:r>
            <a:r>
              <a:rPr lang="en-GB" sz="2800" b="1"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a:solidFill>
                  <a:srgbClr val="0070C0"/>
                </a:solidFill>
                <a:latin typeface="Arial" panose="020B0604020202020204" pitchFamily="34" charset="0"/>
                <a:ea typeface="Times New Roman"/>
                <a:cs typeface="Arial" panose="020B0604020202020204" pitchFamily="34" charset="0"/>
                <a:sym typeface="Times New Roman"/>
              </a:rPr>
              <a:t>khẳng</a:t>
            </a:r>
            <a:r>
              <a:rPr lang="en-GB" sz="28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b="1" dirty="0" err="1" smtClean="0">
                <a:solidFill>
                  <a:srgbClr val="0070C0"/>
                </a:solidFill>
                <a:latin typeface="Arial" panose="020B0604020202020204" pitchFamily="34" charset="0"/>
                <a:ea typeface="Times New Roman"/>
                <a:cs typeface="Arial" panose="020B0604020202020204" pitchFamily="34" charset="0"/>
                <a:sym typeface="Times New Roman"/>
              </a:rPr>
              <a:t>định</a:t>
            </a:r>
            <a:r>
              <a:rPr lang="vi-VN" sz="2800" b="1" dirty="0" smtClean="0">
                <a:solidFill>
                  <a:srgbClr val="0070C0"/>
                </a:solidFill>
                <a:latin typeface="Arial" panose="020B0604020202020204" pitchFamily="34" charset="0"/>
                <a:ea typeface="Times New Roman"/>
                <a:cs typeface="Arial" panose="020B0604020202020204" pitchFamily="34" charset="0"/>
                <a:sym typeface="Times New Roman"/>
              </a:rPr>
              <a:t> – khen ngợi (tt)</a:t>
            </a:r>
          </a:p>
          <a:p>
            <a:pPr marL="114300" indent="0">
              <a:lnSpc>
                <a:spcPct val="80000"/>
              </a:lnSpc>
              <a:spcBef>
                <a:spcPts val="0"/>
              </a:spcBef>
              <a:spcAft>
                <a:spcPts val="0"/>
              </a:spcAft>
              <a:buSzPts val="3150"/>
              <a:buNone/>
            </a:pPr>
            <a:r>
              <a:rPr lang="vi-VN" sz="2600" b="1" dirty="0" smtClean="0">
                <a:solidFill>
                  <a:srgbClr val="0070C0"/>
                </a:solidFill>
                <a:latin typeface="Arial" panose="020B0604020202020204" pitchFamily="34" charset="0"/>
                <a:ea typeface="Times New Roman"/>
                <a:cs typeface="Arial" panose="020B0604020202020204" pitchFamily="34" charset="0"/>
                <a:sym typeface="Times New Roman"/>
              </a:rPr>
              <a:t>VD:</a:t>
            </a:r>
            <a:endParaRPr sz="2600" b="1"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80000"/>
              </a:lnSpc>
              <a:spcBef>
                <a:spcPts val="510"/>
              </a:spcBef>
              <a:spcAft>
                <a:spcPts val="0"/>
              </a:spcAft>
              <a:buSzPts val="2400"/>
              <a:buNone/>
            </a:pPr>
            <a:r>
              <a:rPr lang="vi-VN"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smtClean="0">
                <a:solidFill>
                  <a:srgbClr val="0070C0"/>
                </a:solidFill>
                <a:latin typeface="Arial" panose="020B0604020202020204" pitchFamily="34" charset="0"/>
                <a:ea typeface="Times New Roman"/>
                <a:cs typeface="Arial" panose="020B0604020202020204" pitchFamily="34" charset="0"/>
                <a:sym typeface="Times New Roman"/>
              </a:rPr>
              <a:t>Cảm</a:t>
            </a:r>
            <a:r>
              <a:rPr lang="en-GB"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ơn</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2600" dirty="0" smtClean="0">
                <a:solidFill>
                  <a:srgbClr val="0070C0"/>
                </a:solidFill>
                <a:latin typeface="Arial" panose="020B0604020202020204" pitchFamily="34" charset="0"/>
                <a:ea typeface="Times New Roman"/>
                <a:cs typeface="Arial" panose="020B0604020202020204" pitchFamily="34" charset="0"/>
                <a:sym typeface="Times New Roman"/>
              </a:rPr>
              <a:t>em</a:t>
            </a:r>
            <a:r>
              <a:rPr lang="en-GB"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đã</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đến</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smtClean="0">
                <a:solidFill>
                  <a:srgbClr val="0070C0"/>
                </a:solidFill>
                <a:latin typeface="Arial" panose="020B0604020202020204" pitchFamily="34" charset="0"/>
                <a:ea typeface="Times New Roman"/>
                <a:cs typeface="Arial" panose="020B0604020202020204" pitchFamily="34" charset="0"/>
                <a:sym typeface="Times New Roman"/>
              </a:rPr>
              <a:t>đ</a:t>
            </a:r>
            <a:r>
              <a:rPr lang="vi-VN" sz="2600" dirty="0" smtClean="0">
                <a:solidFill>
                  <a:srgbClr val="0070C0"/>
                </a:solidFill>
                <a:latin typeface="Arial" panose="020B0604020202020204" pitchFamily="34" charset="0"/>
                <a:ea typeface="Times New Roman"/>
                <a:cs typeface="Arial" panose="020B0604020202020204" pitchFamily="34" charset="0"/>
                <a:sym typeface="Times New Roman"/>
              </a:rPr>
              <a:t>úng hẹn và</a:t>
            </a:r>
            <a:r>
              <a:rPr lang="en-GB"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còn</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đến</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sớm</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smtClean="0">
                <a:solidFill>
                  <a:srgbClr val="0070C0"/>
                </a:solidFill>
                <a:latin typeface="Arial" panose="020B0604020202020204" pitchFamily="34" charset="0"/>
                <a:ea typeface="Times New Roman"/>
                <a:cs typeface="Arial" panose="020B0604020202020204" pitchFamily="34" charset="0"/>
                <a:sym typeface="Times New Roman"/>
              </a:rPr>
              <a:t>nữa</a:t>
            </a:r>
            <a:r>
              <a:rPr lang="vi-VN" sz="2600" dirty="0">
                <a:solidFill>
                  <a:srgbClr val="0070C0"/>
                </a:solidFill>
                <a:latin typeface="Arial" panose="020B0604020202020204" pitchFamily="34" charset="0"/>
                <a:ea typeface="Times New Roman"/>
                <a:cs typeface="Arial" panose="020B0604020202020204" pitchFamily="34" charset="0"/>
                <a:sym typeface="Times New Roman"/>
              </a:rPr>
              <a:t>.</a:t>
            </a:r>
            <a:endParaRPr sz="2600"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80000"/>
              </a:lnSpc>
              <a:spcBef>
                <a:spcPts val="510"/>
              </a:spcBef>
              <a:spcAft>
                <a:spcPts val="0"/>
              </a:spcAft>
              <a:buSzPts val="2550"/>
              <a:buNone/>
            </a:pPr>
            <a:r>
              <a:rPr lang="vi-VN"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smtClean="0">
                <a:solidFill>
                  <a:srgbClr val="0070C0"/>
                </a:solidFill>
                <a:latin typeface="Arial" panose="020B0604020202020204" pitchFamily="34" charset="0"/>
                <a:ea typeface="Times New Roman"/>
                <a:cs typeface="Arial" panose="020B0604020202020204" pitchFamily="34" charset="0"/>
                <a:sym typeface="Times New Roman"/>
              </a:rPr>
              <a:t>Ồ</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2600" dirty="0" smtClean="0">
                <a:solidFill>
                  <a:srgbClr val="0070C0"/>
                </a:solidFill>
                <a:latin typeface="Arial" panose="020B0604020202020204" pitchFamily="34" charset="0"/>
                <a:ea typeface="Times New Roman"/>
                <a:cs typeface="Arial" panose="020B0604020202020204" pitchFamily="34" charset="0"/>
                <a:sym typeface="Times New Roman"/>
              </a:rPr>
              <a:t>Như vậy là em đã bỏ cữ tối được 1 tuần, em thật là kiên trì đó</a:t>
            </a:r>
            <a:r>
              <a:rPr lang="en-GB" sz="2600"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2600"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80000"/>
              </a:lnSpc>
              <a:spcBef>
                <a:spcPts val="510"/>
              </a:spcBef>
              <a:buSzPts val="2550"/>
              <a:buNone/>
            </a:pPr>
            <a:r>
              <a:rPr lang="vi-VN"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smtClean="0">
                <a:solidFill>
                  <a:srgbClr val="0070C0"/>
                </a:solidFill>
                <a:latin typeface="Arial" panose="020B0604020202020204" pitchFamily="34" charset="0"/>
                <a:ea typeface="Times New Roman"/>
                <a:cs typeface="Arial" panose="020B0604020202020204" pitchFamily="34" charset="0"/>
                <a:sym typeface="Times New Roman"/>
              </a:rPr>
              <a:t>Ba </a:t>
            </a:r>
            <a:r>
              <a:rPr lang="en-GB" sz="2600" dirty="0" err="1" smtClean="0">
                <a:solidFill>
                  <a:srgbClr val="0070C0"/>
                </a:solidFill>
                <a:latin typeface="Arial" panose="020B0604020202020204" pitchFamily="34" charset="0"/>
                <a:ea typeface="Times New Roman"/>
                <a:cs typeface="Arial" panose="020B0604020202020204" pitchFamily="34" charset="0"/>
                <a:sym typeface="Times New Roman"/>
              </a:rPr>
              <a:t>mẹ</a:t>
            </a:r>
            <a:r>
              <a:rPr lang="en-GB"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smtClean="0">
                <a:solidFill>
                  <a:srgbClr val="0070C0"/>
                </a:solidFill>
                <a:latin typeface="Arial" panose="020B0604020202020204" pitchFamily="34" charset="0"/>
                <a:ea typeface="Times New Roman"/>
                <a:cs typeface="Arial" panose="020B0604020202020204" pitchFamily="34" charset="0"/>
                <a:sym typeface="Times New Roman"/>
              </a:rPr>
              <a:t>em</a:t>
            </a:r>
            <a:r>
              <a:rPr lang="en-GB"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smtClean="0">
                <a:solidFill>
                  <a:srgbClr val="0070C0"/>
                </a:solidFill>
                <a:latin typeface="Arial" panose="020B0604020202020204" pitchFamily="34" charset="0"/>
                <a:ea typeface="Times New Roman"/>
                <a:cs typeface="Arial" panose="020B0604020202020204" pitchFamily="34" charset="0"/>
                <a:sym typeface="Times New Roman"/>
              </a:rPr>
              <a:t>và</a:t>
            </a:r>
            <a:r>
              <a:rPr lang="en-GB"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smtClean="0">
                <a:solidFill>
                  <a:srgbClr val="0070C0"/>
                </a:solidFill>
                <a:latin typeface="Arial" panose="020B0604020202020204" pitchFamily="34" charset="0"/>
                <a:ea typeface="Times New Roman"/>
                <a:cs typeface="Arial" panose="020B0604020202020204" pitchFamily="34" charset="0"/>
                <a:sym typeface="Times New Roman"/>
              </a:rPr>
              <a:t>chị</a:t>
            </a:r>
            <a:r>
              <a:rPr lang="en-GB"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smtClean="0">
                <a:solidFill>
                  <a:srgbClr val="0070C0"/>
                </a:solidFill>
                <a:latin typeface="Arial" panose="020B0604020202020204" pitchFamily="34" charset="0"/>
                <a:ea typeface="Times New Roman"/>
                <a:cs typeface="Arial" panose="020B0604020202020204" pitchFamily="34" charset="0"/>
                <a:sym typeface="Times New Roman"/>
              </a:rPr>
              <a:t>rất</a:t>
            </a:r>
            <a:r>
              <a:rPr lang="en-GB"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mừng</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vì</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2600" dirty="0" smtClean="0">
                <a:solidFill>
                  <a:srgbClr val="0070C0"/>
                </a:solidFill>
                <a:latin typeface="Arial" panose="020B0604020202020204" pitchFamily="34" charset="0"/>
                <a:ea typeface="Times New Roman"/>
                <a:cs typeface="Arial" panose="020B0604020202020204" pitchFamily="34" charset="0"/>
                <a:sym typeface="Times New Roman"/>
              </a:rPr>
              <a:t>em đã có những tư duy tích cực, cụ thể là </a:t>
            </a:r>
            <a:r>
              <a:rPr lang="en-GB" sz="2600" dirty="0" err="1" smtClean="0">
                <a:solidFill>
                  <a:srgbClr val="0070C0"/>
                </a:solidFill>
                <a:latin typeface="Arial" panose="020B0604020202020204" pitchFamily="34" charset="0"/>
                <a:ea typeface="Times New Roman"/>
                <a:cs typeface="Arial" panose="020B0604020202020204" pitchFamily="34" charset="0"/>
                <a:sym typeface="Times New Roman"/>
              </a:rPr>
              <a:t>em</a:t>
            </a:r>
            <a:r>
              <a:rPr lang="en-GB"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vi-VN" sz="2600" dirty="0">
                <a:solidFill>
                  <a:srgbClr val="0070C0"/>
                </a:solidFill>
                <a:latin typeface="Arial" panose="020B0604020202020204" pitchFamily="34" charset="0"/>
                <a:ea typeface="Times New Roman"/>
                <a:cs typeface="Arial" panose="020B0604020202020204" pitchFamily="34" charset="0"/>
                <a:sym typeface="Times New Roman"/>
              </a:rPr>
              <a:t>đã</a:t>
            </a:r>
            <a:r>
              <a:rPr lang="en-US"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US" sz="2600" dirty="0" err="1" smtClean="0">
                <a:solidFill>
                  <a:srgbClr val="0070C0"/>
                </a:solidFill>
                <a:latin typeface="Arial" panose="020B0604020202020204" pitchFamily="34" charset="0"/>
                <a:ea typeface="Times New Roman"/>
                <a:cs typeface="Arial" panose="020B0604020202020204" pitchFamily="34" charset="0"/>
                <a:sym typeface="Times New Roman"/>
              </a:rPr>
              <a:t>tự</a:t>
            </a:r>
            <a:r>
              <a:rPr lang="en-US"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2600" dirty="0" err="1" smtClean="0">
                <a:solidFill>
                  <a:srgbClr val="0070C0"/>
                </a:solidFill>
                <a:latin typeface="Arial" panose="020B0604020202020204" pitchFamily="34" charset="0"/>
                <a:ea typeface="Times New Roman"/>
                <a:cs typeface="Arial" panose="020B0604020202020204" pitchFamily="34" charset="0"/>
                <a:sym typeface="Times New Roman"/>
              </a:rPr>
              <a:t>quyết</a:t>
            </a:r>
            <a:r>
              <a:rPr lang="en-US"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2600" dirty="0" err="1" smtClean="0">
                <a:solidFill>
                  <a:srgbClr val="0070C0"/>
                </a:solidFill>
                <a:latin typeface="Arial" panose="020B0604020202020204" pitchFamily="34" charset="0"/>
                <a:ea typeface="Times New Roman"/>
                <a:cs typeface="Arial" panose="020B0604020202020204" pitchFamily="34" charset="0"/>
                <a:sym typeface="Times New Roman"/>
              </a:rPr>
              <a:t>định</a:t>
            </a:r>
            <a:r>
              <a:rPr lang="en-US"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2600" dirty="0" err="1" smtClean="0">
                <a:solidFill>
                  <a:srgbClr val="0070C0"/>
                </a:solidFill>
                <a:latin typeface="Arial" panose="020B0604020202020204" pitchFamily="34" charset="0"/>
                <a:ea typeface="Times New Roman"/>
                <a:cs typeface="Arial" panose="020B0604020202020204" pitchFamily="34" charset="0"/>
                <a:sym typeface="Times New Roman"/>
              </a:rPr>
              <a:t>việc</a:t>
            </a:r>
            <a:r>
              <a:rPr lang="en-US"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2600" dirty="0" err="1">
                <a:solidFill>
                  <a:srgbClr val="0070C0"/>
                </a:solidFill>
                <a:latin typeface="Arial" panose="020B0604020202020204" pitchFamily="34" charset="0"/>
                <a:ea typeface="Times New Roman"/>
                <a:cs typeface="Arial" panose="020B0604020202020204" pitchFamily="34" charset="0"/>
                <a:sym typeface="Times New Roman"/>
              </a:rPr>
              <a:t>vào</a:t>
            </a:r>
            <a:r>
              <a:rPr lang="en-US"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US" sz="2600" dirty="0" err="1">
                <a:solidFill>
                  <a:srgbClr val="0070C0"/>
                </a:solidFill>
                <a:latin typeface="Arial" panose="020B0604020202020204" pitchFamily="34" charset="0"/>
                <a:ea typeface="Times New Roman"/>
                <a:cs typeface="Arial" panose="020B0604020202020204" pitchFamily="34" charset="0"/>
                <a:sym typeface="Times New Roman"/>
              </a:rPr>
              <a:t>trung</a:t>
            </a:r>
            <a:r>
              <a:rPr lang="en-US"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US" sz="2600" dirty="0" err="1" smtClean="0">
                <a:solidFill>
                  <a:srgbClr val="0070C0"/>
                </a:solidFill>
                <a:latin typeface="Arial" panose="020B0604020202020204" pitchFamily="34" charset="0"/>
                <a:ea typeface="Times New Roman"/>
                <a:cs typeface="Arial" panose="020B0604020202020204" pitchFamily="34" charset="0"/>
                <a:sym typeface="Times New Roman"/>
              </a:rPr>
              <a:t>tâm</a:t>
            </a:r>
            <a:r>
              <a:rPr lang="en-US"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2600" dirty="0" err="1" smtClean="0">
                <a:solidFill>
                  <a:srgbClr val="0070C0"/>
                </a:solidFill>
                <a:latin typeface="Arial" panose="020B0604020202020204" pitchFamily="34" charset="0"/>
                <a:ea typeface="Times New Roman"/>
                <a:cs typeface="Arial" panose="020B0604020202020204" pitchFamily="34" charset="0"/>
                <a:sym typeface="Times New Roman"/>
              </a:rPr>
              <a:t>lần</a:t>
            </a:r>
            <a:r>
              <a:rPr lang="en-US"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2600" dirty="0" err="1" smtClean="0">
                <a:solidFill>
                  <a:srgbClr val="0070C0"/>
                </a:solidFill>
                <a:latin typeface="Arial" panose="020B0604020202020204" pitchFamily="34" charset="0"/>
                <a:ea typeface="Times New Roman"/>
                <a:cs typeface="Arial" panose="020B0604020202020204" pitchFamily="34" charset="0"/>
                <a:sym typeface="Times New Roman"/>
              </a:rPr>
              <a:t>này</a:t>
            </a:r>
            <a:r>
              <a:rPr lang="en-US" sz="2600"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2600"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80000"/>
              </a:lnSpc>
              <a:spcBef>
                <a:spcPts val="510"/>
              </a:spcBef>
              <a:buSzPts val="2550"/>
              <a:buNone/>
            </a:pPr>
            <a:r>
              <a:rPr lang="vi-VN"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smtClean="0">
                <a:solidFill>
                  <a:srgbClr val="0070C0"/>
                </a:solidFill>
                <a:latin typeface="Arial" panose="020B0604020202020204" pitchFamily="34" charset="0"/>
                <a:ea typeface="Times New Roman"/>
                <a:cs typeface="Arial" panose="020B0604020202020204" pitchFamily="34" charset="0"/>
                <a:sym typeface="Times New Roman"/>
              </a:rPr>
              <a:t>Anh</a:t>
            </a:r>
            <a:r>
              <a:rPr lang="en-GB"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thấy</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smtClean="0">
                <a:solidFill>
                  <a:srgbClr val="0070C0"/>
                </a:solidFill>
                <a:latin typeface="Arial" panose="020B0604020202020204" pitchFamily="34" charset="0"/>
                <a:ea typeface="Times New Roman"/>
                <a:cs typeface="Arial" panose="020B0604020202020204" pitchFamily="34" charset="0"/>
                <a:sym typeface="Times New Roman"/>
              </a:rPr>
              <a:t>em</a:t>
            </a:r>
            <a:r>
              <a:rPr lang="en-GB"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đã</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smtClean="0">
                <a:solidFill>
                  <a:srgbClr val="0070C0"/>
                </a:solidFill>
                <a:latin typeface="Arial" panose="020B0604020202020204" pitchFamily="34" charset="0"/>
                <a:ea typeface="Times New Roman"/>
                <a:cs typeface="Arial" panose="020B0604020202020204" pitchFamily="34" charset="0"/>
                <a:sym typeface="Times New Roman"/>
              </a:rPr>
              <a:t>tham</a:t>
            </a:r>
            <a:r>
              <a:rPr lang="en-GB"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gia</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đều</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đăn</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các</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buổi</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giáo</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dục</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nhóm</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smtClean="0">
                <a:solidFill>
                  <a:srgbClr val="0070C0"/>
                </a:solidFill>
                <a:latin typeface="Arial" panose="020B0604020202020204" pitchFamily="34" charset="0"/>
                <a:ea typeface="Times New Roman"/>
                <a:cs typeface="Arial" panose="020B0604020202020204" pitchFamily="34" charset="0"/>
                <a:sym typeface="Times New Roman"/>
              </a:rPr>
              <a:t>anh</a:t>
            </a:r>
            <a:r>
              <a:rPr lang="en-GB" sz="26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rất</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vui</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vì</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em</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đã</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600" dirty="0" err="1">
                <a:solidFill>
                  <a:srgbClr val="0070C0"/>
                </a:solidFill>
                <a:latin typeface="Arial" panose="020B0604020202020204" pitchFamily="34" charset="0"/>
                <a:ea typeface="Times New Roman"/>
                <a:cs typeface="Arial" panose="020B0604020202020204" pitchFamily="34" charset="0"/>
                <a:sym typeface="Times New Roman"/>
              </a:rPr>
              <a:t>thay</a:t>
            </a:r>
            <a:r>
              <a:rPr lang="en-GB" sz="26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2600" dirty="0" smtClean="0">
                <a:solidFill>
                  <a:srgbClr val="0070C0"/>
                </a:solidFill>
                <a:latin typeface="Arial" panose="020B0604020202020204" pitchFamily="34" charset="0"/>
                <a:ea typeface="Times New Roman"/>
                <a:cs typeface="Arial" panose="020B0604020202020204" pitchFamily="34" charset="0"/>
                <a:sym typeface="Times New Roman"/>
              </a:rPr>
              <a:t>đổi.</a:t>
            </a:r>
          </a:p>
          <a:p>
            <a:pPr marL="114300" indent="0">
              <a:lnSpc>
                <a:spcPct val="80000"/>
              </a:lnSpc>
              <a:spcBef>
                <a:spcPts val="510"/>
              </a:spcBef>
              <a:buSzPts val="2550"/>
              <a:buNone/>
            </a:pPr>
            <a:endParaRPr lang="vi-VN" sz="2600" b="1" dirty="0" smtClean="0">
              <a:solidFill>
                <a:schemeClr val="accent5">
                  <a:lumMod val="75000"/>
                </a:schemeClr>
              </a:solidFill>
              <a:ea typeface="Times New Roman"/>
              <a:cs typeface="Arial" panose="020B0604020202020204" pitchFamily="34" charset="0"/>
              <a:sym typeface="Times New Roman"/>
            </a:endParaRPr>
          </a:p>
          <a:p>
            <a:pPr marL="114300" indent="0">
              <a:lnSpc>
                <a:spcPct val="80000"/>
              </a:lnSpc>
              <a:spcBef>
                <a:spcPts val="510"/>
              </a:spcBef>
              <a:buSzPts val="2550"/>
              <a:buNone/>
            </a:pPr>
            <a:r>
              <a:rPr lang="vi-VN" sz="2600" b="1" dirty="0" smtClean="0">
                <a:solidFill>
                  <a:schemeClr val="accent5">
                    <a:lumMod val="75000"/>
                  </a:schemeClr>
                </a:solidFill>
                <a:ea typeface="Times New Roman"/>
                <a:cs typeface="Arial" panose="020B0604020202020204" pitchFamily="34" charset="0"/>
                <a:sym typeface="Times New Roman"/>
              </a:rPr>
              <a:t>Thực </a:t>
            </a:r>
            <a:r>
              <a:rPr lang="vi-VN" sz="2600" b="1" dirty="0">
                <a:solidFill>
                  <a:schemeClr val="accent5">
                    <a:lumMod val="75000"/>
                  </a:schemeClr>
                </a:solidFill>
                <a:ea typeface="Times New Roman"/>
                <a:cs typeface="Arial" panose="020B0604020202020204" pitchFamily="34" charset="0"/>
                <a:sym typeface="Times New Roman"/>
              </a:rPr>
              <a:t>hành</a:t>
            </a:r>
            <a:r>
              <a:rPr lang="vi-VN" sz="2600" b="1" dirty="0" smtClean="0">
                <a:solidFill>
                  <a:schemeClr val="accent5">
                    <a:lumMod val="75000"/>
                  </a:schemeClr>
                </a:solidFill>
                <a:ea typeface="Times New Roman"/>
                <a:cs typeface="Arial" panose="020B0604020202020204" pitchFamily="34" charset="0"/>
                <a:sym typeface="Times New Roman"/>
              </a:rPr>
              <a:t>: </a:t>
            </a:r>
            <a:r>
              <a:rPr lang="vi-VN" sz="2600" b="1" dirty="0">
                <a:solidFill>
                  <a:schemeClr val="accent5">
                    <a:lumMod val="75000"/>
                  </a:schemeClr>
                </a:solidFill>
                <a:ea typeface="Times New Roman"/>
                <a:cs typeface="Arial" panose="020B0604020202020204" pitchFamily="34" charset="0"/>
                <a:sym typeface="Times New Roman"/>
              </a:rPr>
              <a:t>đề nghị mỗi anh/chị cho 1 câu </a:t>
            </a:r>
            <a:r>
              <a:rPr lang="vi-VN" sz="2600" b="1" dirty="0" smtClean="0">
                <a:solidFill>
                  <a:schemeClr val="accent5">
                    <a:lumMod val="75000"/>
                  </a:schemeClr>
                </a:solidFill>
                <a:ea typeface="Times New Roman"/>
                <a:cs typeface="Arial" panose="020B0604020202020204" pitchFamily="34" charset="0"/>
                <a:sym typeface="Times New Roman"/>
              </a:rPr>
              <a:t>khẳng định về KH.</a:t>
            </a:r>
            <a:endParaRPr lang="vi-VN" sz="2600" b="1" dirty="0">
              <a:solidFill>
                <a:schemeClr val="accent5">
                  <a:lumMod val="75000"/>
                </a:schemeClr>
              </a:solidFill>
              <a:ea typeface="Times New Roman"/>
              <a:cs typeface="Arial" panose="020B0604020202020204" pitchFamily="34" charset="0"/>
              <a:sym typeface="Times New Roman"/>
            </a:endParaRPr>
          </a:p>
          <a:p>
            <a:pPr marL="114300" indent="0">
              <a:lnSpc>
                <a:spcPct val="80000"/>
              </a:lnSpc>
              <a:spcBef>
                <a:spcPts val="510"/>
              </a:spcBef>
              <a:buSzPts val="2550"/>
              <a:buNone/>
            </a:pPr>
            <a:endParaRPr sz="2800" dirty="0">
              <a:solidFill>
                <a:srgbClr val="0070C0"/>
              </a:solidFill>
              <a:latin typeface="Arial" panose="020B0604020202020204" pitchFamily="34" charset="0"/>
              <a:ea typeface="Times New Roman"/>
              <a:cs typeface="Arial" panose="020B0604020202020204" pitchFamily="34" charset="0"/>
              <a:sym typeface="Times New Roman"/>
            </a:endParaRPr>
          </a:p>
        </p:txBody>
      </p:sp>
    </p:spTree>
    <p:extLst>
      <p:ext uri="{BB962C8B-B14F-4D97-AF65-F5344CB8AC3E}">
        <p14:creationId xmlns:p14="http://schemas.microsoft.com/office/powerpoint/2010/main" val="2865525102"/>
      </p:ext>
    </p:extLst>
  </p:cSld>
  <p:clrMapOvr>
    <a:masterClrMapping/>
  </p:clrMapOvr>
  <p:transition spd="slow">
    <p:push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Shape 534"/>
          <p:cNvSpPr txBox="1">
            <a:spLocks noGrp="1"/>
          </p:cNvSpPr>
          <p:nvPr>
            <p:ph type="title"/>
          </p:nvPr>
        </p:nvSpPr>
        <p:spPr>
          <a:xfrm>
            <a:off x="1097280" y="740979"/>
            <a:ext cx="10058400" cy="996381"/>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a:t>
            </a:r>
            <a:r>
              <a:rPr lang="vi-VN" sz="3600" b="1" dirty="0" smtClean="0">
                <a:solidFill>
                  <a:srgbClr val="FF0000"/>
                </a:solidFill>
                <a:latin typeface="Times New Roman"/>
                <a:ea typeface="Times New Roman"/>
                <a:cs typeface="Times New Roman"/>
                <a:sym typeface="Times New Roman"/>
              </a:rPr>
              <a:t>LỰC</a:t>
            </a:r>
            <a:br>
              <a:rPr lang="vi-VN" sz="3600" b="1" dirty="0" smtClean="0">
                <a:solidFill>
                  <a:srgbClr val="FF0000"/>
                </a:solidFill>
                <a:latin typeface="Times New Roman"/>
                <a:ea typeface="Times New Roman"/>
                <a:cs typeface="Times New Roman"/>
                <a:sym typeface="Times New Roman"/>
              </a:rPr>
            </a:br>
            <a:endParaRPr sz="2400" b="1" dirty="0">
              <a:solidFill>
                <a:srgbClr val="0070C0"/>
              </a:solidFill>
              <a:latin typeface="Times New Roman"/>
              <a:ea typeface="Times New Roman"/>
              <a:cs typeface="Times New Roman"/>
              <a:sym typeface="Times New Roman"/>
            </a:endParaRPr>
          </a:p>
        </p:txBody>
      </p:sp>
      <p:sp>
        <p:nvSpPr>
          <p:cNvPr id="535" name="Shape 535"/>
          <p:cNvSpPr txBox="1">
            <a:spLocks noGrp="1"/>
          </p:cNvSpPr>
          <p:nvPr>
            <p:ph sz="half" idx="1"/>
          </p:nvPr>
        </p:nvSpPr>
        <p:spPr>
          <a:xfrm>
            <a:off x="1227909" y="1845734"/>
            <a:ext cx="6445638" cy="4568921"/>
          </a:xfrm>
          <a:prstGeom prst="rect">
            <a:avLst/>
          </a:prstGeom>
          <a:noFill/>
          <a:ln>
            <a:noFill/>
          </a:ln>
        </p:spPr>
        <p:txBody>
          <a:bodyPr spcFirstLastPara="1" vert="horz" wrap="square" lIns="91425" tIns="45700" rIns="91425" bIns="45700" rtlCol="0" anchor="t" anchorCtr="0">
            <a:noAutofit/>
          </a:bodyPr>
          <a:lstStyle/>
          <a:p>
            <a:pPr marL="114300" indent="0">
              <a:lnSpc>
                <a:spcPct val="100000"/>
              </a:lnSpc>
              <a:spcBef>
                <a:spcPts val="0"/>
              </a:spcBef>
              <a:spcAft>
                <a:spcPts val="0"/>
              </a:spcAft>
              <a:buSzPts val="2800"/>
              <a:buNone/>
            </a:pPr>
            <a:r>
              <a:rPr lang="vi-VN" sz="3200" b="1" dirty="0" smtClean="0">
                <a:solidFill>
                  <a:srgbClr val="0070C0"/>
                </a:solidFill>
                <a:latin typeface="Arial" panose="020B0604020202020204" pitchFamily="34" charset="0"/>
                <a:ea typeface="Times New Roman"/>
                <a:cs typeface="Arial" panose="020B0604020202020204" pitchFamily="34" charset="0"/>
                <a:sym typeface="Times New Roman"/>
              </a:rPr>
              <a:t>2. KN </a:t>
            </a:r>
            <a:r>
              <a:rPr lang="vi-VN" sz="3200" b="1" dirty="0">
                <a:solidFill>
                  <a:srgbClr val="0070C0"/>
                </a:solidFill>
                <a:latin typeface="Arial" panose="020B0604020202020204" pitchFamily="34" charset="0"/>
                <a:ea typeface="Times New Roman"/>
                <a:cs typeface="Arial" panose="020B0604020202020204" pitchFamily="34" charset="0"/>
                <a:sym typeface="Times New Roman"/>
              </a:rPr>
              <a:t>khẳng định (tt</a:t>
            </a:r>
            <a:r>
              <a:rPr lang="vi-VN" sz="3200" b="1"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lang="vi-VN" sz="3200" dirty="0" smtClean="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0"/>
              </a:spcBef>
              <a:spcAft>
                <a:spcPts val="0"/>
              </a:spcAft>
              <a:buSzPts val="2800"/>
              <a:buNone/>
            </a:pPr>
            <a:endParaRPr lang="vi-VN" sz="3200"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0"/>
              </a:spcBef>
              <a:spcAft>
                <a:spcPts val="0"/>
              </a:spcAft>
              <a:buSzPts val="2800"/>
              <a:buNone/>
            </a:pP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Đổi</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góc</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nhìn</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chỉnh</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khung</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endParaRPr lang="vi-VN" sz="3200" dirty="0" smtClean="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0"/>
              </a:spcBef>
              <a:spcAft>
                <a:spcPts val="0"/>
              </a:spcAft>
              <a:buSzPts val="2800"/>
              <a:buNone/>
            </a:pPr>
            <a:endParaRPr lang="vi-VN" sz="3200" dirty="0" smtClean="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0"/>
              </a:spcBef>
              <a:spcAft>
                <a:spcPts val="0"/>
              </a:spcAft>
              <a:buSzPts val="2800"/>
              <a:buNone/>
            </a:pPr>
            <a:r>
              <a:rPr lang="vi-VN" sz="3200" dirty="0" smtClean="0">
                <a:solidFill>
                  <a:srgbClr val="FF0000"/>
                </a:solidFill>
                <a:latin typeface="Arial" panose="020B0604020202020204" pitchFamily="34" charset="0"/>
                <a:ea typeface="Times New Roman"/>
                <a:cs typeface="Arial" panose="020B0604020202020204" pitchFamily="34" charset="0"/>
                <a:sym typeface="Times New Roman"/>
              </a:rPr>
              <a:t>Theo các anh/chị: </a:t>
            </a:r>
          </a:p>
          <a:p>
            <a:pPr marL="114300" indent="0">
              <a:lnSpc>
                <a:spcPct val="100000"/>
              </a:lnSpc>
              <a:spcBef>
                <a:spcPts val="0"/>
              </a:spcBef>
              <a:spcAft>
                <a:spcPts val="0"/>
              </a:spcAft>
              <a:buSzPts val="2800"/>
              <a:buNone/>
            </a:pPr>
            <a:r>
              <a:rPr lang="en-GB" sz="3200" b="1" dirty="0" smtClean="0">
                <a:solidFill>
                  <a:srgbClr val="FF0000"/>
                </a:solidFill>
                <a:latin typeface="Arial" panose="020B0604020202020204" pitchFamily="34" charset="0"/>
                <a:ea typeface="Times New Roman"/>
                <a:cs typeface="Arial" panose="020B0604020202020204" pitchFamily="34" charset="0"/>
                <a:sym typeface="Times New Roman"/>
              </a:rPr>
              <a:t>Ly </a:t>
            </a:r>
            <a:r>
              <a:rPr lang="en-GB" sz="3200" b="1" dirty="0" err="1">
                <a:solidFill>
                  <a:srgbClr val="FF0000"/>
                </a:solidFill>
                <a:latin typeface="Arial" panose="020B0604020202020204" pitchFamily="34" charset="0"/>
                <a:ea typeface="Times New Roman"/>
                <a:cs typeface="Arial" panose="020B0604020202020204" pitchFamily="34" charset="0"/>
                <a:sym typeface="Times New Roman"/>
              </a:rPr>
              <a:t>nước</a:t>
            </a:r>
            <a:r>
              <a:rPr lang="en-GB" sz="3200" b="1" dirty="0">
                <a:solidFill>
                  <a:srgbClr val="FF000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FF0000"/>
                </a:solidFill>
                <a:latin typeface="Arial" panose="020B0604020202020204" pitchFamily="34" charset="0"/>
                <a:ea typeface="Times New Roman"/>
                <a:cs typeface="Arial" panose="020B0604020202020204" pitchFamily="34" charset="0"/>
                <a:sym typeface="Times New Roman"/>
              </a:rPr>
              <a:t>nửa</a:t>
            </a:r>
            <a:r>
              <a:rPr lang="en-GB" sz="3200" b="1" dirty="0">
                <a:solidFill>
                  <a:srgbClr val="FF000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FF0000"/>
                </a:solidFill>
                <a:latin typeface="Arial" panose="020B0604020202020204" pitchFamily="34" charset="0"/>
                <a:ea typeface="Times New Roman"/>
                <a:cs typeface="Arial" panose="020B0604020202020204" pitchFamily="34" charset="0"/>
                <a:sym typeface="Times New Roman"/>
              </a:rPr>
              <a:t>đầy</a:t>
            </a:r>
            <a:r>
              <a:rPr lang="en-GB" sz="3200" b="1" dirty="0">
                <a:solidFill>
                  <a:srgbClr val="FF0000"/>
                </a:solidFill>
                <a:latin typeface="Arial" panose="020B0604020202020204" pitchFamily="34" charset="0"/>
                <a:ea typeface="Times New Roman"/>
                <a:cs typeface="Arial" panose="020B0604020202020204" pitchFamily="34" charset="0"/>
                <a:sym typeface="Times New Roman"/>
              </a:rPr>
              <a:t> hay </a:t>
            </a:r>
            <a:r>
              <a:rPr lang="en-GB" sz="3200" b="1" dirty="0" err="1">
                <a:solidFill>
                  <a:srgbClr val="FF0000"/>
                </a:solidFill>
                <a:latin typeface="Arial" panose="020B0604020202020204" pitchFamily="34" charset="0"/>
                <a:ea typeface="Times New Roman"/>
                <a:cs typeface="Arial" panose="020B0604020202020204" pitchFamily="34" charset="0"/>
                <a:sym typeface="Times New Roman"/>
              </a:rPr>
              <a:t>nửa</a:t>
            </a:r>
            <a:r>
              <a:rPr lang="en-GB" sz="3200" b="1" dirty="0">
                <a:solidFill>
                  <a:srgbClr val="FF0000"/>
                </a:solidFill>
                <a:latin typeface="Arial" panose="020B0604020202020204" pitchFamily="34" charset="0"/>
                <a:ea typeface="Times New Roman"/>
                <a:cs typeface="Arial" panose="020B0604020202020204" pitchFamily="34" charset="0"/>
                <a:sym typeface="Times New Roman"/>
              </a:rPr>
              <a:t> </a:t>
            </a:r>
            <a:r>
              <a:rPr lang="en-GB" sz="3200" b="1" dirty="0" err="1" smtClean="0">
                <a:solidFill>
                  <a:srgbClr val="FF0000"/>
                </a:solidFill>
                <a:latin typeface="Arial" panose="020B0604020202020204" pitchFamily="34" charset="0"/>
                <a:ea typeface="Times New Roman"/>
                <a:cs typeface="Arial" panose="020B0604020202020204" pitchFamily="34" charset="0"/>
                <a:sym typeface="Times New Roman"/>
              </a:rPr>
              <a:t>vơi</a:t>
            </a:r>
            <a:r>
              <a:rPr lang="vi-VN" sz="3200" b="1" dirty="0" smtClean="0">
                <a:solidFill>
                  <a:srgbClr val="FF0000"/>
                </a:solidFill>
                <a:latin typeface="Arial" panose="020B0604020202020204" pitchFamily="34" charset="0"/>
                <a:ea typeface="Times New Roman"/>
                <a:cs typeface="Arial" panose="020B0604020202020204" pitchFamily="34" charset="0"/>
                <a:sym typeface="Times New Roman"/>
              </a:rPr>
              <a:t>?</a:t>
            </a:r>
            <a:r>
              <a:rPr lang="en-GB" sz="3200" b="1" dirty="0" smtClean="0">
                <a:solidFill>
                  <a:srgbClr val="FF0000"/>
                </a:solidFill>
                <a:latin typeface="Arial" panose="020B0604020202020204" pitchFamily="34" charset="0"/>
                <a:ea typeface="Times New Roman"/>
                <a:cs typeface="Arial" panose="020B0604020202020204" pitchFamily="34" charset="0"/>
                <a:sym typeface="Times New Roman"/>
              </a:rPr>
              <a:t> </a:t>
            </a:r>
            <a:endParaRPr lang="vi-VN" sz="3200" b="1" dirty="0" smtClean="0">
              <a:solidFill>
                <a:srgbClr val="FF000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0"/>
              </a:spcBef>
              <a:spcAft>
                <a:spcPts val="0"/>
              </a:spcAft>
              <a:buSzPts val="2800"/>
              <a:buNone/>
            </a:pPr>
            <a:r>
              <a:rPr lang="vi-VN" sz="3200" dirty="0">
                <a:solidFill>
                  <a:srgbClr val="FF0000"/>
                </a:solidFill>
                <a:latin typeface="Arial" panose="020B0604020202020204" pitchFamily="34" charset="0"/>
                <a:ea typeface="Times New Roman"/>
                <a:cs typeface="Arial" panose="020B0604020202020204" pitchFamily="34" charset="0"/>
                <a:sym typeface="Times New Roman"/>
              </a:rPr>
              <a:t>	</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 Nửa đầy: ghi số 1.</a:t>
            </a:r>
          </a:p>
          <a:p>
            <a:pPr marL="114300" indent="0">
              <a:lnSpc>
                <a:spcPct val="100000"/>
              </a:lnSpc>
              <a:spcBef>
                <a:spcPts val="0"/>
              </a:spcBef>
              <a:spcAft>
                <a:spcPts val="0"/>
              </a:spcAft>
              <a:buSzPts val="2800"/>
              <a:buNone/>
            </a:pPr>
            <a:r>
              <a:rPr lang="vi-VN" sz="32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 Nửa vơi: ghi số 2.</a:t>
            </a:r>
          </a:p>
          <a:p>
            <a:pPr marL="114300" indent="0">
              <a:lnSpc>
                <a:spcPct val="100000"/>
              </a:lnSpc>
              <a:spcBef>
                <a:spcPts val="0"/>
              </a:spcBef>
              <a:spcAft>
                <a:spcPts val="0"/>
              </a:spcAft>
              <a:buSzPts val="2800"/>
              <a:buNone/>
            </a:pPr>
            <a:endParaRPr lang="vi-VN" sz="3200" dirty="0" smtClean="0">
              <a:solidFill>
                <a:srgbClr val="FF000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0"/>
              </a:spcBef>
              <a:spcAft>
                <a:spcPts val="0"/>
              </a:spcAft>
              <a:buSzPts val="2800"/>
              <a:buNone/>
            </a:pPr>
            <a:endParaRPr lang="vi-VN" sz="2800" dirty="0">
              <a:solidFill>
                <a:srgbClr val="FF0000"/>
              </a:solidFill>
              <a:latin typeface="Times New Roman"/>
              <a:ea typeface="Times New Roman"/>
              <a:cs typeface="Times New Roman"/>
              <a:sym typeface="Times New Roman"/>
            </a:endParaRPr>
          </a:p>
          <a:p>
            <a:pPr marL="800100" indent="-190500">
              <a:spcBef>
                <a:spcPts val="480"/>
              </a:spcBef>
              <a:buSzPts val="1800"/>
            </a:pPr>
            <a:r>
              <a:rPr lang="en-GB" sz="2400" i="1" dirty="0" smtClean="0">
                <a:solidFill>
                  <a:srgbClr val="0000CC"/>
                </a:solidFill>
                <a:latin typeface="Times New Roman"/>
                <a:ea typeface="Times New Roman"/>
                <a:cs typeface="Times New Roman"/>
                <a:sym typeface="Times New Roman"/>
              </a:rPr>
              <a:t> </a:t>
            </a:r>
            <a:endParaRPr sz="2400" dirty="0">
              <a:solidFill>
                <a:srgbClr val="0000CC"/>
              </a:solidFill>
              <a:latin typeface="Times New Roman"/>
              <a:ea typeface="Times New Roman"/>
              <a:cs typeface="Times New Roman"/>
              <a:sym typeface="Times New Roman"/>
            </a:endParaRPr>
          </a:p>
        </p:txBody>
      </p:sp>
      <p:pic>
        <p:nvPicPr>
          <p:cNvPr id="5" name="Shape 274"/>
          <p:cNvPicPr preferRelativeResize="0">
            <a:picLocks noGrp="1"/>
          </p:cNvPicPr>
          <p:nvPr>
            <p:ph sz="half" idx="2"/>
          </p:nvPr>
        </p:nvPicPr>
        <p:blipFill rotWithShape="1">
          <a:blip r:embed="rId3">
            <a:alphaModFix/>
          </a:blip>
          <a:srcRect/>
          <a:stretch/>
        </p:blipFill>
        <p:spPr>
          <a:xfrm>
            <a:off x="8031892" y="2140756"/>
            <a:ext cx="2727313" cy="3978876"/>
          </a:xfrm>
          <a:prstGeom prst="rect">
            <a:avLst/>
          </a:prstGeom>
          <a:noFill/>
          <a:ln>
            <a:noFill/>
          </a:ln>
        </p:spPr>
      </p:pic>
    </p:spTree>
    <p:extLst>
      <p:ext uri="{BB962C8B-B14F-4D97-AF65-F5344CB8AC3E}">
        <p14:creationId xmlns:p14="http://schemas.microsoft.com/office/powerpoint/2010/main" val="540891150"/>
      </p:ext>
    </p:extLst>
  </p:cSld>
  <p:clrMapOvr>
    <a:masterClrMapping/>
  </p:clrMapOvr>
  <p:transition spd="slow">
    <p:push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Shape 547"/>
          <p:cNvSpPr txBox="1">
            <a:spLocks noGrp="1"/>
          </p:cNvSpPr>
          <p:nvPr>
            <p:ph type="title"/>
          </p:nvPr>
        </p:nvSpPr>
        <p:spPr>
          <a:xfrm>
            <a:off x="1071154" y="552701"/>
            <a:ext cx="10019212" cy="1158533"/>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smtClean="0">
                <a:solidFill>
                  <a:srgbClr val="FF0000"/>
                </a:solidFill>
                <a:latin typeface="Times New Roman"/>
                <a:ea typeface="Times New Roman"/>
                <a:cs typeface="Times New Roman"/>
                <a:sym typeface="Times New Roman"/>
              </a:rPr>
              <a:t/>
            </a:r>
            <a:br>
              <a:rPr lang="vi-VN" sz="3600" b="1" dirty="0" smtClean="0">
                <a:solidFill>
                  <a:srgbClr val="FF0000"/>
                </a:solidFill>
                <a:latin typeface="Times New Roman"/>
                <a:ea typeface="Times New Roman"/>
                <a:cs typeface="Times New Roman"/>
                <a:sym typeface="Times New Roman"/>
              </a:rPr>
            </a:br>
            <a:r>
              <a:rPr lang="vi-VN" sz="3600" b="1" dirty="0" smtClean="0">
                <a:solidFill>
                  <a:srgbClr val="FF0000"/>
                </a:solidFill>
                <a:latin typeface="Times New Roman"/>
                <a:ea typeface="Times New Roman"/>
                <a:cs typeface="Times New Roman"/>
                <a:sym typeface="Times New Roman"/>
              </a:rPr>
              <a:t>CÁC</a:t>
            </a:r>
            <a:r>
              <a:rPr lang="en-GB" sz="3600" b="1" dirty="0" smtClean="0">
                <a:solidFill>
                  <a:srgbClr val="FF0000"/>
                </a:solidFill>
                <a:latin typeface="Times New Roman"/>
                <a:ea typeface="Times New Roman"/>
                <a:cs typeface="Times New Roman"/>
                <a:sym typeface="Times New Roman"/>
              </a:rPr>
              <a:t> </a:t>
            </a:r>
            <a:r>
              <a:rPr lang="en-GB" sz="3600" b="1" dirty="0">
                <a:solidFill>
                  <a:srgbClr val="FF0000"/>
                </a:solidFill>
                <a:latin typeface="Times New Roman"/>
                <a:ea typeface="Times New Roman"/>
                <a:cs typeface="Times New Roman"/>
                <a:sym typeface="Times New Roman"/>
              </a:rPr>
              <a:t>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b="1" dirty="0">
              <a:solidFill>
                <a:schemeClr val="dk2"/>
              </a:solidFill>
              <a:latin typeface="Times New Roman"/>
              <a:ea typeface="Times New Roman"/>
              <a:cs typeface="Times New Roman"/>
              <a:sym typeface="Times New Roman"/>
            </a:endParaRPr>
          </a:p>
        </p:txBody>
      </p:sp>
      <p:sp>
        <p:nvSpPr>
          <p:cNvPr id="548" name="Shape 548"/>
          <p:cNvSpPr txBox="1">
            <a:spLocks noGrp="1"/>
          </p:cNvSpPr>
          <p:nvPr>
            <p:ph type="body" idx="1"/>
          </p:nvPr>
        </p:nvSpPr>
        <p:spPr>
          <a:xfrm>
            <a:off x="1071154" y="1815737"/>
            <a:ext cx="10019212" cy="4506685"/>
          </a:xfrm>
          <a:prstGeom prst="rect">
            <a:avLst/>
          </a:prstGeom>
          <a:noFill/>
          <a:ln>
            <a:noFill/>
          </a:ln>
        </p:spPr>
        <p:txBody>
          <a:bodyPr spcFirstLastPara="1" vert="horz" wrap="square" lIns="91425" tIns="45700" rIns="91425" bIns="45700" rtlCol="0" anchor="t" anchorCtr="0">
            <a:noAutofit/>
          </a:bodyPr>
          <a:lstStyle/>
          <a:p>
            <a:pPr marL="457200" indent="-228600">
              <a:lnSpc>
                <a:spcPct val="100000"/>
              </a:lnSpc>
              <a:spcBef>
                <a:spcPts val="560"/>
              </a:spcBef>
              <a:spcAft>
                <a:spcPts val="0"/>
              </a:spcAft>
              <a:buClr>
                <a:srgbClr val="002060"/>
              </a:buClr>
              <a:buSzPts val="2800"/>
              <a:buNone/>
            </a:pPr>
            <a:r>
              <a:rPr lang="vi-VN" sz="2800" b="1" dirty="0" smtClean="0">
                <a:solidFill>
                  <a:srgbClr val="0070C0"/>
                </a:solidFill>
                <a:latin typeface="Arial"/>
                <a:ea typeface="Arial"/>
                <a:cs typeface="Arial"/>
                <a:sym typeface="Arial"/>
              </a:rPr>
              <a:t>3. KN phản hồi:</a:t>
            </a:r>
            <a:endParaRPr sz="2800" b="1" dirty="0">
              <a:solidFill>
                <a:srgbClr val="0070C0"/>
              </a:solidFill>
              <a:latin typeface="Arial"/>
              <a:ea typeface="Arial"/>
              <a:cs typeface="Arial"/>
              <a:sym typeface="Arial"/>
            </a:endParaRPr>
          </a:p>
        </p:txBody>
      </p:sp>
      <p:sp>
        <p:nvSpPr>
          <p:cNvPr id="549" name="Shape 549"/>
          <p:cNvSpPr/>
          <p:nvPr/>
        </p:nvSpPr>
        <p:spPr>
          <a:xfrm>
            <a:off x="2216331" y="2847702"/>
            <a:ext cx="7932229" cy="1179719"/>
          </a:xfrm>
          <a:prstGeom prst="roundRect">
            <a:avLst>
              <a:gd name="adj" fmla="val 16667"/>
            </a:avLst>
          </a:prstGeom>
          <a:solidFill>
            <a:schemeClr val="accent4">
              <a:lumMod val="20000"/>
              <a:lumOff val="80000"/>
            </a:schemeClr>
          </a:solidFill>
          <a:ln>
            <a:noFill/>
          </a:ln>
        </p:spPr>
        <p:txBody>
          <a:bodyPr spcFirstLastPara="1" wrap="square" lIns="91425" tIns="45700" rIns="91425" bIns="45700" anchor="ctr" anchorCtr="0">
            <a:noAutofit/>
          </a:bodyPr>
          <a:lstStyle/>
          <a:p>
            <a:pPr marL="0" lvl="1"/>
            <a:r>
              <a:rPr lang="vi-VN" sz="2800" dirty="0">
                <a:solidFill>
                  <a:srgbClr val="0070C0"/>
                </a:solidFill>
                <a:latin typeface="Arial" panose="020B0604020202020204" pitchFamily="34" charset="0"/>
                <a:ea typeface="Times New Roman"/>
                <a:cs typeface="Arial" panose="020B0604020202020204" pitchFamily="34" charset="0"/>
                <a:sym typeface="Times New Roman"/>
              </a:rPr>
              <a:t>L</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à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lắng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nghe</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và</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xác</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nhận</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lại</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những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gì</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TVV</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đã</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hiểu</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a:solidFill>
                  <a:srgbClr val="0070C0"/>
                </a:solidFill>
                <a:latin typeface="Arial" panose="020B0604020202020204" pitchFamily="34" charset="0"/>
                <a:ea typeface="Times New Roman"/>
                <a:cs typeface="Arial" panose="020B0604020202020204" pitchFamily="34" charset="0"/>
                <a:sym typeface="Times New Roman"/>
              </a:rPr>
              <a:t>từ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những </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thông</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tin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mà</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KH</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chia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sẻ</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a:t>
            </a:r>
            <a:endParaRPr sz="2800" dirty="0">
              <a:solidFill>
                <a:srgbClr val="0070C0"/>
              </a:solidFill>
              <a:latin typeface="Arial" panose="020B0604020202020204" pitchFamily="34" charset="0"/>
              <a:ea typeface="Times New Roman"/>
              <a:cs typeface="Arial" panose="020B0604020202020204" pitchFamily="34" charset="0"/>
              <a:sym typeface="Times New Roman"/>
            </a:endParaRPr>
          </a:p>
        </p:txBody>
      </p:sp>
      <p:sp>
        <p:nvSpPr>
          <p:cNvPr id="550" name="Shape 550"/>
          <p:cNvSpPr/>
          <p:nvPr/>
        </p:nvSpPr>
        <p:spPr>
          <a:xfrm>
            <a:off x="2714526" y="4131924"/>
            <a:ext cx="7917361" cy="1001779"/>
          </a:xfrm>
          <a:prstGeom prst="roundRect">
            <a:avLst>
              <a:gd name="adj" fmla="val 16667"/>
            </a:avLst>
          </a:prstGeom>
          <a:solidFill>
            <a:schemeClr val="accent4">
              <a:lumMod val="20000"/>
              <a:lumOff val="80000"/>
            </a:schemeClr>
          </a:solidFill>
          <a:ln>
            <a:noFill/>
          </a:ln>
        </p:spPr>
        <p:txBody>
          <a:bodyPr spcFirstLastPara="1" wrap="square" lIns="91425" tIns="45700" rIns="91425" bIns="45700" anchor="ctr" anchorCtr="0">
            <a:noAutofit/>
          </a:bodyPr>
          <a:lstStyle/>
          <a:p>
            <a:pPr marL="0" lvl="1">
              <a:buClr>
                <a:srgbClr val="000000"/>
              </a:buClr>
              <a:buSzPts val="2800"/>
            </a:pPr>
            <a:r>
              <a:rPr lang="vi-VN" sz="2800" dirty="0">
                <a:solidFill>
                  <a:srgbClr val="0070C0"/>
                </a:solidFill>
                <a:latin typeface="Arial" panose="020B0604020202020204" pitchFamily="34" charset="0"/>
                <a:ea typeface="Times New Roman"/>
                <a:cs typeface="Arial" panose="020B0604020202020204" pitchFamily="34" charset="0"/>
                <a:sym typeface="Times New Roman"/>
              </a:rPr>
              <a:t>L</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à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cách</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lắng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nghe</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có</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xác</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nhận</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của TVV </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chứ</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không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phải</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do TVV </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đoán</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biết là đã hiểu</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2800" dirty="0">
              <a:solidFill>
                <a:srgbClr val="0070C0"/>
              </a:solidFill>
              <a:latin typeface="Arial" panose="020B0604020202020204" pitchFamily="34" charset="0"/>
              <a:ea typeface="Times New Roman"/>
              <a:cs typeface="Arial" panose="020B0604020202020204" pitchFamily="34" charset="0"/>
              <a:sym typeface="Times New Roman"/>
            </a:endParaRPr>
          </a:p>
        </p:txBody>
      </p:sp>
      <p:sp>
        <p:nvSpPr>
          <p:cNvPr id="551" name="Shape 551"/>
          <p:cNvSpPr/>
          <p:nvPr/>
        </p:nvSpPr>
        <p:spPr>
          <a:xfrm>
            <a:off x="3280691" y="5231674"/>
            <a:ext cx="7809675" cy="1029594"/>
          </a:xfrm>
          <a:prstGeom prst="roundRect">
            <a:avLst>
              <a:gd name="adj" fmla="val 16667"/>
            </a:avLst>
          </a:prstGeom>
          <a:solidFill>
            <a:schemeClr val="accent4">
              <a:lumMod val="20000"/>
              <a:lumOff val="80000"/>
            </a:schemeClr>
          </a:solidFill>
          <a:ln>
            <a:noFill/>
          </a:ln>
        </p:spPr>
        <p:txBody>
          <a:bodyPr spcFirstLastPara="1" wrap="square" lIns="91425" tIns="45700" rIns="91425" bIns="45700" anchor="ctr" anchorCtr="0">
            <a:noAutofit/>
          </a:bodyPr>
          <a:lstStyle/>
          <a:p>
            <a:pPr marL="0" lvl="1">
              <a:buClr>
                <a:srgbClr val="000000"/>
              </a:buClr>
              <a:buSzPts val="2800"/>
            </a:pPr>
            <a:r>
              <a:rPr lang="vi-VN" sz="2800" dirty="0">
                <a:solidFill>
                  <a:srgbClr val="0070C0"/>
                </a:solidFill>
                <a:latin typeface="Arial" panose="020B0604020202020204" pitchFamily="34" charset="0"/>
                <a:ea typeface="Times New Roman"/>
                <a:cs typeface="Arial" panose="020B0604020202020204" pitchFamily="34" charset="0"/>
                <a:sym typeface="Times New Roman"/>
              </a:rPr>
              <a:t>L</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à </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câu</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khẳng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định</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chứ</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không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phải</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câu</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hỏi</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a:t>
            </a:r>
            <a:endParaRPr sz="2800" dirty="0">
              <a:solidFill>
                <a:srgbClr val="0070C0"/>
              </a:solidFill>
              <a:latin typeface="Arial" panose="020B0604020202020204" pitchFamily="34" charset="0"/>
              <a:ea typeface="Times New Roman"/>
              <a:cs typeface="Arial" panose="020B0604020202020204" pitchFamily="34" charset="0"/>
              <a:sym typeface="Times New Roman"/>
            </a:endParaRPr>
          </a:p>
        </p:txBody>
      </p:sp>
    </p:spTree>
    <p:extLst>
      <p:ext uri="{BB962C8B-B14F-4D97-AF65-F5344CB8AC3E}">
        <p14:creationId xmlns:p14="http://schemas.microsoft.com/office/powerpoint/2010/main" val="3620816509"/>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9"/>
                                        </p:tgtEl>
                                        <p:attrNameLst>
                                          <p:attrName>style.visibility</p:attrName>
                                        </p:attrNameLst>
                                      </p:cBhvr>
                                      <p:to>
                                        <p:strVal val="visible"/>
                                      </p:to>
                                    </p:set>
                                    <p:animEffect transition="in" filter="fade">
                                      <p:cBhvr>
                                        <p:cTn id="7" dur="1250"/>
                                        <p:tgtEl>
                                          <p:spTgt spid="549"/>
                                        </p:tgtEl>
                                      </p:cBhvr>
                                    </p:animEffect>
                                  </p:childTnLst>
                                </p:cTn>
                              </p:par>
                              <p:par>
                                <p:cTn id="8" presetID="10" presetClass="entr" presetSubtype="0" fill="hold" nodeType="withEffect">
                                  <p:stCondLst>
                                    <p:cond delay="0"/>
                                  </p:stCondLst>
                                  <p:childTnLst>
                                    <p:set>
                                      <p:cBhvr>
                                        <p:cTn id="9" dur="1" fill="hold">
                                          <p:stCondLst>
                                            <p:cond delay="0"/>
                                          </p:stCondLst>
                                        </p:cTn>
                                        <p:tgtEl>
                                          <p:spTgt spid="550"/>
                                        </p:tgtEl>
                                        <p:attrNameLst>
                                          <p:attrName>style.visibility</p:attrName>
                                        </p:attrNameLst>
                                      </p:cBhvr>
                                      <p:to>
                                        <p:strVal val="visible"/>
                                      </p:to>
                                    </p:set>
                                    <p:animEffect transition="in" filter="fade">
                                      <p:cBhvr>
                                        <p:cTn id="10" dur="1250"/>
                                        <p:tgtEl>
                                          <p:spTgt spid="550"/>
                                        </p:tgtEl>
                                      </p:cBhvr>
                                    </p:animEffect>
                                  </p:childTnLst>
                                </p:cTn>
                              </p:par>
                              <p:par>
                                <p:cTn id="11" presetID="10" presetClass="entr" presetSubtype="0" fill="hold" nodeType="withEffect">
                                  <p:stCondLst>
                                    <p:cond delay="0"/>
                                  </p:stCondLst>
                                  <p:childTnLst>
                                    <p:set>
                                      <p:cBhvr>
                                        <p:cTn id="12" dur="1" fill="hold">
                                          <p:stCondLst>
                                            <p:cond delay="0"/>
                                          </p:stCondLst>
                                        </p:cTn>
                                        <p:tgtEl>
                                          <p:spTgt spid="551"/>
                                        </p:tgtEl>
                                        <p:attrNameLst>
                                          <p:attrName>style.visibility</p:attrName>
                                        </p:attrNameLst>
                                      </p:cBhvr>
                                      <p:to>
                                        <p:strVal val="visible"/>
                                      </p:to>
                                    </p:set>
                                    <p:animEffect transition="in" filter="fade">
                                      <p:cBhvr>
                                        <p:cTn id="13" dur="1250"/>
                                        <p:tgtEl>
                                          <p:spTgt spid="5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Shape 556"/>
          <p:cNvSpPr txBox="1">
            <a:spLocks noGrp="1"/>
          </p:cNvSpPr>
          <p:nvPr>
            <p:ph type="title"/>
          </p:nvPr>
        </p:nvSpPr>
        <p:spPr>
          <a:xfrm>
            <a:off x="1097280" y="286603"/>
            <a:ext cx="7421824" cy="1450757"/>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smtClean="0">
                <a:solidFill>
                  <a:srgbClr val="FF0000"/>
                </a:solidFill>
                <a:latin typeface="Times New Roman"/>
                <a:ea typeface="Times New Roman"/>
                <a:cs typeface="Times New Roman"/>
                <a:sym typeface="Times New Roman"/>
              </a:rPr>
              <a:t/>
            </a:r>
            <a:br>
              <a:rPr lang="vi-VN" sz="3600" b="1" dirty="0" smtClean="0">
                <a:solidFill>
                  <a:srgbClr val="FF0000"/>
                </a:solidFill>
                <a:latin typeface="Times New Roman"/>
                <a:ea typeface="Times New Roman"/>
                <a:cs typeface="Times New Roman"/>
                <a:sym typeface="Times New Roman"/>
              </a:rPr>
            </a:br>
            <a:r>
              <a:rPr lang="vi-VN" sz="3600" b="1" dirty="0" smtClean="0">
                <a:solidFill>
                  <a:srgbClr val="FF0000"/>
                </a:solidFill>
                <a:latin typeface="Times New Roman"/>
                <a:ea typeface="Times New Roman"/>
                <a:cs typeface="Times New Roman"/>
                <a:sym typeface="Times New Roman"/>
              </a:rPr>
              <a:t>CÁC</a:t>
            </a:r>
            <a:r>
              <a:rPr lang="en-GB" sz="3600" b="1" dirty="0" smtClean="0">
                <a:solidFill>
                  <a:srgbClr val="FF0000"/>
                </a:solidFill>
                <a:latin typeface="Times New Roman"/>
                <a:ea typeface="Times New Roman"/>
                <a:cs typeface="Times New Roman"/>
                <a:sym typeface="Times New Roman"/>
              </a:rPr>
              <a:t> </a:t>
            </a:r>
            <a:r>
              <a:rPr lang="en-GB" sz="3600" b="1" dirty="0">
                <a:solidFill>
                  <a:srgbClr val="FF0000"/>
                </a:solidFill>
                <a:latin typeface="Times New Roman"/>
                <a:ea typeface="Times New Roman"/>
                <a:cs typeface="Times New Roman"/>
                <a:sym typeface="Times New Roman"/>
              </a:rPr>
              <a:t>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200" b="1" dirty="0">
                <a:solidFill>
                  <a:srgbClr val="FF0000"/>
                </a:solidFill>
                <a:latin typeface="Times New Roman"/>
                <a:ea typeface="Times New Roman"/>
                <a:cs typeface="Times New Roman"/>
                <a:sym typeface="Times New Roman"/>
              </a:rPr>
              <a:t>TRONG PHỎNG VẤN TẠO ĐỘNG LỰC</a:t>
            </a:r>
            <a:br>
              <a:rPr lang="vi-VN" sz="3200" b="1" dirty="0">
                <a:solidFill>
                  <a:srgbClr val="FF0000"/>
                </a:solidFill>
                <a:latin typeface="Times New Roman"/>
                <a:ea typeface="Times New Roman"/>
                <a:cs typeface="Times New Roman"/>
                <a:sym typeface="Times New Roman"/>
              </a:rPr>
            </a:br>
            <a:endParaRPr sz="3200" b="1" dirty="0">
              <a:solidFill>
                <a:schemeClr val="dk2"/>
              </a:solidFill>
              <a:latin typeface="Times New Roman"/>
              <a:ea typeface="Times New Roman"/>
              <a:cs typeface="Times New Roman"/>
              <a:sym typeface="Times New Roman"/>
            </a:endParaRPr>
          </a:p>
        </p:txBody>
      </p:sp>
      <p:sp>
        <p:nvSpPr>
          <p:cNvPr id="2" name="Content Placeholder 1"/>
          <p:cNvSpPr>
            <a:spLocks noGrp="1"/>
          </p:cNvSpPr>
          <p:nvPr>
            <p:ph idx="1"/>
          </p:nvPr>
        </p:nvSpPr>
        <p:spPr/>
        <p:txBody>
          <a:bodyPr>
            <a:normAutofit/>
          </a:bodyPr>
          <a:lstStyle/>
          <a:p>
            <a:r>
              <a:rPr lang="vi-VN" sz="3200" b="1" dirty="0" smtClean="0">
                <a:solidFill>
                  <a:srgbClr val="0070C0"/>
                </a:solidFill>
              </a:rPr>
              <a:t>3. KN phản hồi (tt): </a:t>
            </a:r>
            <a:endParaRPr lang="vi-VN" sz="3200" b="1" dirty="0">
              <a:solidFill>
                <a:srgbClr val="0070C0"/>
              </a:solidFill>
            </a:endParaRPr>
          </a:p>
        </p:txBody>
      </p:sp>
      <p:sp>
        <p:nvSpPr>
          <p:cNvPr id="558" name="Shape 558"/>
          <p:cNvSpPr/>
          <p:nvPr/>
        </p:nvSpPr>
        <p:spPr>
          <a:xfrm>
            <a:off x="1371601" y="2759940"/>
            <a:ext cx="4851779" cy="719255"/>
          </a:xfrm>
          <a:prstGeom prst="roundRect">
            <a:avLst>
              <a:gd name="adj" fmla="val 16667"/>
            </a:avLst>
          </a:prstGeom>
          <a:solidFill>
            <a:schemeClr val="accent4">
              <a:lumMod val="20000"/>
              <a:lumOff val="80000"/>
            </a:schemeClr>
          </a:solidFill>
          <a:ln>
            <a:noFill/>
          </a:ln>
        </p:spPr>
        <p:txBody>
          <a:bodyPr spcFirstLastPara="1" wrap="square" lIns="91425" tIns="45700" rIns="91425" bIns="45700" anchor="ctr" anchorCtr="0">
            <a:noAutofit/>
          </a:bodyPr>
          <a:lstStyle/>
          <a:p>
            <a:pPr algn="ctr"/>
            <a:r>
              <a:rPr lang="en-GB" sz="3200" dirty="0">
                <a:solidFill>
                  <a:srgbClr val="0070C0"/>
                </a:solidFill>
                <a:latin typeface="Arial" panose="020B0604020202020204" pitchFamily="34" charset="0"/>
                <a:ea typeface="Times New Roman"/>
                <a:cs typeface="Arial" panose="020B0604020202020204" pitchFamily="34" charset="0"/>
                <a:sym typeface="Times New Roman"/>
              </a:rPr>
              <a:t>Ý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nghĩa</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của</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phản</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hồi</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3200" dirty="0">
              <a:solidFill>
                <a:srgbClr val="0070C0"/>
              </a:solidFill>
              <a:latin typeface="Arial" panose="020B0604020202020204" pitchFamily="34" charset="0"/>
              <a:ea typeface="Times New Roman"/>
              <a:cs typeface="Arial" panose="020B0604020202020204" pitchFamily="34" charset="0"/>
              <a:sym typeface="Times New Roman"/>
            </a:endParaRPr>
          </a:p>
        </p:txBody>
      </p:sp>
      <p:sp>
        <p:nvSpPr>
          <p:cNvPr id="559" name="Shape 559"/>
          <p:cNvSpPr/>
          <p:nvPr/>
        </p:nvSpPr>
        <p:spPr>
          <a:xfrm>
            <a:off x="1280161" y="3587569"/>
            <a:ext cx="9548948" cy="2567543"/>
          </a:xfrm>
          <a:prstGeom prst="roundRect">
            <a:avLst>
              <a:gd name="adj" fmla="val 16667"/>
            </a:avLst>
          </a:prstGeom>
          <a:solidFill>
            <a:schemeClr val="accent4">
              <a:lumMod val="20000"/>
              <a:lumOff val="80000"/>
            </a:schemeClr>
          </a:solidFill>
          <a:ln>
            <a:noFill/>
          </a:ln>
        </p:spPr>
        <p:txBody>
          <a:bodyPr spcFirstLastPara="1" wrap="square" lIns="91425" tIns="45700" rIns="91425" bIns="45700" anchor="ctr" anchorCtr="0">
            <a:noAutofit/>
          </a:bodyPr>
          <a:lstStyle/>
          <a:p>
            <a:pPr marL="0" lvl="1" algn="just"/>
            <a:r>
              <a:rPr lang="vi-VN" sz="2800" dirty="0">
                <a:solidFill>
                  <a:srgbClr val="0070C0"/>
                </a:solidFill>
                <a:latin typeface="Arial" panose="020B0604020202020204" pitchFamily="34" charset="0"/>
                <a:ea typeface="Times New Roman"/>
                <a:cs typeface="Arial" panose="020B0604020202020204" pitchFamily="34" charset="0"/>
                <a:sym typeface="Times New Roman"/>
              </a:rPr>
              <a:t>C</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hứng</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minh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và</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xác</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nhận</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rằng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TVV</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đã</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nghe</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và</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hiểu</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KH</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một</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cách</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chính</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xác</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a:t>
            </a:r>
            <a:endParaRPr sz="2800" dirty="0">
              <a:solidFill>
                <a:srgbClr val="0070C0"/>
              </a:solidFill>
              <a:latin typeface="Arial" panose="020B0604020202020204" pitchFamily="34" charset="0"/>
              <a:cs typeface="Arial" panose="020B0604020202020204" pitchFamily="34" charset="0"/>
            </a:endParaRPr>
          </a:p>
          <a:p>
            <a:pPr marL="0" lvl="1" algn="just"/>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Làm</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cho</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mối</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quan</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hệ</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trợ</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giúp</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thấu</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cảm</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giữa</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TVV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và</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KH</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trở</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nên</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gắn</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kết</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hơn</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2800" dirty="0">
              <a:solidFill>
                <a:srgbClr val="0070C0"/>
              </a:solidFill>
              <a:latin typeface="Arial" panose="020B0604020202020204" pitchFamily="34" charset="0"/>
              <a:cs typeface="Arial" panose="020B0604020202020204" pitchFamily="34" charset="0"/>
            </a:endParaRPr>
          </a:p>
        </p:txBody>
      </p:sp>
      <p:pic>
        <p:nvPicPr>
          <p:cNvPr id="560" name="Shape 560"/>
          <p:cNvPicPr preferRelativeResize="0"/>
          <p:nvPr/>
        </p:nvPicPr>
        <p:blipFill rotWithShape="1">
          <a:blip r:embed="rId3">
            <a:alphaModFix/>
          </a:blip>
          <a:srcRect l="34536" t="63479" r="33970" b="10342"/>
          <a:stretch/>
        </p:blipFill>
        <p:spPr>
          <a:xfrm>
            <a:off x="8376982" y="1358894"/>
            <a:ext cx="2653991" cy="2174488"/>
          </a:xfrm>
          <a:prstGeom prst="rect">
            <a:avLst/>
          </a:prstGeom>
          <a:noFill/>
          <a:ln>
            <a:noFill/>
          </a:ln>
        </p:spPr>
      </p:pic>
    </p:spTree>
    <p:extLst>
      <p:ext uri="{BB962C8B-B14F-4D97-AF65-F5344CB8AC3E}">
        <p14:creationId xmlns:p14="http://schemas.microsoft.com/office/powerpoint/2010/main" val="3982694857"/>
      </p:ext>
    </p:extLst>
  </p:cSld>
  <p:clrMapOvr>
    <a:masterClrMapping/>
  </p:clrMapOvr>
  <p:transition spd="slow">
    <p:push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Shape 571"/>
          <p:cNvSpPr txBox="1">
            <a:spLocks noGrp="1"/>
          </p:cNvSpPr>
          <p:nvPr>
            <p:ph type="title"/>
          </p:nvPr>
        </p:nvSpPr>
        <p:spPr>
          <a:xfrm>
            <a:off x="1097280" y="1147891"/>
            <a:ext cx="10058400" cy="589469"/>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b="1" dirty="0">
              <a:solidFill>
                <a:schemeClr val="dk2"/>
              </a:solidFill>
              <a:latin typeface="Times New Roman"/>
              <a:ea typeface="Times New Roman"/>
              <a:cs typeface="Times New Roman"/>
              <a:sym typeface="Times New Roman"/>
            </a:endParaRPr>
          </a:p>
        </p:txBody>
      </p:sp>
      <p:sp>
        <p:nvSpPr>
          <p:cNvPr id="2" name="Content Placeholder 1"/>
          <p:cNvSpPr>
            <a:spLocks noGrp="1"/>
          </p:cNvSpPr>
          <p:nvPr>
            <p:ph sz="half" idx="1"/>
          </p:nvPr>
        </p:nvSpPr>
        <p:spPr/>
        <p:txBody>
          <a:bodyPr>
            <a:normAutofit/>
          </a:bodyPr>
          <a:lstStyle/>
          <a:p>
            <a:r>
              <a:rPr lang="vi-VN" sz="3200" b="1" dirty="0" smtClean="0">
                <a:solidFill>
                  <a:srgbClr val="0070C0"/>
                </a:solidFill>
              </a:rPr>
              <a:t>3. KN phản hồi (tt)</a:t>
            </a:r>
            <a:endParaRPr lang="vi-VN" sz="3200" b="1" dirty="0">
              <a:solidFill>
                <a:srgbClr val="0070C0"/>
              </a:solidFill>
            </a:endParaRPr>
          </a:p>
        </p:txBody>
      </p:sp>
      <p:sp>
        <p:nvSpPr>
          <p:cNvPr id="3" name="Content Placeholder 2"/>
          <p:cNvSpPr>
            <a:spLocks noGrp="1"/>
          </p:cNvSpPr>
          <p:nvPr>
            <p:ph sz="half" idx="2"/>
          </p:nvPr>
        </p:nvSpPr>
        <p:spPr/>
        <p:txBody>
          <a:bodyPr/>
          <a:lstStyle/>
          <a:p>
            <a:endParaRPr lang="vi-VN" dirty="0"/>
          </a:p>
        </p:txBody>
      </p:sp>
      <p:grpSp>
        <p:nvGrpSpPr>
          <p:cNvPr id="572" name="Shape 572"/>
          <p:cNvGrpSpPr/>
          <p:nvPr/>
        </p:nvGrpSpPr>
        <p:grpSpPr>
          <a:xfrm>
            <a:off x="4006423" y="2014150"/>
            <a:ext cx="5053754" cy="4398363"/>
            <a:chOff x="1724488" y="2566"/>
            <a:chExt cx="5053754" cy="5053754"/>
          </a:xfrm>
        </p:grpSpPr>
        <p:sp>
          <p:nvSpPr>
            <p:cNvPr id="573" name="Shape 573"/>
            <p:cNvSpPr/>
            <p:nvPr/>
          </p:nvSpPr>
          <p:spPr>
            <a:xfrm>
              <a:off x="3549724" y="1827802"/>
              <a:ext cx="1403282" cy="1403282"/>
            </a:xfrm>
            <a:prstGeom prst="ellipse">
              <a:avLst/>
            </a:prstGeom>
            <a:solidFill>
              <a:srgbClr val="FF0000"/>
            </a:solidFill>
            <a:ln w="25400" cap="flat" cmpd="sng">
              <a:solidFill>
                <a:srgbClr val="49619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574" name="Shape 574"/>
            <p:cNvSpPr txBox="1"/>
            <p:nvPr/>
          </p:nvSpPr>
          <p:spPr>
            <a:xfrm>
              <a:off x="3755230" y="2033308"/>
              <a:ext cx="992270" cy="992270"/>
            </a:xfrm>
            <a:prstGeom prst="rect">
              <a:avLst/>
            </a:prstGeom>
            <a:noFill/>
            <a:ln>
              <a:noFill/>
            </a:ln>
          </p:spPr>
          <p:txBody>
            <a:bodyPr spcFirstLastPara="1" wrap="square" lIns="15225" tIns="15225" rIns="15225" bIns="15225" anchor="ctr" anchorCtr="0">
              <a:noAutofit/>
            </a:bodyPr>
            <a:lstStyle/>
            <a:p>
              <a:pPr algn="ctr">
                <a:lnSpc>
                  <a:spcPct val="90000"/>
                </a:lnSpc>
              </a:pPr>
              <a:r>
                <a:rPr lang="vi-VN" sz="2400" b="1" dirty="0" smtClean="0">
                  <a:solidFill>
                    <a:schemeClr val="bg1"/>
                  </a:solidFill>
                  <a:latin typeface="Times New Roman"/>
                  <a:ea typeface="Times New Roman"/>
                  <a:cs typeface="Times New Roman"/>
                  <a:sym typeface="Times New Roman"/>
                </a:rPr>
                <a:t>Cách </a:t>
              </a:r>
              <a:r>
                <a:rPr lang="en-GB" sz="2400" b="1" dirty="0" smtClean="0">
                  <a:solidFill>
                    <a:schemeClr val="bg1"/>
                  </a:solidFill>
                  <a:latin typeface="Times New Roman"/>
                  <a:ea typeface="Times New Roman"/>
                  <a:cs typeface="Times New Roman"/>
                  <a:sym typeface="Times New Roman"/>
                </a:rPr>
                <a:t> </a:t>
              </a:r>
              <a:r>
                <a:rPr lang="en-GB" sz="2400" b="1" dirty="0" err="1">
                  <a:solidFill>
                    <a:schemeClr val="bg1"/>
                  </a:solidFill>
                  <a:latin typeface="Times New Roman"/>
                  <a:ea typeface="Times New Roman"/>
                  <a:cs typeface="Times New Roman"/>
                  <a:sym typeface="Times New Roman"/>
                </a:rPr>
                <a:t>phản</a:t>
              </a:r>
              <a:r>
                <a:rPr lang="en-GB" sz="2400" b="1" dirty="0">
                  <a:solidFill>
                    <a:schemeClr val="bg1"/>
                  </a:solidFill>
                  <a:latin typeface="Times New Roman"/>
                  <a:ea typeface="Times New Roman"/>
                  <a:cs typeface="Times New Roman"/>
                  <a:sym typeface="Times New Roman"/>
                </a:rPr>
                <a:t> </a:t>
              </a:r>
              <a:r>
                <a:rPr lang="en-GB" sz="2400" b="1" dirty="0" err="1">
                  <a:solidFill>
                    <a:schemeClr val="bg1"/>
                  </a:solidFill>
                  <a:latin typeface="Times New Roman"/>
                  <a:ea typeface="Times New Roman"/>
                  <a:cs typeface="Times New Roman"/>
                  <a:sym typeface="Times New Roman"/>
                </a:rPr>
                <a:t>hồi</a:t>
              </a:r>
              <a:endParaRPr sz="2400" b="1" dirty="0">
                <a:solidFill>
                  <a:schemeClr val="bg1"/>
                </a:solidFill>
                <a:latin typeface="Times New Roman"/>
                <a:ea typeface="Times New Roman"/>
                <a:cs typeface="Times New Roman"/>
                <a:sym typeface="Times New Roman"/>
              </a:endParaRPr>
            </a:p>
          </p:txBody>
        </p:sp>
        <p:sp>
          <p:nvSpPr>
            <p:cNvPr id="575" name="Shape 575"/>
            <p:cNvSpPr/>
            <p:nvPr/>
          </p:nvSpPr>
          <p:spPr>
            <a:xfrm rot="-5400000">
              <a:off x="4040389" y="1601972"/>
              <a:ext cx="421953" cy="29707"/>
            </a:xfrm>
            <a:custGeom>
              <a:avLst/>
              <a:gdLst/>
              <a:ahLst/>
              <a:cxnLst/>
              <a:rect l="0" t="0" r="0" b="0"/>
              <a:pathLst>
                <a:path w="120000" h="120000" extrusionOk="0">
                  <a:moveTo>
                    <a:pt x="0" y="59998"/>
                  </a:moveTo>
                  <a:lnTo>
                    <a:pt x="120000" y="59998"/>
                  </a:lnTo>
                </a:path>
              </a:pathLst>
            </a:custGeom>
            <a:noFill/>
            <a:ln w="25400" cap="flat" cmpd="sng">
              <a:solidFill>
                <a:srgbClr val="41568B"/>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576" name="Shape 576"/>
            <p:cNvSpPr txBox="1"/>
            <p:nvPr/>
          </p:nvSpPr>
          <p:spPr>
            <a:xfrm rot="-5400000">
              <a:off x="4240817" y="1606277"/>
              <a:ext cx="21097" cy="21097"/>
            </a:xfrm>
            <a:prstGeom prst="rect">
              <a:avLst/>
            </a:prstGeom>
            <a:noFill/>
            <a:ln>
              <a:noFill/>
            </a:ln>
          </p:spPr>
          <p:txBody>
            <a:bodyPr spcFirstLastPara="1" wrap="square" lIns="12700" tIns="0" rIns="12700" bIns="0" anchor="ctr" anchorCtr="0">
              <a:noAutofit/>
            </a:bodyPr>
            <a:lstStyle/>
            <a:p>
              <a:pPr algn="ctr">
                <a:lnSpc>
                  <a:spcPct val="90000"/>
                </a:lnSpc>
              </a:pPr>
              <a:endParaRPr sz="500">
                <a:solidFill>
                  <a:srgbClr val="002060"/>
                </a:solidFill>
                <a:latin typeface="Times New Roman"/>
                <a:ea typeface="Times New Roman"/>
                <a:cs typeface="Times New Roman"/>
                <a:sym typeface="Times New Roman"/>
              </a:endParaRPr>
            </a:p>
          </p:txBody>
        </p:sp>
        <p:sp>
          <p:nvSpPr>
            <p:cNvPr id="577" name="Shape 577"/>
            <p:cNvSpPr/>
            <p:nvPr/>
          </p:nvSpPr>
          <p:spPr>
            <a:xfrm>
              <a:off x="3549724" y="2566"/>
              <a:ext cx="1403282" cy="1403282"/>
            </a:xfrm>
            <a:prstGeom prst="ellipse">
              <a:avLst/>
            </a:prstGeom>
            <a:solidFill>
              <a:srgbClr val="FFC000"/>
            </a:solidFill>
            <a:ln w="25400" cap="flat" cmpd="sng">
              <a:solidFill>
                <a:srgbClr val="49619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578" name="Shape 578"/>
            <p:cNvSpPr txBox="1"/>
            <p:nvPr/>
          </p:nvSpPr>
          <p:spPr>
            <a:xfrm>
              <a:off x="3755230" y="208072"/>
              <a:ext cx="992270" cy="992270"/>
            </a:xfrm>
            <a:prstGeom prst="rect">
              <a:avLst/>
            </a:prstGeom>
            <a:solidFill>
              <a:srgbClr val="FFC000"/>
            </a:solidFill>
            <a:ln>
              <a:noFill/>
            </a:ln>
          </p:spPr>
          <p:txBody>
            <a:bodyPr spcFirstLastPara="1" wrap="square" lIns="15225" tIns="15225" rIns="15225" bIns="15225" anchor="ctr" anchorCtr="0">
              <a:noAutofit/>
            </a:bodyPr>
            <a:lstStyle/>
            <a:p>
              <a:pPr algn="ctr">
                <a:lnSpc>
                  <a:spcPct val="90000"/>
                </a:lnSpc>
              </a:pPr>
              <a:r>
                <a:rPr lang="en-GB" sz="2400" dirty="0">
                  <a:latin typeface="Times New Roman"/>
                  <a:ea typeface="Times New Roman"/>
                  <a:cs typeface="Times New Roman"/>
                  <a:sym typeface="Times New Roman"/>
                </a:rPr>
                <a:t>PH </a:t>
              </a:r>
              <a:r>
                <a:rPr lang="en-GB" sz="2400" dirty="0" err="1" smtClean="0">
                  <a:latin typeface="Times New Roman"/>
                  <a:ea typeface="Times New Roman"/>
                  <a:cs typeface="Times New Roman"/>
                  <a:sym typeface="Times New Roman"/>
                </a:rPr>
                <a:t>đơn</a:t>
              </a:r>
              <a:r>
                <a:rPr lang="en-GB" sz="2400" dirty="0" smtClean="0">
                  <a:latin typeface="Times New Roman"/>
                  <a:ea typeface="Times New Roman"/>
                  <a:cs typeface="Times New Roman"/>
                  <a:sym typeface="Times New Roman"/>
                </a:rPr>
                <a:t> </a:t>
              </a:r>
              <a:r>
                <a:rPr lang="en-GB" sz="2400" dirty="0" err="1">
                  <a:latin typeface="Times New Roman"/>
                  <a:ea typeface="Times New Roman"/>
                  <a:cs typeface="Times New Roman"/>
                  <a:sym typeface="Times New Roman"/>
                </a:rPr>
                <a:t>giản</a:t>
              </a:r>
              <a:endParaRPr sz="2400" dirty="0">
                <a:latin typeface="Times New Roman"/>
                <a:ea typeface="Times New Roman"/>
                <a:cs typeface="Times New Roman"/>
                <a:sym typeface="Times New Roman"/>
              </a:endParaRPr>
            </a:p>
          </p:txBody>
        </p:sp>
        <p:sp>
          <p:nvSpPr>
            <p:cNvPr id="579" name="Shape 579"/>
            <p:cNvSpPr/>
            <p:nvPr/>
          </p:nvSpPr>
          <p:spPr>
            <a:xfrm>
              <a:off x="4953007" y="2514590"/>
              <a:ext cx="421953" cy="29707"/>
            </a:xfrm>
            <a:custGeom>
              <a:avLst/>
              <a:gdLst/>
              <a:ahLst/>
              <a:cxnLst/>
              <a:rect l="0" t="0" r="0" b="0"/>
              <a:pathLst>
                <a:path w="120000" h="120000" extrusionOk="0">
                  <a:moveTo>
                    <a:pt x="0" y="59998"/>
                  </a:moveTo>
                  <a:lnTo>
                    <a:pt x="120000" y="59998"/>
                  </a:lnTo>
                </a:path>
              </a:pathLst>
            </a:custGeom>
            <a:noFill/>
            <a:ln w="25400" cap="flat" cmpd="sng">
              <a:solidFill>
                <a:srgbClr val="41568B"/>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580" name="Shape 580"/>
            <p:cNvSpPr txBox="1"/>
            <p:nvPr/>
          </p:nvSpPr>
          <p:spPr>
            <a:xfrm>
              <a:off x="5153435" y="2518895"/>
              <a:ext cx="21097" cy="21097"/>
            </a:xfrm>
            <a:prstGeom prst="rect">
              <a:avLst/>
            </a:prstGeom>
            <a:noFill/>
            <a:ln>
              <a:noFill/>
            </a:ln>
          </p:spPr>
          <p:txBody>
            <a:bodyPr spcFirstLastPara="1" wrap="square" lIns="12700" tIns="0" rIns="12700" bIns="0" anchor="ctr" anchorCtr="0">
              <a:noAutofit/>
            </a:bodyPr>
            <a:lstStyle/>
            <a:p>
              <a:pPr algn="ctr">
                <a:lnSpc>
                  <a:spcPct val="90000"/>
                </a:lnSpc>
              </a:pPr>
              <a:endParaRPr sz="500">
                <a:solidFill>
                  <a:srgbClr val="002060"/>
                </a:solidFill>
                <a:latin typeface="Times New Roman"/>
                <a:ea typeface="Times New Roman"/>
                <a:cs typeface="Times New Roman"/>
                <a:sym typeface="Times New Roman"/>
              </a:endParaRPr>
            </a:p>
          </p:txBody>
        </p:sp>
        <p:sp>
          <p:nvSpPr>
            <p:cNvPr id="581" name="Shape 581"/>
            <p:cNvSpPr/>
            <p:nvPr/>
          </p:nvSpPr>
          <p:spPr>
            <a:xfrm>
              <a:off x="5374960" y="1827802"/>
              <a:ext cx="1403282" cy="1403282"/>
            </a:xfrm>
            <a:prstGeom prst="ellipse">
              <a:avLst/>
            </a:prstGeom>
            <a:solidFill>
              <a:srgbClr val="FFC000"/>
            </a:solidFill>
            <a:ln w="25400" cap="flat" cmpd="sng">
              <a:solidFill>
                <a:srgbClr val="49619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582" name="Shape 582"/>
            <p:cNvSpPr txBox="1"/>
            <p:nvPr/>
          </p:nvSpPr>
          <p:spPr>
            <a:xfrm>
              <a:off x="5580466" y="2033308"/>
              <a:ext cx="992270" cy="992270"/>
            </a:xfrm>
            <a:prstGeom prst="rect">
              <a:avLst/>
            </a:prstGeom>
            <a:noFill/>
            <a:ln>
              <a:noFill/>
            </a:ln>
          </p:spPr>
          <p:txBody>
            <a:bodyPr spcFirstLastPara="1" wrap="square" lIns="15225" tIns="15225" rIns="15225" bIns="15225" anchor="ctr" anchorCtr="0">
              <a:noAutofit/>
            </a:bodyPr>
            <a:lstStyle/>
            <a:p>
              <a:pPr algn="ctr">
                <a:lnSpc>
                  <a:spcPct val="90000"/>
                </a:lnSpc>
              </a:pPr>
              <a:r>
                <a:rPr lang="en-GB" sz="2400" dirty="0">
                  <a:latin typeface="Times New Roman"/>
                  <a:ea typeface="Times New Roman"/>
                  <a:cs typeface="Times New Roman"/>
                  <a:sym typeface="Times New Roman"/>
                </a:rPr>
                <a:t>PH </a:t>
              </a:r>
              <a:r>
                <a:rPr lang="en-GB" sz="2400" dirty="0" err="1">
                  <a:latin typeface="Times New Roman"/>
                  <a:ea typeface="Times New Roman"/>
                  <a:cs typeface="Times New Roman"/>
                  <a:sym typeface="Times New Roman"/>
                </a:rPr>
                <a:t>phóng</a:t>
              </a:r>
              <a:r>
                <a:rPr lang="en-GB" sz="2400" dirty="0">
                  <a:latin typeface="Times New Roman"/>
                  <a:ea typeface="Times New Roman"/>
                  <a:cs typeface="Times New Roman"/>
                  <a:sym typeface="Times New Roman"/>
                </a:rPr>
                <a:t> </a:t>
              </a:r>
              <a:r>
                <a:rPr lang="en-GB" sz="2400" dirty="0" err="1">
                  <a:latin typeface="Times New Roman"/>
                  <a:ea typeface="Times New Roman"/>
                  <a:cs typeface="Times New Roman"/>
                  <a:sym typeface="Times New Roman"/>
                </a:rPr>
                <a:t>đại</a:t>
              </a:r>
              <a:endParaRPr sz="2400" dirty="0">
                <a:latin typeface="Times New Roman"/>
                <a:ea typeface="Times New Roman"/>
                <a:cs typeface="Times New Roman"/>
                <a:sym typeface="Times New Roman"/>
              </a:endParaRPr>
            </a:p>
          </p:txBody>
        </p:sp>
        <p:sp>
          <p:nvSpPr>
            <p:cNvPr id="583" name="Shape 583"/>
            <p:cNvSpPr/>
            <p:nvPr/>
          </p:nvSpPr>
          <p:spPr>
            <a:xfrm rot="5400000">
              <a:off x="4040389" y="3427208"/>
              <a:ext cx="421953" cy="29707"/>
            </a:xfrm>
            <a:custGeom>
              <a:avLst/>
              <a:gdLst/>
              <a:ahLst/>
              <a:cxnLst/>
              <a:rect l="0" t="0" r="0" b="0"/>
              <a:pathLst>
                <a:path w="120000" h="120000" extrusionOk="0">
                  <a:moveTo>
                    <a:pt x="0" y="59998"/>
                  </a:moveTo>
                  <a:lnTo>
                    <a:pt x="120000" y="59998"/>
                  </a:lnTo>
                </a:path>
              </a:pathLst>
            </a:custGeom>
            <a:noFill/>
            <a:ln w="25400" cap="flat" cmpd="sng">
              <a:solidFill>
                <a:srgbClr val="41568B"/>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584" name="Shape 584"/>
            <p:cNvSpPr txBox="1"/>
            <p:nvPr/>
          </p:nvSpPr>
          <p:spPr>
            <a:xfrm rot="5400000">
              <a:off x="4240817" y="3431513"/>
              <a:ext cx="21097" cy="21097"/>
            </a:xfrm>
            <a:prstGeom prst="rect">
              <a:avLst/>
            </a:prstGeom>
            <a:noFill/>
            <a:ln>
              <a:noFill/>
            </a:ln>
          </p:spPr>
          <p:txBody>
            <a:bodyPr spcFirstLastPara="1" wrap="square" lIns="12700" tIns="0" rIns="12700" bIns="0" anchor="ctr" anchorCtr="0">
              <a:noAutofit/>
            </a:bodyPr>
            <a:lstStyle/>
            <a:p>
              <a:pPr algn="ctr">
                <a:lnSpc>
                  <a:spcPct val="90000"/>
                </a:lnSpc>
              </a:pPr>
              <a:endParaRPr sz="500">
                <a:solidFill>
                  <a:srgbClr val="002060"/>
                </a:solidFill>
                <a:latin typeface="Times New Roman"/>
                <a:ea typeface="Times New Roman"/>
                <a:cs typeface="Times New Roman"/>
                <a:sym typeface="Times New Roman"/>
              </a:endParaRPr>
            </a:p>
          </p:txBody>
        </p:sp>
        <p:sp>
          <p:nvSpPr>
            <p:cNvPr id="585" name="Shape 585"/>
            <p:cNvSpPr/>
            <p:nvPr/>
          </p:nvSpPr>
          <p:spPr>
            <a:xfrm>
              <a:off x="3549724" y="3653038"/>
              <a:ext cx="1403282" cy="1403282"/>
            </a:xfrm>
            <a:prstGeom prst="ellipse">
              <a:avLst/>
            </a:prstGeom>
            <a:solidFill>
              <a:srgbClr val="FFC000"/>
            </a:solidFill>
            <a:ln w="25400" cap="flat" cmpd="sng">
              <a:solidFill>
                <a:srgbClr val="49619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586" name="Shape 586"/>
            <p:cNvSpPr txBox="1"/>
            <p:nvPr/>
          </p:nvSpPr>
          <p:spPr>
            <a:xfrm>
              <a:off x="3755230" y="3858544"/>
              <a:ext cx="992270" cy="992270"/>
            </a:xfrm>
            <a:prstGeom prst="rect">
              <a:avLst/>
            </a:prstGeom>
            <a:noFill/>
            <a:ln>
              <a:noFill/>
            </a:ln>
          </p:spPr>
          <p:txBody>
            <a:bodyPr spcFirstLastPara="1" wrap="square" lIns="15225" tIns="15225" rIns="15225" bIns="15225" anchor="ctr" anchorCtr="0">
              <a:noAutofit/>
            </a:bodyPr>
            <a:lstStyle/>
            <a:p>
              <a:pPr algn="ctr">
                <a:lnSpc>
                  <a:spcPct val="90000"/>
                </a:lnSpc>
              </a:pPr>
              <a:r>
                <a:rPr lang="en-GB" sz="2400" dirty="0">
                  <a:latin typeface="Times New Roman"/>
                  <a:ea typeface="Times New Roman"/>
                  <a:cs typeface="Times New Roman"/>
                  <a:sym typeface="Times New Roman"/>
                </a:rPr>
                <a:t>PH </a:t>
              </a:r>
              <a:r>
                <a:rPr lang="en-GB" sz="2400" dirty="0" err="1">
                  <a:latin typeface="Times New Roman"/>
                  <a:ea typeface="Times New Roman"/>
                  <a:cs typeface="Times New Roman"/>
                  <a:sym typeface="Times New Roman"/>
                </a:rPr>
                <a:t>cảm</a:t>
              </a:r>
              <a:r>
                <a:rPr lang="en-GB" sz="2400" dirty="0">
                  <a:latin typeface="Times New Roman"/>
                  <a:ea typeface="Times New Roman"/>
                  <a:cs typeface="Times New Roman"/>
                  <a:sym typeface="Times New Roman"/>
                </a:rPr>
                <a:t> </a:t>
              </a:r>
              <a:r>
                <a:rPr lang="en-GB" sz="2400" dirty="0" err="1">
                  <a:latin typeface="Times New Roman"/>
                  <a:ea typeface="Times New Roman"/>
                  <a:cs typeface="Times New Roman"/>
                  <a:sym typeface="Times New Roman"/>
                </a:rPr>
                <a:t>xúc</a:t>
              </a:r>
              <a:endParaRPr sz="2400" dirty="0">
                <a:latin typeface="Times New Roman"/>
                <a:ea typeface="Times New Roman"/>
                <a:cs typeface="Times New Roman"/>
                <a:sym typeface="Times New Roman"/>
              </a:endParaRPr>
            </a:p>
          </p:txBody>
        </p:sp>
        <p:sp>
          <p:nvSpPr>
            <p:cNvPr id="587" name="Shape 587"/>
            <p:cNvSpPr/>
            <p:nvPr/>
          </p:nvSpPr>
          <p:spPr>
            <a:xfrm rot="10800000">
              <a:off x="3127771" y="2514590"/>
              <a:ext cx="421953" cy="29707"/>
            </a:xfrm>
            <a:custGeom>
              <a:avLst/>
              <a:gdLst/>
              <a:ahLst/>
              <a:cxnLst/>
              <a:rect l="0" t="0" r="0" b="0"/>
              <a:pathLst>
                <a:path w="120000" h="120000" extrusionOk="0">
                  <a:moveTo>
                    <a:pt x="0" y="59998"/>
                  </a:moveTo>
                  <a:lnTo>
                    <a:pt x="120000" y="59998"/>
                  </a:lnTo>
                </a:path>
              </a:pathLst>
            </a:custGeom>
            <a:noFill/>
            <a:ln w="25400" cap="flat" cmpd="sng">
              <a:solidFill>
                <a:srgbClr val="41568B"/>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588" name="Shape 588"/>
            <p:cNvSpPr txBox="1"/>
            <p:nvPr/>
          </p:nvSpPr>
          <p:spPr>
            <a:xfrm>
              <a:off x="3328199" y="2518895"/>
              <a:ext cx="21097" cy="21097"/>
            </a:xfrm>
            <a:prstGeom prst="rect">
              <a:avLst/>
            </a:prstGeom>
            <a:noFill/>
            <a:ln>
              <a:noFill/>
            </a:ln>
          </p:spPr>
          <p:txBody>
            <a:bodyPr spcFirstLastPara="1" wrap="square" lIns="12700" tIns="0" rIns="12700" bIns="0" anchor="ctr" anchorCtr="0">
              <a:noAutofit/>
            </a:bodyPr>
            <a:lstStyle/>
            <a:p>
              <a:pPr algn="ctr">
                <a:lnSpc>
                  <a:spcPct val="90000"/>
                </a:lnSpc>
              </a:pPr>
              <a:endParaRPr sz="500">
                <a:solidFill>
                  <a:srgbClr val="002060"/>
                </a:solidFill>
                <a:latin typeface="Times New Roman"/>
                <a:ea typeface="Times New Roman"/>
                <a:cs typeface="Times New Roman"/>
                <a:sym typeface="Times New Roman"/>
              </a:endParaRPr>
            </a:p>
          </p:txBody>
        </p:sp>
        <p:sp>
          <p:nvSpPr>
            <p:cNvPr id="589" name="Shape 589"/>
            <p:cNvSpPr/>
            <p:nvPr/>
          </p:nvSpPr>
          <p:spPr>
            <a:xfrm>
              <a:off x="1724488" y="1827802"/>
              <a:ext cx="1403282" cy="1403282"/>
            </a:xfrm>
            <a:prstGeom prst="ellipse">
              <a:avLst/>
            </a:prstGeom>
            <a:solidFill>
              <a:srgbClr val="FFC000"/>
            </a:solidFill>
            <a:ln w="25400" cap="flat" cmpd="sng">
              <a:solidFill>
                <a:srgbClr val="49619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590" name="Shape 590"/>
            <p:cNvSpPr txBox="1"/>
            <p:nvPr/>
          </p:nvSpPr>
          <p:spPr>
            <a:xfrm>
              <a:off x="1929994" y="2033308"/>
              <a:ext cx="992270" cy="992270"/>
            </a:xfrm>
            <a:prstGeom prst="rect">
              <a:avLst/>
            </a:prstGeom>
            <a:noFill/>
            <a:ln>
              <a:noFill/>
            </a:ln>
          </p:spPr>
          <p:txBody>
            <a:bodyPr spcFirstLastPara="1" wrap="square" lIns="15225" tIns="15225" rIns="15225" bIns="15225" anchor="ctr" anchorCtr="0">
              <a:noAutofit/>
            </a:bodyPr>
            <a:lstStyle/>
            <a:p>
              <a:pPr algn="ctr">
                <a:lnSpc>
                  <a:spcPct val="90000"/>
                </a:lnSpc>
              </a:pPr>
              <a:r>
                <a:rPr lang="en-GB" sz="2400" dirty="0">
                  <a:latin typeface="Times New Roman"/>
                  <a:ea typeface="Times New Roman"/>
                  <a:cs typeface="Times New Roman"/>
                  <a:sym typeface="Times New Roman"/>
                </a:rPr>
                <a:t>PH </a:t>
              </a:r>
              <a:r>
                <a:rPr lang="en-GB" sz="2400" dirty="0" err="1" smtClean="0">
                  <a:latin typeface="Times New Roman"/>
                  <a:ea typeface="Times New Roman"/>
                  <a:cs typeface="Times New Roman"/>
                  <a:sym typeface="Times New Roman"/>
                </a:rPr>
                <a:t>hai</a:t>
              </a:r>
              <a:r>
                <a:rPr lang="en-GB" sz="2400" dirty="0" smtClean="0">
                  <a:latin typeface="Times New Roman"/>
                  <a:ea typeface="Times New Roman"/>
                  <a:cs typeface="Times New Roman"/>
                  <a:sym typeface="Times New Roman"/>
                </a:rPr>
                <a:t> </a:t>
              </a:r>
              <a:r>
                <a:rPr lang="en-GB" sz="2400" dirty="0" err="1">
                  <a:latin typeface="Times New Roman"/>
                  <a:ea typeface="Times New Roman"/>
                  <a:cs typeface="Times New Roman"/>
                  <a:sym typeface="Times New Roman"/>
                </a:rPr>
                <a:t>chiều</a:t>
              </a:r>
              <a:endParaRPr sz="2400" dirty="0">
                <a:latin typeface="Times New Roman"/>
                <a:ea typeface="Times New Roman"/>
                <a:cs typeface="Times New Roman"/>
                <a:sym typeface="Times New Roman"/>
              </a:endParaRPr>
            </a:p>
          </p:txBody>
        </p:sp>
      </p:grpSp>
    </p:spTree>
    <p:extLst>
      <p:ext uri="{BB962C8B-B14F-4D97-AF65-F5344CB8AC3E}">
        <p14:creationId xmlns:p14="http://schemas.microsoft.com/office/powerpoint/2010/main" val="3518273861"/>
      </p:ext>
    </p:extLst>
  </p:cSld>
  <p:clrMapOvr>
    <a:masterClrMapping/>
  </p:clrMapOvr>
  <p:transition spd="slow">
    <p:push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Shape 595"/>
          <p:cNvSpPr txBox="1">
            <a:spLocks noGrp="1"/>
          </p:cNvSpPr>
          <p:nvPr>
            <p:ph type="title"/>
          </p:nvPr>
        </p:nvSpPr>
        <p:spPr>
          <a:xfrm>
            <a:off x="1112107" y="976183"/>
            <a:ext cx="10070757" cy="778475"/>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200" b="1" dirty="0">
                <a:solidFill>
                  <a:srgbClr val="FF0000"/>
                </a:solidFill>
                <a:latin typeface="Times New Roman"/>
                <a:ea typeface="Times New Roman"/>
                <a:cs typeface="Times New Roman"/>
                <a:sym typeface="Times New Roman"/>
              </a:rPr>
              <a:t>CÁC</a:t>
            </a:r>
            <a:r>
              <a:rPr lang="en-GB" sz="3200" b="1" dirty="0">
                <a:solidFill>
                  <a:srgbClr val="FF0000"/>
                </a:solidFill>
                <a:latin typeface="Times New Roman"/>
                <a:ea typeface="Times New Roman"/>
                <a:cs typeface="Times New Roman"/>
                <a:sym typeface="Times New Roman"/>
              </a:rPr>
              <a:t> KỸ NĂNG </a:t>
            </a:r>
            <a:r>
              <a:rPr lang="vi-VN" sz="3200" b="1" dirty="0">
                <a:solidFill>
                  <a:srgbClr val="FF0000"/>
                </a:solidFill>
                <a:latin typeface="Times New Roman"/>
                <a:ea typeface="Times New Roman"/>
                <a:cs typeface="Times New Roman"/>
                <a:sym typeface="Times New Roman"/>
              </a:rPr>
              <a:t>CỐT LÕI</a:t>
            </a:r>
            <a:br>
              <a:rPr lang="vi-VN" sz="3200" b="1" dirty="0">
                <a:solidFill>
                  <a:srgbClr val="FF0000"/>
                </a:solidFill>
                <a:latin typeface="Times New Roman"/>
                <a:ea typeface="Times New Roman"/>
                <a:cs typeface="Times New Roman"/>
                <a:sym typeface="Times New Roman"/>
              </a:rPr>
            </a:br>
            <a:r>
              <a:rPr lang="vi-VN" sz="3200" b="1" dirty="0">
                <a:solidFill>
                  <a:srgbClr val="FF0000"/>
                </a:solidFill>
                <a:latin typeface="Times New Roman"/>
                <a:ea typeface="Times New Roman"/>
                <a:cs typeface="Times New Roman"/>
                <a:sym typeface="Times New Roman"/>
              </a:rPr>
              <a:t>TRONG PHỎNG VẤN TẠO ĐỘNG LỰC</a:t>
            </a:r>
            <a:br>
              <a:rPr lang="vi-VN" sz="3200" b="1" dirty="0">
                <a:solidFill>
                  <a:srgbClr val="FF0000"/>
                </a:solidFill>
                <a:latin typeface="Times New Roman"/>
                <a:ea typeface="Times New Roman"/>
                <a:cs typeface="Times New Roman"/>
                <a:sym typeface="Times New Roman"/>
              </a:rPr>
            </a:br>
            <a:endParaRPr sz="3200" b="1" dirty="0">
              <a:solidFill>
                <a:schemeClr val="dk2"/>
              </a:solidFill>
              <a:latin typeface="Times New Roman"/>
              <a:ea typeface="Times New Roman"/>
              <a:cs typeface="Times New Roman"/>
              <a:sym typeface="Times New Roman"/>
            </a:endParaRPr>
          </a:p>
        </p:txBody>
      </p:sp>
      <p:sp>
        <p:nvSpPr>
          <p:cNvPr id="596" name="Shape 596"/>
          <p:cNvSpPr txBox="1">
            <a:spLocks noGrp="1"/>
          </p:cNvSpPr>
          <p:nvPr>
            <p:ph type="body" idx="1"/>
          </p:nvPr>
        </p:nvSpPr>
        <p:spPr>
          <a:xfrm>
            <a:off x="1235676" y="1754658"/>
            <a:ext cx="9947189" cy="4173702"/>
          </a:xfrm>
          <a:prstGeom prst="rect">
            <a:avLst/>
          </a:prstGeom>
          <a:noFill/>
          <a:ln>
            <a:noFill/>
          </a:ln>
        </p:spPr>
        <p:txBody>
          <a:bodyPr spcFirstLastPara="1" vert="horz" wrap="square" lIns="91425" tIns="45700" rIns="91425" bIns="45700" rtlCol="0" anchor="t" anchorCtr="0">
            <a:noAutofit/>
          </a:bodyPr>
          <a:lstStyle/>
          <a:p>
            <a:pPr marL="457200" indent="-228600">
              <a:lnSpc>
                <a:spcPct val="100000"/>
              </a:lnSpc>
              <a:spcBef>
                <a:spcPts val="560"/>
              </a:spcBef>
              <a:spcAft>
                <a:spcPts val="0"/>
              </a:spcAft>
              <a:buClr>
                <a:srgbClr val="002060"/>
              </a:buClr>
              <a:buSzPts val="2800"/>
              <a:buNone/>
            </a:pPr>
            <a:r>
              <a:rPr lang="vi-VN" sz="2800" b="1" dirty="0" smtClean="0">
                <a:solidFill>
                  <a:srgbClr val="0070C0"/>
                </a:solidFill>
                <a:latin typeface="Arial" panose="020B0604020202020204" pitchFamily="34" charset="0"/>
                <a:ea typeface="Arial"/>
                <a:cs typeface="Arial" panose="020B0604020202020204" pitchFamily="34" charset="0"/>
                <a:sym typeface="Times New Roman"/>
              </a:rPr>
              <a:t>3.1. Phản hồi đơn giản</a:t>
            </a:r>
            <a:endParaRPr sz="2800" b="1" dirty="0">
              <a:solidFill>
                <a:srgbClr val="0070C0"/>
              </a:solidFill>
              <a:latin typeface="Arial" panose="020B0604020202020204" pitchFamily="34" charset="0"/>
              <a:ea typeface="Arial"/>
              <a:cs typeface="Arial" panose="020B0604020202020204" pitchFamily="34" charset="0"/>
              <a:sym typeface="Arial"/>
            </a:endParaRPr>
          </a:p>
        </p:txBody>
      </p:sp>
      <p:pic>
        <p:nvPicPr>
          <p:cNvPr id="597" name="Shape 597"/>
          <p:cNvPicPr preferRelativeResize="0"/>
          <p:nvPr/>
        </p:nvPicPr>
        <p:blipFill rotWithShape="1">
          <a:blip r:embed="rId3">
            <a:alphaModFix/>
          </a:blip>
          <a:srcRect l="877" t="35660" r="70166" b="32423"/>
          <a:stretch/>
        </p:blipFill>
        <p:spPr>
          <a:xfrm>
            <a:off x="2085005" y="3131011"/>
            <a:ext cx="2442117" cy="3575824"/>
          </a:xfrm>
          <a:prstGeom prst="rect">
            <a:avLst/>
          </a:prstGeom>
          <a:noFill/>
          <a:ln>
            <a:noFill/>
          </a:ln>
        </p:spPr>
      </p:pic>
      <p:sp>
        <p:nvSpPr>
          <p:cNvPr id="598" name="Shape 598"/>
          <p:cNvSpPr/>
          <p:nvPr/>
        </p:nvSpPr>
        <p:spPr>
          <a:xfrm rot="21186667">
            <a:off x="5107033" y="1797194"/>
            <a:ext cx="5880545" cy="3610223"/>
          </a:xfrm>
          <a:prstGeom prst="cloudCallout">
            <a:avLst>
              <a:gd name="adj1" fmla="val -71713"/>
              <a:gd name="adj2" fmla="val 10248"/>
            </a:avLst>
          </a:prstGeom>
          <a:solidFill>
            <a:schemeClr val="accent1">
              <a:lumMod val="40000"/>
              <a:lumOff val="60000"/>
            </a:schemeClr>
          </a:solidFill>
          <a:ln>
            <a:noFill/>
          </a:ln>
        </p:spPr>
        <p:txBody>
          <a:bodyPr spcFirstLastPara="1" wrap="square" lIns="91425" tIns="45700" rIns="91425" bIns="45700" anchor="ctr" anchorCtr="0">
            <a:noAutofit/>
          </a:bodyPr>
          <a:lstStyle/>
          <a:p>
            <a:pPr algn="ctr"/>
            <a:r>
              <a:rPr lang="en-GB" sz="2800" b="1" dirty="0" err="1">
                <a:solidFill>
                  <a:srgbClr val="002060"/>
                </a:solidFill>
                <a:latin typeface="Times New Roman"/>
                <a:ea typeface="Times New Roman"/>
                <a:cs typeface="Times New Roman"/>
                <a:sym typeface="Times New Roman"/>
              </a:rPr>
              <a:t>Phản</a:t>
            </a:r>
            <a:r>
              <a:rPr lang="en-GB" sz="2800" b="1" dirty="0">
                <a:solidFill>
                  <a:srgbClr val="002060"/>
                </a:solidFill>
                <a:latin typeface="Times New Roman"/>
                <a:ea typeface="Times New Roman"/>
                <a:cs typeface="Times New Roman"/>
                <a:sym typeface="Times New Roman"/>
              </a:rPr>
              <a:t> </a:t>
            </a:r>
            <a:r>
              <a:rPr lang="en-GB" sz="2800" b="1" dirty="0" err="1">
                <a:solidFill>
                  <a:srgbClr val="002060"/>
                </a:solidFill>
                <a:latin typeface="Times New Roman"/>
                <a:ea typeface="Times New Roman"/>
                <a:cs typeface="Times New Roman"/>
                <a:sym typeface="Times New Roman"/>
              </a:rPr>
              <a:t>hồi</a:t>
            </a:r>
            <a:r>
              <a:rPr lang="en-GB" sz="2800" b="1" dirty="0">
                <a:solidFill>
                  <a:srgbClr val="002060"/>
                </a:solidFill>
                <a:latin typeface="Times New Roman"/>
                <a:ea typeface="Times New Roman"/>
                <a:cs typeface="Times New Roman"/>
                <a:sym typeface="Times New Roman"/>
              </a:rPr>
              <a:t> </a:t>
            </a:r>
            <a:r>
              <a:rPr lang="en-GB" sz="2800" b="1" dirty="0" err="1">
                <a:solidFill>
                  <a:srgbClr val="002060"/>
                </a:solidFill>
                <a:latin typeface="Times New Roman"/>
                <a:ea typeface="Times New Roman"/>
                <a:cs typeface="Times New Roman"/>
                <a:sym typeface="Times New Roman"/>
              </a:rPr>
              <a:t>đơn</a:t>
            </a:r>
            <a:r>
              <a:rPr lang="en-GB" sz="2800" b="1" dirty="0">
                <a:solidFill>
                  <a:srgbClr val="002060"/>
                </a:solidFill>
                <a:latin typeface="Times New Roman"/>
                <a:ea typeface="Times New Roman"/>
                <a:cs typeface="Times New Roman"/>
                <a:sym typeface="Times New Roman"/>
              </a:rPr>
              <a:t> </a:t>
            </a:r>
            <a:r>
              <a:rPr lang="en-GB" sz="2800" b="1" dirty="0" err="1" smtClean="0">
                <a:solidFill>
                  <a:srgbClr val="002060"/>
                </a:solidFill>
                <a:latin typeface="Times New Roman"/>
                <a:ea typeface="Times New Roman"/>
                <a:cs typeface="Times New Roman"/>
                <a:sym typeface="Times New Roman"/>
              </a:rPr>
              <a:t>giản</a:t>
            </a:r>
            <a:r>
              <a:rPr lang="vi-VN" sz="2800" b="1" dirty="0" smtClean="0">
                <a:solidFill>
                  <a:srgbClr val="002060"/>
                </a:solidFill>
                <a:latin typeface="Times New Roman"/>
                <a:ea typeface="Times New Roman"/>
                <a:cs typeface="Times New Roman"/>
                <a:sym typeface="Times New Roman"/>
              </a:rPr>
              <a:t>:</a:t>
            </a:r>
          </a:p>
          <a:p>
            <a:pPr algn="ctr"/>
            <a:r>
              <a:rPr lang="en-GB" sz="2800" b="1" dirty="0" smtClean="0">
                <a:solidFill>
                  <a:srgbClr val="002060"/>
                </a:solidFill>
                <a:latin typeface="Times New Roman"/>
                <a:ea typeface="Times New Roman"/>
                <a:cs typeface="Times New Roman"/>
                <a:sym typeface="Times New Roman"/>
              </a:rPr>
              <a:t> </a:t>
            </a:r>
            <a:r>
              <a:rPr lang="en-GB" sz="2800" dirty="0" err="1">
                <a:solidFill>
                  <a:srgbClr val="002060"/>
                </a:solidFill>
                <a:latin typeface="Times New Roman"/>
                <a:ea typeface="Times New Roman"/>
                <a:cs typeface="Times New Roman"/>
                <a:sym typeface="Times New Roman"/>
              </a:rPr>
              <a:t>là</a:t>
            </a:r>
            <a:r>
              <a:rPr lang="en-GB" sz="2800" dirty="0">
                <a:solidFill>
                  <a:srgbClr val="002060"/>
                </a:solidFill>
                <a:latin typeface="Times New Roman"/>
                <a:ea typeface="Times New Roman"/>
                <a:cs typeface="Times New Roman"/>
                <a:sym typeface="Times New Roman"/>
              </a:rPr>
              <a:t> </a:t>
            </a:r>
            <a:r>
              <a:rPr lang="en-GB" sz="2800" dirty="0" err="1">
                <a:solidFill>
                  <a:srgbClr val="002060"/>
                </a:solidFill>
                <a:latin typeface="Times New Roman"/>
                <a:ea typeface="Times New Roman"/>
                <a:cs typeface="Times New Roman"/>
                <a:sym typeface="Times New Roman"/>
              </a:rPr>
              <a:t>xác</a:t>
            </a:r>
            <a:r>
              <a:rPr lang="en-GB" sz="2800" dirty="0">
                <a:solidFill>
                  <a:srgbClr val="002060"/>
                </a:solidFill>
                <a:latin typeface="Times New Roman"/>
                <a:ea typeface="Times New Roman"/>
                <a:cs typeface="Times New Roman"/>
                <a:sym typeface="Times New Roman"/>
              </a:rPr>
              <a:t> </a:t>
            </a:r>
            <a:r>
              <a:rPr lang="en-GB" sz="2800" dirty="0" err="1">
                <a:solidFill>
                  <a:srgbClr val="002060"/>
                </a:solidFill>
                <a:latin typeface="Times New Roman"/>
                <a:ea typeface="Times New Roman"/>
                <a:cs typeface="Times New Roman"/>
                <a:sym typeface="Times New Roman"/>
              </a:rPr>
              <a:t>nhận</a:t>
            </a:r>
            <a:r>
              <a:rPr lang="en-GB" sz="2800" dirty="0">
                <a:solidFill>
                  <a:srgbClr val="002060"/>
                </a:solidFill>
                <a:latin typeface="Times New Roman"/>
                <a:ea typeface="Times New Roman"/>
                <a:cs typeface="Times New Roman"/>
                <a:sym typeface="Times New Roman"/>
              </a:rPr>
              <a:t> </a:t>
            </a:r>
            <a:r>
              <a:rPr lang="en-GB" sz="2800" dirty="0" err="1">
                <a:solidFill>
                  <a:srgbClr val="002060"/>
                </a:solidFill>
                <a:latin typeface="Times New Roman"/>
                <a:ea typeface="Times New Roman"/>
                <a:cs typeface="Times New Roman"/>
                <a:sym typeface="Times New Roman"/>
              </a:rPr>
              <a:t>lại</a:t>
            </a:r>
            <a:r>
              <a:rPr lang="en-GB" sz="2800" dirty="0">
                <a:solidFill>
                  <a:srgbClr val="002060"/>
                </a:solidFill>
                <a:latin typeface="Times New Roman"/>
                <a:ea typeface="Times New Roman"/>
                <a:cs typeface="Times New Roman"/>
                <a:sym typeface="Times New Roman"/>
              </a:rPr>
              <a:t> </a:t>
            </a:r>
            <a:r>
              <a:rPr lang="en-GB" sz="2800" dirty="0" err="1">
                <a:solidFill>
                  <a:srgbClr val="002060"/>
                </a:solidFill>
                <a:latin typeface="Times New Roman"/>
                <a:ea typeface="Times New Roman"/>
                <a:cs typeface="Times New Roman"/>
                <a:sym typeface="Times New Roman"/>
              </a:rPr>
              <a:t>lời</a:t>
            </a:r>
            <a:r>
              <a:rPr lang="en-GB" sz="2800" dirty="0">
                <a:solidFill>
                  <a:srgbClr val="002060"/>
                </a:solidFill>
                <a:latin typeface="Times New Roman"/>
                <a:ea typeface="Times New Roman"/>
                <a:cs typeface="Times New Roman"/>
                <a:sym typeface="Times New Roman"/>
              </a:rPr>
              <a:t> </a:t>
            </a:r>
            <a:r>
              <a:rPr lang="en-GB" sz="2800" dirty="0" err="1">
                <a:solidFill>
                  <a:srgbClr val="002060"/>
                </a:solidFill>
                <a:latin typeface="Times New Roman"/>
                <a:ea typeface="Times New Roman"/>
                <a:cs typeface="Times New Roman"/>
                <a:sym typeface="Times New Roman"/>
              </a:rPr>
              <a:t>của</a:t>
            </a:r>
            <a:r>
              <a:rPr lang="en-GB" sz="2800" dirty="0">
                <a:solidFill>
                  <a:srgbClr val="002060"/>
                </a:solidFill>
                <a:latin typeface="Times New Roman"/>
                <a:ea typeface="Times New Roman"/>
                <a:cs typeface="Times New Roman"/>
                <a:sym typeface="Times New Roman"/>
              </a:rPr>
              <a:t> </a:t>
            </a:r>
            <a:r>
              <a:rPr lang="vi-VN" sz="2800" dirty="0" smtClean="0">
                <a:solidFill>
                  <a:srgbClr val="002060"/>
                </a:solidFill>
                <a:latin typeface="Times New Roman"/>
                <a:ea typeface="Times New Roman"/>
                <a:cs typeface="Times New Roman"/>
                <a:sym typeface="Times New Roman"/>
              </a:rPr>
              <a:t>KH</a:t>
            </a:r>
            <a:r>
              <a:rPr lang="en-GB" sz="2800" dirty="0" smtClean="0">
                <a:solidFill>
                  <a:srgbClr val="002060"/>
                </a:solidFill>
                <a:latin typeface="Times New Roman"/>
                <a:ea typeface="Times New Roman"/>
                <a:cs typeface="Times New Roman"/>
                <a:sym typeface="Times New Roman"/>
              </a:rPr>
              <a:t> </a:t>
            </a:r>
            <a:r>
              <a:rPr lang="en-GB" sz="2800" dirty="0" err="1">
                <a:solidFill>
                  <a:srgbClr val="002060"/>
                </a:solidFill>
                <a:latin typeface="Times New Roman"/>
                <a:ea typeface="Times New Roman"/>
                <a:cs typeface="Times New Roman"/>
                <a:sym typeface="Times New Roman"/>
              </a:rPr>
              <a:t>bằng</a:t>
            </a:r>
            <a:r>
              <a:rPr lang="en-GB" sz="2800" dirty="0">
                <a:solidFill>
                  <a:srgbClr val="002060"/>
                </a:solidFill>
                <a:latin typeface="Times New Roman"/>
                <a:ea typeface="Times New Roman"/>
                <a:cs typeface="Times New Roman"/>
                <a:sym typeface="Times New Roman"/>
              </a:rPr>
              <a:t> </a:t>
            </a:r>
            <a:r>
              <a:rPr lang="en-GB" sz="2800" dirty="0" err="1">
                <a:solidFill>
                  <a:srgbClr val="002060"/>
                </a:solidFill>
                <a:latin typeface="Times New Roman"/>
                <a:ea typeface="Times New Roman"/>
                <a:cs typeface="Times New Roman"/>
                <a:sym typeface="Times New Roman"/>
              </a:rPr>
              <a:t>cách</a:t>
            </a:r>
            <a:r>
              <a:rPr lang="en-GB" sz="2800" dirty="0">
                <a:solidFill>
                  <a:srgbClr val="002060"/>
                </a:solidFill>
                <a:latin typeface="Times New Roman"/>
                <a:ea typeface="Times New Roman"/>
                <a:cs typeface="Times New Roman"/>
                <a:sym typeface="Times New Roman"/>
              </a:rPr>
              <a:t> </a:t>
            </a:r>
            <a:r>
              <a:rPr lang="en-GB" sz="2800" dirty="0" err="1">
                <a:solidFill>
                  <a:srgbClr val="002060"/>
                </a:solidFill>
                <a:latin typeface="Times New Roman"/>
                <a:ea typeface="Times New Roman"/>
                <a:cs typeface="Times New Roman"/>
                <a:sym typeface="Times New Roman"/>
              </a:rPr>
              <a:t>lặp</a:t>
            </a:r>
            <a:r>
              <a:rPr lang="en-GB" sz="2800" dirty="0">
                <a:solidFill>
                  <a:srgbClr val="002060"/>
                </a:solidFill>
                <a:latin typeface="Times New Roman"/>
                <a:ea typeface="Times New Roman"/>
                <a:cs typeface="Times New Roman"/>
                <a:sym typeface="Times New Roman"/>
              </a:rPr>
              <a:t> </a:t>
            </a:r>
            <a:r>
              <a:rPr lang="en-GB" sz="2800" dirty="0" err="1">
                <a:solidFill>
                  <a:srgbClr val="002060"/>
                </a:solidFill>
                <a:latin typeface="Times New Roman"/>
                <a:ea typeface="Times New Roman"/>
                <a:cs typeface="Times New Roman"/>
                <a:sym typeface="Times New Roman"/>
              </a:rPr>
              <a:t>lại</a:t>
            </a:r>
            <a:r>
              <a:rPr lang="en-GB" sz="2800" dirty="0">
                <a:solidFill>
                  <a:srgbClr val="002060"/>
                </a:solidFill>
                <a:latin typeface="Times New Roman"/>
                <a:ea typeface="Times New Roman"/>
                <a:cs typeface="Times New Roman"/>
                <a:sym typeface="Times New Roman"/>
              </a:rPr>
              <a:t> </a:t>
            </a:r>
            <a:r>
              <a:rPr lang="en-GB" sz="2800" dirty="0" err="1">
                <a:solidFill>
                  <a:srgbClr val="002060"/>
                </a:solidFill>
                <a:latin typeface="Times New Roman"/>
                <a:ea typeface="Times New Roman"/>
                <a:cs typeface="Times New Roman"/>
                <a:sym typeface="Times New Roman"/>
              </a:rPr>
              <a:t>lời</a:t>
            </a:r>
            <a:r>
              <a:rPr lang="en-GB" sz="2800" dirty="0">
                <a:solidFill>
                  <a:srgbClr val="002060"/>
                </a:solidFill>
                <a:latin typeface="Times New Roman"/>
                <a:ea typeface="Times New Roman"/>
                <a:cs typeface="Times New Roman"/>
                <a:sym typeface="Times New Roman"/>
              </a:rPr>
              <a:t> </a:t>
            </a:r>
            <a:r>
              <a:rPr lang="en-GB" sz="2800" dirty="0" err="1">
                <a:solidFill>
                  <a:srgbClr val="002060"/>
                </a:solidFill>
                <a:latin typeface="Times New Roman"/>
                <a:ea typeface="Times New Roman"/>
                <a:cs typeface="Times New Roman"/>
                <a:sym typeface="Times New Roman"/>
              </a:rPr>
              <a:t>nói</a:t>
            </a:r>
            <a:r>
              <a:rPr lang="en-GB" sz="2800" dirty="0">
                <a:solidFill>
                  <a:srgbClr val="002060"/>
                </a:solidFill>
                <a:latin typeface="Times New Roman"/>
                <a:ea typeface="Times New Roman"/>
                <a:cs typeface="Times New Roman"/>
                <a:sym typeface="Times New Roman"/>
              </a:rPr>
              <a:t> </a:t>
            </a:r>
            <a:r>
              <a:rPr lang="en-GB" sz="2800" dirty="0" err="1" smtClean="0">
                <a:solidFill>
                  <a:srgbClr val="002060"/>
                </a:solidFill>
                <a:latin typeface="Times New Roman"/>
                <a:ea typeface="Times New Roman"/>
                <a:cs typeface="Times New Roman"/>
                <a:sym typeface="Times New Roman"/>
              </a:rPr>
              <a:t>của</a:t>
            </a:r>
            <a:r>
              <a:rPr lang="vi-VN" sz="2800" dirty="0">
                <a:solidFill>
                  <a:srgbClr val="002060"/>
                </a:solidFill>
                <a:latin typeface="Times New Roman"/>
                <a:ea typeface="Times New Roman"/>
                <a:cs typeface="Times New Roman"/>
                <a:sym typeface="Times New Roman"/>
              </a:rPr>
              <a:t> </a:t>
            </a:r>
            <a:r>
              <a:rPr lang="vi-VN" sz="2800" dirty="0" smtClean="0">
                <a:solidFill>
                  <a:srgbClr val="002060"/>
                </a:solidFill>
                <a:latin typeface="Times New Roman"/>
                <a:ea typeface="Times New Roman"/>
                <a:cs typeface="Times New Roman"/>
                <a:sym typeface="Times New Roman"/>
              </a:rPr>
              <a:t>họ</a:t>
            </a:r>
            <a:r>
              <a:rPr lang="en-GB" sz="2800" dirty="0" smtClean="0">
                <a:solidFill>
                  <a:srgbClr val="002060"/>
                </a:solidFill>
                <a:latin typeface="Times New Roman"/>
                <a:ea typeface="Times New Roman"/>
                <a:cs typeface="Times New Roman"/>
                <a:sym typeface="Times New Roman"/>
              </a:rPr>
              <a:t> </a:t>
            </a:r>
            <a:r>
              <a:rPr lang="en-GB" sz="2800" dirty="0" err="1">
                <a:solidFill>
                  <a:srgbClr val="002060"/>
                </a:solidFill>
                <a:latin typeface="Times New Roman"/>
                <a:ea typeface="Times New Roman"/>
                <a:cs typeface="Times New Roman"/>
                <a:sym typeface="Times New Roman"/>
              </a:rPr>
              <a:t>hoặc</a:t>
            </a:r>
            <a:r>
              <a:rPr lang="en-GB" sz="2800" dirty="0">
                <a:solidFill>
                  <a:srgbClr val="002060"/>
                </a:solidFill>
                <a:latin typeface="Times New Roman"/>
                <a:ea typeface="Times New Roman"/>
                <a:cs typeface="Times New Roman"/>
                <a:sym typeface="Times New Roman"/>
              </a:rPr>
              <a:t> </a:t>
            </a:r>
            <a:r>
              <a:rPr lang="en-GB" sz="2800" dirty="0" err="1">
                <a:solidFill>
                  <a:srgbClr val="002060"/>
                </a:solidFill>
                <a:latin typeface="Times New Roman"/>
                <a:ea typeface="Times New Roman"/>
                <a:cs typeface="Times New Roman"/>
                <a:sym typeface="Times New Roman"/>
              </a:rPr>
              <a:t>dùng</a:t>
            </a:r>
            <a:r>
              <a:rPr lang="en-GB" sz="2800" dirty="0">
                <a:solidFill>
                  <a:srgbClr val="002060"/>
                </a:solidFill>
                <a:latin typeface="Times New Roman"/>
                <a:ea typeface="Times New Roman"/>
                <a:cs typeface="Times New Roman"/>
                <a:sym typeface="Times New Roman"/>
              </a:rPr>
              <a:t> </a:t>
            </a:r>
            <a:r>
              <a:rPr lang="en-GB" sz="2800" dirty="0" err="1">
                <a:solidFill>
                  <a:srgbClr val="002060"/>
                </a:solidFill>
                <a:latin typeface="Times New Roman"/>
                <a:ea typeface="Times New Roman"/>
                <a:cs typeface="Times New Roman"/>
                <a:sym typeface="Times New Roman"/>
              </a:rPr>
              <a:t>từ</a:t>
            </a:r>
            <a:r>
              <a:rPr lang="en-GB" sz="2800" dirty="0">
                <a:solidFill>
                  <a:srgbClr val="002060"/>
                </a:solidFill>
                <a:latin typeface="Times New Roman"/>
                <a:ea typeface="Times New Roman"/>
                <a:cs typeface="Times New Roman"/>
                <a:sym typeface="Times New Roman"/>
              </a:rPr>
              <a:t> </a:t>
            </a:r>
            <a:r>
              <a:rPr lang="en-GB" sz="2800" dirty="0" err="1" smtClean="0">
                <a:solidFill>
                  <a:srgbClr val="002060"/>
                </a:solidFill>
                <a:latin typeface="Times New Roman"/>
                <a:ea typeface="Times New Roman"/>
                <a:cs typeface="Times New Roman"/>
                <a:sym typeface="Times New Roman"/>
              </a:rPr>
              <a:t>đồng</a:t>
            </a:r>
            <a:r>
              <a:rPr lang="en-GB" sz="2800" dirty="0" smtClean="0">
                <a:solidFill>
                  <a:srgbClr val="002060"/>
                </a:solidFill>
                <a:latin typeface="Times New Roman"/>
                <a:ea typeface="Times New Roman"/>
                <a:cs typeface="Times New Roman"/>
                <a:sym typeface="Times New Roman"/>
              </a:rPr>
              <a:t> </a:t>
            </a:r>
            <a:r>
              <a:rPr lang="en-GB" sz="2800" dirty="0" err="1">
                <a:solidFill>
                  <a:srgbClr val="002060"/>
                </a:solidFill>
                <a:latin typeface="Times New Roman"/>
                <a:ea typeface="Times New Roman"/>
                <a:cs typeface="Times New Roman"/>
                <a:sym typeface="Times New Roman"/>
              </a:rPr>
              <a:t>nghĩa</a:t>
            </a:r>
            <a:r>
              <a:rPr lang="en-GB" sz="2800" dirty="0">
                <a:solidFill>
                  <a:srgbClr val="002060"/>
                </a:solidFill>
                <a:latin typeface="Times New Roman"/>
                <a:ea typeface="Times New Roman"/>
                <a:cs typeface="Times New Roman"/>
                <a:sym typeface="Times New Roman"/>
              </a:rPr>
              <a:t>.</a:t>
            </a:r>
            <a:endParaRPr sz="1400" dirty="0">
              <a:solidFill>
                <a:srgbClr val="002060"/>
              </a:solidFill>
              <a:latin typeface="Arial"/>
              <a:ea typeface="Arial"/>
              <a:cs typeface="Arial"/>
              <a:sym typeface="Arial"/>
            </a:endParaRPr>
          </a:p>
        </p:txBody>
      </p:sp>
    </p:spTree>
    <p:extLst>
      <p:ext uri="{BB962C8B-B14F-4D97-AF65-F5344CB8AC3E}">
        <p14:creationId xmlns:p14="http://schemas.microsoft.com/office/powerpoint/2010/main" val="2777703208"/>
      </p:ext>
    </p:extLst>
  </p:cSld>
  <p:clrMapOvr>
    <a:masterClrMapping/>
  </p:clrMapOvr>
  <p:transition spd="slow">
    <p:push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Shape 604"/>
          <p:cNvSpPr txBox="1">
            <a:spLocks noGrp="1"/>
          </p:cNvSpPr>
          <p:nvPr>
            <p:ph type="title"/>
          </p:nvPr>
        </p:nvSpPr>
        <p:spPr>
          <a:xfrm>
            <a:off x="1097280" y="1025611"/>
            <a:ext cx="10058400" cy="711749"/>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b="1" dirty="0">
              <a:solidFill>
                <a:srgbClr val="FF0000"/>
              </a:solidFill>
              <a:latin typeface="Times New Roman"/>
              <a:ea typeface="Times New Roman"/>
              <a:cs typeface="Times New Roman"/>
              <a:sym typeface="Times New Roman"/>
            </a:endParaRPr>
          </a:p>
        </p:txBody>
      </p:sp>
      <p:sp>
        <p:nvSpPr>
          <p:cNvPr id="2" name="Content Placeholder 1"/>
          <p:cNvSpPr>
            <a:spLocks noGrp="1"/>
          </p:cNvSpPr>
          <p:nvPr>
            <p:ph idx="1"/>
          </p:nvPr>
        </p:nvSpPr>
        <p:spPr/>
        <p:txBody>
          <a:bodyPr>
            <a:normAutofit/>
          </a:bodyPr>
          <a:lstStyle/>
          <a:p>
            <a:r>
              <a:rPr lang="vi-VN" sz="2800" b="1" dirty="0" smtClean="0">
                <a:solidFill>
                  <a:srgbClr val="0070C0"/>
                </a:solidFill>
              </a:rPr>
              <a:t>3.1. Phản hồi đơn giản (tt)</a:t>
            </a:r>
          </a:p>
          <a:p>
            <a:r>
              <a:rPr lang="vi-VN" sz="2800" b="1" dirty="0" smtClean="0">
                <a:solidFill>
                  <a:srgbClr val="0070C0"/>
                </a:solidFill>
              </a:rPr>
              <a:t>VD1:</a:t>
            </a:r>
            <a:endParaRPr lang="vi-VN" sz="2800" b="1" dirty="0">
              <a:solidFill>
                <a:srgbClr val="0070C0"/>
              </a:solidFill>
            </a:endParaRPr>
          </a:p>
        </p:txBody>
      </p:sp>
      <p:sp>
        <p:nvSpPr>
          <p:cNvPr id="605" name="Shape 605"/>
          <p:cNvSpPr/>
          <p:nvPr/>
        </p:nvSpPr>
        <p:spPr>
          <a:xfrm>
            <a:off x="1989737" y="2525088"/>
            <a:ext cx="8707292" cy="1515099"/>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lvl="0" algn="ctr"/>
            <a:r>
              <a:rPr lang="vi-VN" sz="2800" dirty="0" smtClean="0">
                <a:solidFill>
                  <a:srgbClr val="002060"/>
                </a:solidFill>
                <a:latin typeface="Times New Roman"/>
                <a:ea typeface="Times New Roman"/>
                <a:cs typeface="Times New Roman"/>
                <a:sym typeface="Times New Roman"/>
              </a:rPr>
              <a:t>KH</a:t>
            </a:r>
            <a:r>
              <a:rPr lang="en-GB" sz="2800" dirty="0" smtClean="0">
                <a:solidFill>
                  <a:srgbClr val="002060"/>
                </a:solidFill>
                <a:latin typeface="Times New Roman"/>
                <a:ea typeface="Times New Roman"/>
                <a:cs typeface="Times New Roman"/>
                <a:sym typeface="Times New Roman"/>
              </a:rPr>
              <a:t>: </a:t>
            </a:r>
            <a:r>
              <a:rPr lang="en-GB" sz="2800" dirty="0" err="1">
                <a:solidFill>
                  <a:srgbClr val="002060"/>
                </a:solidFill>
                <a:latin typeface="Times New Roman"/>
                <a:ea typeface="Times New Roman"/>
                <a:cs typeface="Times New Roman"/>
                <a:sym typeface="Times New Roman"/>
              </a:rPr>
              <a:t>Em</a:t>
            </a:r>
            <a:r>
              <a:rPr lang="en-GB" sz="2800" dirty="0">
                <a:solidFill>
                  <a:srgbClr val="002060"/>
                </a:solidFill>
                <a:latin typeface="Times New Roman"/>
                <a:ea typeface="Times New Roman"/>
                <a:cs typeface="Times New Roman"/>
                <a:sym typeface="Times New Roman"/>
              </a:rPr>
              <a:t> </a:t>
            </a:r>
            <a:r>
              <a:rPr lang="vi-VN" sz="2800" dirty="0" smtClean="0">
                <a:solidFill>
                  <a:srgbClr val="002060"/>
                </a:solidFill>
                <a:latin typeface="Times New Roman"/>
                <a:ea typeface="Times New Roman"/>
                <a:cs typeface="Times New Roman"/>
                <a:sym typeface="Times New Roman"/>
              </a:rPr>
              <a:t>muốn bỏ cữ tối để được vào chương trình điều trị methadone, rồi kiếm việc làm đặng có tiền tự lo thân, </a:t>
            </a:r>
          </a:p>
          <a:p>
            <a:pPr lvl="0" algn="ctr"/>
            <a:r>
              <a:rPr lang="vi-VN" sz="2800" dirty="0" smtClean="0">
                <a:solidFill>
                  <a:srgbClr val="002060"/>
                </a:solidFill>
                <a:latin typeface="Times New Roman"/>
                <a:ea typeface="Times New Roman"/>
                <a:cs typeface="Times New Roman"/>
                <a:sym typeface="Times New Roman"/>
              </a:rPr>
              <a:t>khỏi xin tiền gia đình á chị mà chưa làm được. </a:t>
            </a:r>
            <a:endParaRPr sz="2800" dirty="0">
              <a:solidFill>
                <a:srgbClr val="002060"/>
              </a:solidFill>
              <a:latin typeface="Times New Roman"/>
              <a:ea typeface="Times New Roman"/>
              <a:cs typeface="Times New Roman"/>
              <a:sym typeface="Times New Roman"/>
            </a:endParaRPr>
          </a:p>
        </p:txBody>
      </p:sp>
      <p:sp>
        <p:nvSpPr>
          <p:cNvPr id="606" name="Shape 606"/>
          <p:cNvSpPr/>
          <p:nvPr/>
        </p:nvSpPr>
        <p:spPr>
          <a:xfrm>
            <a:off x="2121488" y="4719540"/>
            <a:ext cx="8400177" cy="1457475"/>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lvl="0" algn="ctr"/>
            <a:r>
              <a:rPr lang="en-GB" sz="3200" dirty="0">
                <a:solidFill>
                  <a:schemeClr val="bg1"/>
                </a:solidFill>
                <a:latin typeface="Times New Roman"/>
                <a:ea typeface="Times New Roman"/>
                <a:cs typeface="Times New Roman"/>
                <a:sym typeface="Times New Roman"/>
              </a:rPr>
              <a:t>TVV: </a:t>
            </a:r>
            <a:r>
              <a:rPr lang="en-GB" sz="3200" dirty="0" err="1" smtClean="0">
                <a:solidFill>
                  <a:schemeClr val="bg1"/>
                </a:solidFill>
                <a:latin typeface="Times New Roman"/>
                <a:ea typeface="Times New Roman"/>
                <a:cs typeface="Times New Roman"/>
                <a:sym typeface="Times New Roman"/>
              </a:rPr>
              <a:t>Em</a:t>
            </a:r>
            <a:r>
              <a:rPr lang="vi-VN" sz="3200" dirty="0" smtClean="0">
                <a:solidFill>
                  <a:schemeClr val="bg1"/>
                </a:solidFill>
                <a:latin typeface="Times New Roman"/>
                <a:ea typeface="Times New Roman"/>
                <a:cs typeface="Times New Roman"/>
                <a:sym typeface="Times New Roman"/>
              </a:rPr>
              <a:t> muốn bỏ cữ tối để được điều trị methadone rồi kiếm việc làm, có tiền lo cho bản thân, khỏi xin gia đình, mà chưa bỏ được.</a:t>
            </a:r>
            <a:endParaRPr sz="3200" dirty="0">
              <a:solidFill>
                <a:schemeClr val="bg1"/>
              </a:solidFill>
              <a:latin typeface="Times New Roman"/>
              <a:ea typeface="Times New Roman"/>
              <a:cs typeface="Times New Roman"/>
              <a:sym typeface="Times New Roman"/>
            </a:endParaRPr>
          </a:p>
        </p:txBody>
      </p:sp>
      <p:sp>
        <p:nvSpPr>
          <p:cNvPr id="608" name="Shape 608"/>
          <p:cNvSpPr/>
          <p:nvPr/>
        </p:nvSpPr>
        <p:spPr>
          <a:xfrm>
            <a:off x="5640431" y="4163525"/>
            <a:ext cx="615271" cy="457902"/>
          </a:xfrm>
          <a:prstGeom prst="downArrow">
            <a:avLst>
              <a:gd name="adj1" fmla="val 50000"/>
              <a:gd name="adj2" fmla="val 50000"/>
            </a:avLst>
          </a:prstGeom>
          <a:solidFill>
            <a:srgbClr val="002060"/>
          </a:solidFill>
          <a:ln>
            <a:noFill/>
          </a:ln>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Tree>
    <p:extLst>
      <p:ext uri="{BB962C8B-B14F-4D97-AF65-F5344CB8AC3E}">
        <p14:creationId xmlns:p14="http://schemas.microsoft.com/office/powerpoint/2010/main" val="1478194669"/>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06">
                                            <p:txEl>
                                              <p:pRg st="0" end="0"/>
                                            </p:txEl>
                                          </p:spTgt>
                                        </p:tgtEl>
                                        <p:attrNameLst>
                                          <p:attrName>style.visibility</p:attrName>
                                        </p:attrNameLst>
                                      </p:cBhvr>
                                      <p:to>
                                        <p:strVal val="visible"/>
                                      </p:to>
                                    </p:set>
                                    <p:anim calcmode="lin" valueType="num">
                                      <p:cBhvr additive="base">
                                        <p:cTn id="7" dur="500"/>
                                        <p:tgtEl>
                                          <p:spTgt spid="60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Shape 604"/>
          <p:cNvSpPr txBox="1">
            <a:spLocks noGrp="1"/>
          </p:cNvSpPr>
          <p:nvPr>
            <p:ph type="title"/>
          </p:nvPr>
        </p:nvSpPr>
        <p:spPr>
          <a:xfrm>
            <a:off x="1097280" y="1025611"/>
            <a:ext cx="10058400" cy="711749"/>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b="1" dirty="0">
              <a:solidFill>
                <a:srgbClr val="FF0000"/>
              </a:solidFill>
              <a:latin typeface="Times New Roman"/>
              <a:ea typeface="Times New Roman"/>
              <a:cs typeface="Times New Roman"/>
              <a:sym typeface="Times New Roman"/>
            </a:endParaRPr>
          </a:p>
        </p:txBody>
      </p:sp>
      <p:sp>
        <p:nvSpPr>
          <p:cNvPr id="2" name="Content Placeholder 1"/>
          <p:cNvSpPr>
            <a:spLocks noGrp="1"/>
          </p:cNvSpPr>
          <p:nvPr>
            <p:ph idx="1"/>
          </p:nvPr>
        </p:nvSpPr>
        <p:spPr/>
        <p:txBody>
          <a:bodyPr>
            <a:normAutofit/>
          </a:bodyPr>
          <a:lstStyle/>
          <a:p>
            <a:r>
              <a:rPr lang="vi-VN" sz="2800" b="1" dirty="0" smtClean="0">
                <a:solidFill>
                  <a:srgbClr val="0070C0"/>
                </a:solidFill>
              </a:rPr>
              <a:t>3.1. Phản hồi đơn giản (tt)</a:t>
            </a:r>
          </a:p>
          <a:p>
            <a:r>
              <a:rPr lang="vi-VN" sz="2800" b="1" dirty="0" smtClean="0">
                <a:solidFill>
                  <a:srgbClr val="0070C0"/>
                </a:solidFill>
              </a:rPr>
              <a:t>VD2:</a:t>
            </a:r>
            <a:endParaRPr lang="vi-VN" sz="2800" b="1" dirty="0">
              <a:solidFill>
                <a:srgbClr val="0070C0"/>
              </a:solidFill>
            </a:endParaRPr>
          </a:p>
        </p:txBody>
      </p:sp>
      <p:sp>
        <p:nvSpPr>
          <p:cNvPr id="605" name="Shape 605"/>
          <p:cNvSpPr/>
          <p:nvPr/>
        </p:nvSpPr>
        <p:spPr>
          <a:xfrm>
            <a:off x="1770743" y="2859314"/>
            <a:ext cx="8461827" cy="1250024"/>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endParaRPr lang="vi-VN" sz="2800" dirty="0" smtClean="0">
              <a:solidFill>
                <a:srgbClr val="002060"/>
              </a:solidFill>
              <a:latin typeface="Times New Roman"/>
              <a:ea typeface="Times New Roman"/>
              <a:cs typeface="Times New Roman"/>
              <a:sym typeface="Times New Roman"/>
            </a:endParaRPr>
          </a:p>
          <a:p>
            <a:pPr algn="ctr"/>
            <a:r>
              <a:rPr lang="en-GB" sz="2400" dirty="0" smtClean="0">
                <a:solidFill>
                  <a:srgbClr val="002060"/>
                </a:solidFill>
                <a:latin typeface="Times New Roman"/>
                <a:ea typeface="Times New Roman"/>
                <a:cs typeface="Times New Roman"/>
                <a:sym typeface="Times New Roman"/>
              </a:rPr>
              <a:t>KH:</a:t>
            </a:r>
            <a:r>
              <a:rPr lang="vi-VN" sz="2400" dirty="0" smtClean="0">
                <a:solidFill>
                  <a:srgbClr val="002060"/>
                </a:solidFill>
                <a:latin typeface="Times New Roman"/>
                <a:ea typeface="Times New Roman"/>
                <a:cs typeface="Times New Roman"/>
                <a:sym typeface="Times New Roman"/>
              </a:rPr>
              <a:t> </a:t>
            </a:r>
            <a:r>
              <a:rPr lang="vi-VN" sz="2400" dirty="0">
                <a:solidFill>
                  <a:srgbClr val="002060"/>
                </a:solidFill>
                <a:latin typeface="Times New Roman"/>
                <a:ea typeface="Times New Roman"/>
                <a:cs typeface="Times New Roman"/>
                <a:sym typeface="Times New Roman"/>
              </a:rPr>
              <a:t>Lâu lắm rồi em mới chơi </a:t>
            </a:r>
            <a:r>
              <a:rPr lang="vi-VN" sz="2400" dirty="0" smtClean="0">
                <a:solidFill>
                  <a:srgbClr val="002060"/>
                </a:solidFill>
                <a:latin typeface="Times New Roman"/>
                <a:ea typeface="Times New Roman"/>
                <a:cs typeface="Times New Roman"/>
                <a:sym typeface="Times New Roman"/>
              </a:rPr>
              <a:t>heroin lại đó anh, </a:t>
            </a:r>
            <a:r>
              <a:rPr lang="vi-VN" sz="2400" dirty="0">
                <a:solidFill>
                  <a:srgbClr val="002060"/>
                </a:solidFill>
                <a:latin typeface="Times New Roman"/>
                <a:ea typeface="Times New Roman"/>
                <a:cs typeface="Times New Roman"/>
                <a:sym typeface="Times New Roman"/>
              </a:rPr>
              <a:t>tại tụi bạn nó nói dữ </a:t>
            </a:r>
            <a:r>
              <a:rPr lang="vi-VN" sz="2400" dirty="0" smtClean="0">
                <a:solidFill>
                  <a:srgbClr val="002060"/>
                </a:solidFill>
                <a:latin typeface="Times New Roman"/>
                <a:ea typeface="Times New Roman"/>
                <a:cs typeface="Times New Roman"/>
                <a:sym typeface="Times New Roman"/>
              </a:rPr>
              <a:t>quá, </a:t>
            </a:r>
            <a:r>
              <a:rPr lang="vi-VN" sz="2400" dirty="0">
                <a:solidFill>
                  <a:srgbClr val="002060"/>
                </a:solidFill>
                <a:latin typeface="Times New Roman"/>
                <a:ea typeface="Times New Roman"/>
                <a:cs typeface="Times New Roman"/>
                <a:sym typeface="Times New Roman"/>
              </a:rPr>
              <a:t>mà em cũng mới chơi </a:t>
            </a:r>
            <a:r>
              <a:rPr lang="vi-VN" sz="2400" dirty="0" smtClean="0">
                <a:solidFill>
                  <a:srgbClr val="002060"/>
                </a:solidFill>
                <a:latin typeface="Times New Roman"/>
                <a:ea typeface="Times New Roman"/>
                <a:cs typeface="Times New Roman"/>
                <a:sym typeface="Times New Roman"/>
              </a:rPr>
              <a:t>có xíu hà</a:t>
            </a:r>
            <a:r>
              <a:rPr lang="vi-VN" sz="2400" dirty="0">
                <a:solidFill>
                  <a:srgbClr val="002060"/>
                </a:solidFill>
                <a:latin typeface="Times New Roman"/>
                <a:ea typeface="Times New Roman"/>
                <a:cs typeface="Times New Roman"/>
                <a:sym typeface="Times New Roman"/>
              </a:rPr>
              <a:t>, không có sao </a:t>
            </a:r>
            <a:r>
              <a:rPr lang="vi-VN" sz="2400" dirty="0" smtClean="0">
                <a:solidFill>
                  <a:srgbClr val="002060"/>
                </a:solidFill>
                <a:latin typeface="Times New Roman"/>
                <a:ea typeface="Times New Roman"/>
                <a:cs typeface="Times New Roman"/>
                <a:sym typeface="Times New Roman"/>
              </a:rPr>
              <a:t>đâu.</a:t>
            </a:r>
            <a:endParaRPr lang="vi-VN" sz="2400" dirty="0">
              <a:solidFill>
                <a:srgbClr val="002060"/>
              </a:solidFill>
              <a:latin typeface="Times New Roman"/>
              <a:ea typeface="Times New Roman"/>
              <a:cs typeface="Times New Roman"/>
              <a:sym typeface="Times New Roman"/>
            </a:endParaRPr>
          </a:p>
          <a:p>
            <a:pPr lvl="0"/>
            <a:endParaRPr sz="2800" dirty="0">
              <a:solidFill>
                <a:srgbClr val="002060"/>
              </a:solidFill>
              <a:latin typeface="Times New Roman"/>
              <a:ea typeface="Times New Roman"/>
              <a:cs typeface="Times New Roman"/>
              <a:sym typeface="Times New Roman"/>
            </a:endParaRPr>
          </a:p>
        </p:txBody>
      </p:sp>
      <p:sp>
        <p:nvSpPr>
          <p:cNvPr id="606" name="Shape 606"/>
          <p:cNvSpPr/>
          <p:nvPr/>
        </p:nvSpPr>
        <p:spPr>
          <a:xfrm>
            <a:off x="2121489" y="4719540"/>
            <a:ext cx="7821528" cy="1457475"/>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endParaRPr lang="vi-VN" sz="3200" dirty="0" smtClean="0">
              <a:solidFill>
                <a:schemeClr val="bg1"/>
              </a:solidFill>
              <a:latin typeface="Times New Roman"/>
              <a:ea typeface="Times New Roman"/>
              <a:cs typeface="Times New Roman"/>
              <a:sym typeface="Times New Roman"/>
            </a:endParaRPr>
          </a:p>
          <a:p>
            <a:pPr algn="ctr"/>
            <a:r>
              <a:rPr lang="en-GB" sz="3200" dirty="0" smtClean="0">
                <a:solidFill>
                  <a:schemeClr val="bg1"/>
                </a:solidFill>
                <a:latin typeface="Times New Roman"/>
                <a:ea typeface="Times New Roman"/>
                <a:cs typeface="Times New Roman"/>
                <a:sym typeface="Times New Roman"/>
              </a:rPr>
              <a:t>TVV:</a:t>
            </a:r>
            <a:r>
              <a:rPr lang="vi-VN" sz="3200" dirty="0" smtClean="0">
                <a:solidFill>
                  <a:schemeClr val="bg1"/>
                </a:solidFill>
                <a:latin typeface="Times New Roman"/>
                <a:ea typeface="Times New Roman"/>
                <a:cs typeface="Times New Roman"/>
                <a:sym typeface="Times New Roman"/>
              </a:rPr>
              <a:t> </a:t>
            </a:r>
            <a:r>
              <a:rPr lang="en-GB" sz="3200" dirty="0" err="1">
                <a:solidFill>
                  <a:schemeClr val="bg1"/>
                </a:solidFill>
                <a:latin typeface="Times New Roman"/>
                <a:ea typeface="Times New Roman"/>
                <a:cs typeface="Times New Roman"/>
                <a:sym typeface="Times New Roman"/>
              </a:rPr>
              <a:t>Em</a:t>
            </a:r>
            <a:r>
              <a:rPr lang="en-GB" sz="3200" dirty="0">
                <a:solidFill>
                  <a:schemeClr val="bg1"/>
                </a:solidFill>
                <a:latin typeface="Times New Roman"/>
                <a:ea typeface="Times New Roman"/>
                <a:cs typeface="Times New Roman"/>
                <a:sym typeface="Times New Roman"/>
              </a:rPr>
              <a:t> </a:t>
            </a:r>
            <a:r>
              <a:rPr lang="en-GB" sz="3200" dirty="0" err="1">
                <a:solidFill>
                  <a:schemeClr val="bg1"/>
                </a:solidFill>
                <a:latin typeface="Times New Roman"/>
                <a:ea typeface="Times New Roman"/>
                <a:cs typeface="Times New Roman"/>
                <a:sym typeface="Times New Roman"/>
              </a:rPr>
              <a:t>thấy</a:t>
            </a:r>
            <a:r>
              <a:rPr lang="en-GB" sz="3200" dirty="0">
                <a:solidFill>
                  <a:schemeClr val="bg1"/>
                </a:solidFill>
                <a:latin typeface="Times New Roman"/>
                <a:ea typeface="Times New Roman"/>
                <a:cs typeface="Times New Roman"/>
                <a:sym typeface="Times New Roman"/>
              </a:rPr>
              <a:t> </a:t>
            </a:r>
            <a:r>
              <a:rPr lang="en-GB" sz="3200" dirty="0" err="1">
                <a:solidFill>
                  <a:schemeClr val="bg1"/>
                </a:solidFill>
                <a:latin typeface="Times New Roman"/>
                <a:ea typeface="Times New Roman"/>
                <a:cs typeface="Times New Roman"/>
                <a:sym typeface="Times New Roman"/>
              </a:rPr>
              <a:t>việc</a:t>
            </a:r>
            <a:r>
              <a:rPr lang="en-GB" sz="3200" dirty="0">
                <a:solidFill>
                  <a:schemeClr val="bg1"/>
                </a:solidFill>
                <a:latin typeface="Times New Roman"/>
                <a:ea typeface="Times New Roman"/>
                <a:cs typeface="Times New Roman"/>
                <a:sym typeface="Times New Roman"/>
              </a:rPr>
              <a:t> </a:t>
            </a:r>
            <a:r>
              <a:rPr lang="en-GB" sz="3200" dirty="0" err="1">
                <a:solidFill>
                  <a:schemeClr val="bg1"/>
                </a:solidFill>
                <a:latin typeface="Times New Roman"/>
                <a:ea typeface="Times New Roman"/>
                <a:cs typeface="Times New Roman"/>
                <a:sym typeface="Times New Roman"/>
              </a:rPr>
              <a:t>gặp</a:t>
            </a:r>
            <a:r>
              <a:rPr lang="en-GB" sz="3200" dirty="0">
                <a:solidFill>
                  <a:schemeClr val="bg1"/>
                </a:solidFill>
                <a:latin typeface="Times New Roman"/>
                <a:ea typeface="Times New Roman"/>
                <a:cs typeface="Times New Roman"/>
                <a:sym typeface="Times New Roman"/>
              </a:rPr>
              <a:t> </a:t>
            </a:r>
            <a:r>
              <a:rPr lang="en-GB" sz="3200" dirty="0" err="1">
                <a:solidFill>
                  <a:schemeClr val="bg1"/>
                </a:solidFill>
                <a:latin typeface="Times New Roman"/>
                <a:ea typeface="Times New Roman"/>
                <a:cs typeface="Times New Roman"/>
                <a:sym typeface="Times New Roman"/>
              </a:rPr>
              <a:t>bạn</a:t>
            </a:r>
            <a:r>
              <a:rPr lang="en-GB" sz="3200" dirty="0">
                <a:solidFill>
                  <a:schemeClr val="bg1"/>
                </a:solidFill>
                <a:latin typeface="Times New Roman"/>
                <a:ea typeface="Times New Roman"/>
                <a:cs typeface="Times New Roman"/>
                <a:sym typeface="Times New Roman"/>
              </a:rPr>
              <a:t> </a:t>
            </a:r>
            <a:r>
              <a:rPr lang="en-GB" sz="3200" dirty="0" err="1">
                <a:solidFill>
                  <a:schemeClr val="bg1"/>
                </a:solidFill>
                <a:latin typeface="Times New Roman"/>
                <a:ea typeface="Times New Roman"/>
                <a:cs typeface="Times New Roman"/>
                <a:sym typeface="Times New Roman"/>
              </a:rPr>
              <a:t>bè</a:t>
            </a:r>
            <a:r>
              <a:rPr lang="en-GB" sz="3200" dirty="0">
                <a:solidFill>
                  <a:schemeClr val="bg1"/>
                </a:solidFill>
                <a:latin typeface="Times New Roman"/>
                <a:ea typeface="Times New Roman"/>
                <a:cs typeface="Times New Roman"/>
                <a:sym typeface="Times New Roman"/>
              </a:rPr>
              <a:t> </a:t>
            </a:r>
            <a:r>
              <a:rPr lang="en-GB" sz="3200" dirty="0" err="1">
                <a:solidFill>
                  <a:schemeClr val="bg1"/>
                </a:solidFill>
                <a:latin typeface="Times New Roman"/>
                <a:ea typeface="Times New Roman"/>
                <a:cs typeface="Times New Roman"/>
                <a:sym typeface="Times New Roman"/>
              </a:rPr>
              <a:t>và</a:t>
            </a:r>
            <a:r>
              <a:rPr lang="en-GB" sz="3200" dirty="0">
                <a:solidFill>
                  <a:schemeClr val="bg1"/>
                </a:solidFill>
                <a:latin typeface="Times New Roman"/>
                <a:ea typeface="Times New Roman"/>
                <a:cs typeface="Times New Roman"/>
                <a:sym typeface="Times New Roman"/>
              </a:rPr>
              <a:t> </a:t>
            </a:r>
            <a:r>
              <a:rPr lang="en-GB" sz="3200" dirty="0" err="1">
                <a:solidFill>
                  <a:schemeClr val="bg1"/>
                </a:solidFill>
                <a:latin typeface="Times New Roman"/>
                <a:ea typeface="Times New Roman"/>
                <a:cs typeface="Times New Roman"/>
                <a:sym typeface="Times New Roman"/>
              </a:rPr>
              <a:t>sử</a:t>
            </a:r>
            <a:r>
              <a:rPr lang="en-GB" sz="3200" dirty="0">
                <a:solidFill>
                  <a:schemeClr val="bg1"/>
                </a:solidFill>
                <a:latin typeface="Times New Roman"/>
                <a:ea typeface="Times New Roman"/>
                <a:cs typeface="Times New Roman"/>
                <a:sym typeface="Times New Roman"/>
              </a:rPr>
              <a:t> </a:t>
            </a:r>
            <a:r>
              <a:rPr lang="en-GB" sz="3200" dirty="0" err="1">
                <a:solidFill>
                  <a:schemeClr val="bg1"/>
                </a:solidFill>
                <a:latin typeface="Times New Roman"/>
                <a:ea typeface="Times New Roman"/>
                <a:cs typeface="Times New Roman"/>
                <a:sym typeface="Times New Roman"/>
              </a:rPr>
              <a:t>dụng</a:t>
            </a:r>
            <a:r>
              <a:rPr lang="en-GB" sz="3200" dirty="0">
                <a:solidFill>
                  <a:schemeClr val="bg1"/>
                </a:solidFill>
                <a:latin typeface="Times New Roman"/>
                <a:ea typeface="Times New Roman"/>
                <a:cs typeface="Times New Roman"/>
                <a:sym typeface="Times New Roman"/>
              </a:rPr>
              <a:t> </a:t>
            </a:r>
            <a:r>
              <a:rPr lang="en-GB" sz="3200" dirty="0" err="1">
                <a:solidFill>
                  <a:schemeClr val="bg1"/>
                </a:solidFill>
                <a:latin typeface="Times New Roman"/>
                <a:ea typeface="Times New Roman"/>
                <a:cs typeface="Times New Roman"/>
                <a:sym typeface="Times New Roman"/>
              </a:rPr>
              <a:t>lại</a:t>
            </a:r>
            <a:r>
              <a:rPr lang="en-GB" sz="3200" dirty="0">
                <a:solidFill>
                  <a:schemeClr val="bg1"/>
                </a:solidFill>
                <a:latin typeface="Times New Roman"/>
                <a:ea typeface="Times New Roman"/>
                <a:cs typeface="Times New Roman"/>
                <a:sym typeface="Times New Roman"/>
              </a:rPr>
              <a:t> heroin </a:t>
            </a:r>
            <a:r>
              <a:rPr lang="en-GB" sz="3200" dirty="0" err="1">
                <a:solidFill>
                  <a:schemeClr val="bg1"/>
                </a:solidFill>
                <a:latin typeface="Times New Roman"/>
                <a:ea typeface="Times New Roman"/>
                <a:cs typeface="Times New Roman"/>
                <a:sym typeface="Times New Roman"/>
              </a:rPr>
              <a:t>là</a:t>
            </a:r>
            <a:r>
              <a:rPr lang="en-GB" sz="3200" dirty="0">
                <a:solidFill>
                  <a:schemeClr val="bg1"/>
                </a:solidFill>
                <a:latin typeface="Times New Roman"/>
                <a:ea typeface="Times New Roman"/>
                <a:cs typeface="Times New Roman"/>
                <a:sym typeface="Times New Roman"/>
              </a:rPr>
              <a:t> </a:t>
            </a:r>
            <a:r>
              <a:rPr lang="en-GB" sz="3200" dirty="0" err="1">
                <a:solidFill>
                  <a:schemeClr val="bg1"/>
                </a:solidFill>
                <a:latin typeface="Times New Roman"/>
                <a:ea typeface="Times New Roman"/>
                <a:cs typeface="Times New Roman"/>
                <a:sym typeface="Times New Roman"/>
              </a:rPr>
              <a:t>không</a:t>
            </a:r>
            <a:r>
              <a:rPr lang="en-GB" sz="3200" dirty="0">
                <a:solidFill>
                  <a:schemeClr val="bg1"/>
                </a:solidFill>
                <a:latin typeface="Times New Roman"/>
                <a:ea typeface="Times New Roman"/>
                <a:cs typeface="Times New Roman"/>
                <a:sym typeface="Times New Roman"/>
              </a:rPr>
              <a:t> </a:t>
            </a:r>
            <a:r>
              <a:rPr lang="en-GB" sz="3200" dirty="0" err="1">
                <a:solidFill>
                  <a:schemeClr val="bg1"/>
                </a:solidFill>
                <a:latin typeface="Times New Roman"/>
                <a:ea typeface="Times New Roman"/>
                <a:cs typeface="Times New Roman"/>
                <a:sym typeface="Times New Roman"/>
              </a:rPr>
              <a:t>có</a:t>
            </a:r>
            <a:r>
              <a:rPr lang="en-GB" sz="3200" dirty="0">
                <a:solidFill>
                  <a:schemeClr val="bg1"/>
                </a:solidFill>
                <a:latin typeface="Times New Roman"/>
                <a:ea typeface="Times New Roman"/>
                <a:cs typeface="Times New Roman"/>
                <a:sym typeface="Times New Roman"/>
              </a:rPr>
              <a:t> </a:t>
            </a:r>
            <a:r>
              <a:rPr lang="en-GB" sz="3200" dirty="0" err="1">
                <a:solidFill>
                  <a:schemeClr val="bg1"/>
                </a:solidFill>
                <a:latin typeface="Times New Roman"/>
                <a:ea typeface="Times New Roman"/>
                <a:cs typeface="Times New Roman"/>
                <a:sym typeface="Times New Roman"/>
              </a:rPr>
              <a:t>gì</a:t>
            </a:r>
            <a:r>
              <a:rPr lang="en-GB" sz="3200" dirty="0">
                <a:solidFill>
                  <a:schemeClr val="bg1"/>
                </a:solidFill>
                <a:latin typeface="Times New Roman"/>
                <a:ea typeface="Times New Roman"/>
                <a:cs typeface="Times New Roman"/>
                <a:sym typeface="Times New Roman"/>
              </a:rPr>
              <a:t> </a:t>
            </a:r>
            <a:r>
              <a:rPr lang="en-GB" sz="3200" dirty="0" err="1">
                <a:solidFill>
                  <a:schemeClr val="bg1"/>
                </a:solidFill>
                <a:latin typeface="Times New Roman"/>
                <a:ea typeface="Times New Roman"/>
                <a:cs typeface="Times New Roman"/>
                <a:sym typeface="Times New Roman"/>
              </a:rPr>
              <a:t>đáng</a:t>
            </a:r>
            <a:r>
              <a:rPr lang="en-GB" sz="3200" dirty="0">
                <a:solidFill>
                  <a:schemeClr val="bg1"/>
                </a:solidFill>
                <a:latin typeface="Times New Roman"/>
                <a:ea typeface="Times New Roman"/>
                <a:cs typeface="Times New Roman"/>
                <a:sym typeface="Times New Roman"/>
              </a:rPr>
              <a:t> </a:t>
            </a:r>
            <a:r>
              <a:rPr lang="en-GB" sz="3200" dirty="0" err="1">
                <a:solidFill>
                  <a:schemeClr val="bg1"/>
                </a:solidFill>
                <a:latin typeface="Times New Roman"/>
                <a:ea typeface="Times New Roman"/>
                <a:cs typeface="Times New Roman"/>
                <a:sym typeface="Times New Roman"/>
              </a:rPr>
              <a:t>phải</a:t>
            </a:r>
            <a:r>
              <a:rPr lang="en-GB" sz="3200" dirty="0">
                <a:solidFill>
                  <a:schemeClr val="bg1"/>
                </a:solidFill>
                <a:latin typeface="Times New Roman"/>
                <a:ea typeface="Times New Roman"/>
                <a:cs typeface="Times New Roman"/>
                <a:sym typeface="Times New Roman"/>
              </a:rPr>
              <a:t> lo </a:t>
            </a:r>
            <a:r>
              <a:rPr lang="en-GB" sz="3200" dirty="0" err="1" smtClean="0">
                <a:solidFill>
                  <a:schemeClr val="bg1"/>
                </a:solidFill>
                <a:latin typeface="Times New Roman"/>
                <a:ea typeface="Times New Roman"/>
                <a:cs typeface="Times New Roman"/>
                <a:sym typeface="Times New Roman"/>
              </a:rPr>
              <a:t>ngại</a:t>
            </a:r>
            <a:r>
              <a:rPr lang="en-GB" sz="3200" dirty="0" smtClean="0">
                <a:solidFill>
                  <a:schemeClr val="bg1"/>
                </a:solidFill>
                <a:latin typeface="Times New Roman"/>
                <a:ea typeface="Times New Roman"/>
                <a:cs typeface="Times New Roman"/>
                <a:sym typeface="Times New Roman"/>
              </a:rPr>
              <a:t>.</a:t>
            </a:r>
            <a:endParaRPr lang="en-GB" sz="3200" dirty="0">
              <a:solidFill>
                <a:schemeClr val="bg1"/>
              </a:solidFill>
              <a:latin typeface="Times New Roman"/>
              <a:ea typeface="Times New Roman"/>
              <a:cs typeface="Times New Roman"/>
              <a:sym typeface="Times New Roman"/>
            </a:endParaRPr>
          </a:p>
          <a:p>
            <a:pPr lvl="0"/>
            <a:endParaRPr sz="3200" dirty="0">
              <a:solidFill>
                <a:schemeClr val="bg1"/>
              </a:solidFill>
              <a:latin typeface="Times New Roman"/>
              <a:ea typeface="Times New Roman"/>
              <a:cs typeface="Times New Roman"/>
              <a:sym typeface="Times New Roman"/>
            </a:endParaRPr>
          </a:p>
        </p:txBody>
      </p:sp>
      <p:sp>
        <p:nvSpPr>
          <p:cNvPr id="608" name="Shape 608"/>
          <p:cNvSpPr/>
          <p:nvPr/>
        </p:nvSpPr>
        <p:spPr>
          <a:xfrm>
            <a:off x="5640431" y="4163525"/>
            <a:ext cx="615271" cy="457902"/>
          </a:xfrm>
          <a:prstGeom prst="downArrow">
            <a:avLst>
              <a:gd name="adj1" fmla="val 50000"/>
              <a:gd name="adj2" fmla="val 50000"/>
            </a:avLst>
          </a:prstGeom>
          <a:solidFill>
            <a:srgbClr val="002060"/>
          </a:solidFill>
          <a:ln>
            <a:noFill/>
          </a:ln>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Tree>
    <p:extLst>
      <p:ext uri="{BB962C8B-B14F-4D97-AF65-F5344CB8AC3E}">
        <p14:creationId xmlns:p14="http://schemas.microsoft.com/office/powerpoint/2010/main" val="2962701448"/>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06">
                                            <p:txEl>
                                              <p:pRg st="1" end="1"/>
                                            </p:txEl>
                                          </p:spTgt>
                                        </p:tgtEl>
                                        <p:attrNameLst>
                                          <p:attrName>style.visibility</p:attrName>
                                        </p:attrNameLst>
                                      </p:cBhvr>
                                      <p:to>
                                        <p:strVal val="visible"/>
                                      </p:to>
                                    </p:set>
                                    <p:anim calcmode="lin" valueType="num">
                                      <p:cBhvr additive="base">
                                        <p:cTn id="7" dur="500"/>
                                        <p:tgtEl>
                                          <p:spTgt spid="60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Shape 614"/>
          <p:cNvSpPr txBox="1">
            <a:spLocks noGrp="1"/>
          </p:cNvSpPr>
          <p:nvPr>
            <p:ph type="title"/>
          </p:nvPr>
        </p:nvSpPr>
        <p:spPr>
          <a:xfrm>
            <a:off x="1097280" y="1235676"/>
            <a:ext cx="10058400" cy="501684"/>
          </a:xfrm>
          <a:prstGeom prst="rect">
            <a:avLst/>
          </a:prstGeom>
          <a:noFill/>
          <a:ln>
            <a:noFill/>
          </a:ln>
        </p:spPr>
        <p:txBody>
          <a:bodyPr spcFirstLastPara="1" vert="horz" wrap="square" lIns="91425" tIns="45700" rIns="91425" bIns="45700" rtlCol="0" anchor="ctr" anchorCtr="0">
            <a:noAutofit/>
          </a:bodyPr>
          <a:lstStyle/>
          <a:p>
            <a:pPr algn="ct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b="1" dirty="0">
              <a:solidFill>
                <a:srgbClr val="FF0000"/>
              </a:solidFill>
              <a:latin typeface="Times New Roman (Headings)"/>
              <a:sym typeface="Times New Roman"/>
            </a:endParaRPr>
          </a:p>
        </p:txBody>
      </p:sp>
      <p:sp>
        <p:nvSpPr>
          <p:cNvPr id="2" name="Content Placeholder 1"/>
          <p:cNvSpPr>
            <a:spLocks noGrp="1"/>
          </p:cNvSpPr>
          <p:nvPr>
            <p:ph idx="1"/>
          </p:nvPr>
        </p:nvSpPr>
        <p:spPr>
          <a:xfrm>
            <a:off x="1097280" y="1845733"/>
            <a:ext cx="10058400" cy="4480925"/>
          </a:xfrm>
        </p:spPr>
        <p:txBody>
          <a:bodyPr>
            <a:normAutofit/>
          </a:bodyPr>
          <a:lstStyle/>
          <a:p>
            <a:r>
              <a:rPr lang="en-US" sz="3200" b="1" dirty="0" err="1" smtClean="0">
                <a:solidFill>
                  <a:srgbClr val="0070C0"/>
                </a:solidFill>
                <a:latin typeface="Arial" panose="020B0604020202020204" pitchFamily="34" charset="0"/>
                <a:cs typeface="Arial" panose="020B0604020202020204" pitchFamily="34" charset="0"/>
              </a:rPr>
              <a:t>Bài</a:t>
            </a:r>
            <a:r>
              <a:rPr lang="en-US" sz="3200" b="1" dirty="0" smtClean="0">
                <a:solidFill>
                  <a:srgbClr val="0070C0"/>
                </a:solidFill>
                <a:latin typeface="Arial" panose="020B0604020202020204" pitchFamily="34" charset="0"/>
                <a:cs typeface="Arial" panose="020B0604020202020204" pitchFamily="34" charset="0"/>
              </a:rPr>
              <a:t> </a:t>
            </a:r>
            <a:r>
              <a:rPr lang="en-US" sz="3200" b="1" dirty="0" err="1" smtClean="0">
                <a:solidFill>
                  <a:srgbClr val="0070C0"/>
                </a:solidFill>
                <a:latin typeface="Arial" panose="020B0604020202020204" pitchFamily="34" charset="0"/>
                <a:cs typeface="Arial" panose="020B0604020202020204" pitchFamily="34" charset="0"/>
              </a:rPr>
              <a:t>tập</a:t>
            </a:r>
            <a:r>
              <a:rPr lang="en-US" sz="3200" b="1" dirty="0" smtClean="0">
                <a:solidFill>
                  <a:srgbClr val="0070C0"/>
                </a:solidFill>
                <a:latin typeface="Arial" panose="020B0604020202020204" pitchFamily="34" charset="0"/>
                <a:cs typeface="Arial" panose="020B0604020202020204" pitchFamily="34" charset="0"/>
              </a:rPr>
              <a:t> PH </a:t>
            </a:r>
            <a:r>
              <a:rPr lang="en-US" sz="3200" b="1" dirty="0" err="1" smtClean="0">
                <a:solidFill>
                  <a:srgbClr val="0070C0"/>
                </a:solidFill>
                <a:latin typeface="Arial" panose="020B0604020202020204" pitchFamily="34" charset="0"/>
                <a:cs typeface="Arial" panose="020B0604020202020204" pitchFamily="34" charset="0"/>
              </a:rPr>
              <a:t>đơn</a:t>
            </a:r>
            <a:r>
              <a:rPr lang="en-US" sz="3200" b="1" dirty="0" smtClean="0">
                <a:solidFill>
                  <a:srgbClr val="0070C0"/>
                </a:solidFill>
                <a:latin typeface="Arial" panose="020B0604020202020204" pitchFamily="34" charset="0"/>
                <a:cs typeface="Arial" panose="020B0604020202020204" pitchFamily="34" charset="0"/>
              </a:rPr>
              <a:t> </a:t>
            </a:r>
            <a:r>
              <a:rPr lang="en-US" sz="3200" b="1" dirty="0" err="1" smtClean="0">
                <a:solidFill>
                  <a:srgbClr val="0070C0"/>
                </a:solidFill>
                <a:latin typeface="Arial" panose="020B0604020202020204" pitchFamily="34" charset="0"/>
                <a:cs typeface="Arial" panose="020B0604020202020204" pitchFamily="34" charset="0"/>
              </a:rPr>
              <a:t>giản</a:t>
            </a:r>
            <a:r>
              <a:rPr lang="en-US" sz="3200" b="1" dirty="0" smtClean="0">
                <a:solidFill>
                  <a:srgbClr val="0070C0"/>
                </a:solidFill>
                <a:latin typeface="Arial" panose="020B0604020202020204" pitchFamily="34" charset="0"/>
                <a:cs typeface="Arial" panose="020B0604020202020204" pitchFamily="34" charset="0"/>
              </a:rPr>
              <a:t> 1:</a:t>
            </a:r>
            <a:endParaRPr lang="vi-VN" sz="3200" b="1" dirty="0">
              <a:solidFill>
                <a:srgbClr val="0070C0"/>
              </a:solidFill>
              <a:latin typeface="Arial" panose="020B0604020202020204" pitchFamily="34" charset="0"/>
              <a:cs typeface="Arial" panose="020B0604020202020204" pitchFamily="34" charset="0"/>
            </a:endParaRPr>
          </a:p>
        </p:txBody>
      </p:sp>
      <p:sp>
        <p:nvSpPr>
          <p:cNvPr id="615" name="Shape 615"/>
          <p:cNvSpPr/>
          <p:nvPr/>
        </p:nvSpPr>
        <p:spPr>
          <a:xfrm>
            <a:off x="1654629" y="2438663"/>
            <a:ext cx="8897257" cy="1169733"/>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lvl="0" algn="ctr"/>
            <a:r>
              <a:rPr lang="en-GB" sz="3200" dirty="0" smtClean="0">
                <a:solidFill>
                  <a:srgbClr val="002060"/>
                </a:solidFill>
                <a:latin typeface="Times New Roman"/>
                <a:ea typeface="Times New Roman"/>
                <a:cs typeface="Times New Roman"/>
                <a:sym typeface="Times New Roman"/>
              </a:rPr>
              <a:t>KH: </a:t>
            </a:r>
            <a:r>
              <a:rPr lang="en-GB" sz="3200" dirty="0" err="1">
                <a:solidFill>
                  <a:srgbClr val="002060"/>
                </a:solidFill>
                <a:latin typeface="Times New Roman"/>
                <a:ea typeface="Times New Roman"/>
                <a:cs typeface="Times New Roman"/>
                <a:sym typeface="Times New Roman"/>
              </a:rPr>
              <a:t>Em</a:t>
            </a:r>
            <a:r>
              <a:rPr lang="en-GB" sz="3200" dirty="0">
                <a:solidFill>
                  <a:srgbClr val="002060"/>
                </a:solidFill>
                <a:latin typeface="Times New Roman"/>
                <a:ea typeface="Times New Roman"/>
                <a:cs typeface="Times New Roman"/>
                <a:sym typeface="Times New Roman"/>
              </a:rPr>
              <a:t> </a:t>
            </a:r>
            <a:r>
              <a:rPr lang="vi-VN" sz="3200" dirty="0">
                <a:solidFill>
                  <a:srgbClr val="002060"/>
                </a:solidFill>
                <a:latin typeface="Times New Roman"/>
                <a:ea typeface="Times New Roman"/>
                <a:cs typeface="Times New Roman"/>
                <a:sym typeface="Times New Roman"/>
              </a:rPr>
              <a:t>đã</a:t>
            </a:r>
            <a:r>
              <a:rPr lang="en-US" sz="3200" dirty="0">
                <a:solidFill>
                  <a:srgbClr val="002060"/>
                </a:solidFill>
                <a:latin typeface="Times New Roman"/>
                <a:ea typeface="Times New Roman"/>
                <a:cs typeface="Times New Roman"/>
                <a:sym typeface="Times New Roman"/>
              </a:rPr>
              <a:t> </a:t>
            </a:r>
            <a:r>
              <a:rPr lang="en-US" sz="3200" dirty="0" err="1">
                <a:solidFill>
                  <a:srgbClr val="002060"/>
                </a:solidFill>
                <a:latin typeface="Times New Roman"/>
                <a:ea typeface="Times New Roman"/>
                <a:cs typeface="Times New Roman"/>
                <a:sym typeface="Times New Roman"/>
              </a:rPr>
              <a:t>cố</a:t>
            </a:r>
            <a:r>
              <a:rPr lang="en-US" sz="3200" dirty="0">
                <a:solidFill>
                  <a:srgbClr val="002060"/>
                </a:solidFill>
                <a:latin typeface="Times New Roman"/>
                <a:ea typeface="Times New Roman"/>
                <a:cs typeface="Times New Roman"/>
                <a:sym typeface="Times New Roman"/>
              </a:rPr>
              <a:t> </a:t>
            </a:r>
            <a:r>
              <a:rPr lang="en-US" sz="3200" dirty="0" err="1">
                <a:solidFill>
                  <a:srgbClr val="002060"/>
                </a:solidFill>
                <a:latin typeface="Times New Roman"/>
                <a:ea typeface="Times New Roman"/>
                <a:cs typeface="Times New Roman"/>
                <a:sym typeface="Times New Roman"/>
              </a:rPr>
              <a:t>gắng</a:t>
            </a:r>
            <a:r>
              <a:rPr lang="en-US" sz="3200" dirty="0">
                <a:solidFill>
                  <a:srgbClr val="002060"/>
                </a:solidFill>
                <a:latin typeface="Times New Roman"/>
                <a:ea typeface="Times New Roman"/>
                <a:cs typeface="Times New Roman"/>
                <a:sym typeface="Times New Roman"/>
              </a:rPr>
              <a:t> </a:t>
            </a:r>
            <a:r>
              <a:rPr lang="en-US" sz="3200" dirty="0" err="1">
                <a:solidFill>
                  <a:srgbClr val="002060"/>
                </a:solidFill>
                <a:latin typeface="Times New Roman"/>
                <a:ea typeface="Times New Roman"/>
                <a:cs typeface="Times New Roman"/>
                <a:sym typeface="Times New Roman"/>
              </a:rPr>
              <a:t>bỏ</a:t>
            </a:r>
            <a:r>
              <a:rPr lang="en-US" sz="3200" dirty="0">
                <a:solidFill>
                  <a:srgbClr val="002060"/>
                </a:solidFill>
                <a:latin typeface="Times New Roman"/>
                <a:ea typeface="Times New Roman"/>
                <a:cs typeface="Times New Roman"/>
                <a:sym typeface="Times New Roman"/>
              </a:rPr>
              <a:t> </a:t>
            </a:r>
            <a:r>
              <a:rPr lang="en-US" sz="3200" dirty="0" err="1">
                <a:solidFill>
                  <a:srgbClr val="002060"/>
                </a:solidFill>
                <a:latin typeface="Times New Roman"/>
                <a:ea typeface="Times New Roman"/>
                <a:cs typeface="Times New Roman"/>
                <a:sym typeface="Times New Roman"/>
              </a:rPr>
              <a:t>nhiều</a:t>
            </a:r>
            <a:r>
              <a:rPr lang="en-US" sz="3200" dirty="0">
                <a:solidFill>
                  <a:srgbClr val="002060"/>
                </a:solidFill>
                <a:latin typeface="Times New Roman"/>
                <a:ea typeface="Times New Roman"/>
                <a:cs typeface="Times New Roman"/>
                <a:sym typeface="Times New Roman"/>
              </a:rPr>
              <a:t> </a:t>
            </a:r>
            <a:r>
              <a:rPr lang="en-US" sz="3200" dirty="0" err="1">
                <a:solidFill>
                  <a:srgbClr val="002060"/>
                </a:solidFill>
                <a:latin typeface="Times New Roman"/>
                <a:ea typeface="Times New Roman"/>
                <a:cs typeface="Times New Roman"/>
                <a:sym typeface="Times New Roman"/>
              </a:rPr>
              <a:t>lần</a:t>
            </a:r>
            <a:r>
              <a:rPr lang="en-US" sz="3200" dirty="0">
                <a:solidFill>
                  <a:srgbClr val="002060"/>
                </a:solidFill>
                <a:latin typeface="Times New Roman"/>
                <a:ea typeface="Times New Roman"/>
                <a:cs typeface="Times New Roman"/>
                <a:sym typeface="Times New Roman"/>
              </a:rPr>
              <a:t> </a:t>
            </a:r>
            <a:r>
              <a:rPr lang="en-US" sz="3200" dirty="0" err="1">
                <a:solidFill>
                  <a:srgbClr val="002060"/>
                </a:solidFill>
                <a:latin typeface="Times New Roman"/>
                <a:ea typeface="Times New Roman"/>
                <a:cs typeface="Times New Roman"/>
                <a:sym typeface="Times New Roman"/>
              </a:rPr>
              <a:t>rồi</a:t>
            </a:r>
            <a:r>
              <a:rPr lang="en-US" sz="3200" dirty="0">
                <a:solidFill>
                  <a:srgbClr val="002060"/>
                </a:solidFill>
                <a:latin typeface="Times New Roman"/>
                <a:ea typeface="Times New Roman"/>
                <a:cs typeface="Times New Roman"/>
                <a:sym typeface="Times New Roman"/>
              </a:rPr>
              <a:t> </a:t>
            </a:r>
            <a:r>
              <a:rPr lang="en-US" sz="3200" dirty="0" err="1">
                <a:solidFill>
                  <a:srgbClr val="002060"/>
                </a:solidFill>
                <a:latin typeface="Times New Roman"/>
                <a:ea typeface="Times New Roman"/>
                <a:cs typeface="Times New Roman"/>
                <a:sym typeface="Times New Roman"/>
              </a:rPr>
              <a:t>mà</a:t>
            </a:r>
            <a:r>
              <a:rPr lang="en-US" sz="3200" dirty="0">
                <a:solidFill>
                  <a:srgbClr val="002060"/>
                </a:solidFill>
                <a:latin typeface="Times New Roman"/>
                <a:ea typeface="Times New Roman"/>
                <a:cs typeface="Times New Roman"/>
                <a:sym typeface="Times New Roman"/>
              </a:rPr>
              <a:t> </a:t>
            </a:r>
            <a:r>
              <a:rPr lang="vi-VN" sz="3200" dirty="0">
                <a:solidFill>
                  <a:srgbClr val="002060"/>
                </a:solidFill>
                <a:latin typeface="Times New Roman"/>
                <a:ea typeface="Times New Roman"/>
                <a:cs typeface="Times New Roman"/>
                <a:sym typeface="Times New Roman"/>
              </a:rPr>
              <a:t>đâ</a:t>
            </a:r>
            <a:r>
              <a:rPr lang="en-US" sz="3200" dirty="0">
                <a:solidFill>
                  <a:srgbClr val="002060"/>
                </a:solidFill>
                <a:latin typeface="Times New Roman"/>
                <a:ea typeface="Times New Roman"/>
                <a:cs typeface="Times New Roman"/>
                <a:sym typeface="Times New Roman"/>
              </a:rPr>
              <a:t>u </a:t>
            </a:r>
            <a:r>
              <a:rPr lang="en-US" sz="3200" dirty="0" err="1">
                <a:solidFill>
                  <a:srgbClr val="002060"/>
                </a:solidFill>
                <a:latin typeface="Times New Roman"/>
                <a:ea typeface="Times New Roman"/>
                <a:cs typeface="Times New Roman"/>
                <a:sym typeface="Times New Roman"/>
              </a:rPr>
              <a:t>có</a:t>
            </a:r>
            <a:r>
              <a:rPr lang="en-US" sz="3200" dirty="0">
                <a:solidFill>
                  <a:srgbClr val="002060"/>
                </a:solidFill>
                <a:latin typeface="Times New Roman"/>
                <a:ea typeface="Times New Roman"/>
                <a:cs typeface="Times New Roman"/>
                <a:sym typeface="Times New Roman"/>
              </a:rPr>
              <a:t> </a:t>
            </a:r>
            <a:r>
              <a:rPr lang="vi-VN" sz="3200" dirty="0">
                <a:solidFill>
                  <a:srgbClr val="002060"/>
                </a:solidFill>
                <a:latin typeface="Times New Roman"/>
                <a:ea typeface="Times New Roman"/>
                <a:cs typeface="Times New Roman"/>
                <a:sym typeface="Times New Roman"/>
              </a:rPr>
              <a:t>được</a:t>
            </a:r>
            <a:r>
              <a:rPr lang="en-US" sz="3200" dirty="0">
                <a:solidFill>
                  <a:srgbClr val="002060"/>
                </a:solidFill>
                <a:latin typeface="Times New Roman"/>
                <a:ea typeface="Times New Roman"/>
                <a:cs typeface="Times New Roman"/>
                <a:sym typeface="Times New Roman"/>
              </a:rPr>
              <a:t>, </a:t>
            </a:r>
            <a:r>
              <a:rPr lang="en-US" sz="3200" dirty="0" err="1">
                <a:solidFill>
                  <a:srgbClr val="002060"/>
                </a:solidFill>
                <a:latin typeface="Times New Roman"/>
                <a:ea typeface="Times New Roman"/>
                <a:cs typeface="Times New Roman"/>
                <a:sym typeface="Times New Roman"/>
              </a:rPr>
              <a:t>nghiện</a:t>
            </a:r>
            <a:r>
              <a:rPr lang="en-US" sz="3200" dirty="0">
                <a:solidFill>
                  <a:srgbClr val="002060"/>
                </a:solidFill>
                <a:latin typeface="Times New Roman"/>
                <a:ea typeface="Times New Roman"/>
                <a:cs typeface="Times New Roman"/>
                <a:sym typeface="Times New Roman"/>
              </a:rPr>
              <a:t> </a:t>
            </a:r>
            <a:r>
              <a:rPr lang="en-US" sz="3200" dirty="0" err="1">
                <a:solidFill>
                  <a:srgbClr val="002060"/>
                </a:solidFill>
                <a:latin typeface="Times New Roman"/>
                <a:ea typeface="Times New Roman"/>
                <a:cs typeface="Times New Roman"/>
                <a:sym typeface="Times New Roman"/>
              </a:rPr>
              <a:t>mà</a:t>
            </a:r>
            <a:r>
              <a:rPr lang="en-US" sz="3200" dirty="0">
                <a:solidFill>
                  <a:srgbClr val="002060"/>
                </a:solidFill>
                <a:latin typeface="Times New Roman"/>
                <a:ea typeface="Times New Roman"/>
                <a:cs typeface="Times New Roman"/>
                <a:sym typeface="Times New Roman"/>
              </a:rPr>
              <a:t>, </a:t>
            </a:r>
            <a:r>
              <a:rPr lang="vi-VN" sz="3200" dirty="0">
                <a:solidFill>
                  <a:srgbClr val="002060"/>
                </a:solidFill>
                <a:latin typeface="Times New Roman"/>
                <a:ea typeface="Times New Roman"/>
                <a:cs typeface="Times New Roman"/>
                <a:sym typeface="Times New Roman"/>
              </a:rPr>
              <a:t>đâ</a:t>
            </a:r>
            <a:r>
              <a:rPr lang="en-US" sz="3200" dirty="0">
                <a:solidFill>
                  <a:srgbClr val="002060"/>
                </a:solidFill>
                <a:latin typeface="Times New Roman"/>
                <a:ea typeface="Times New Roman"/>
                <a:cs typeface="Times New Roman"/>
                <a:sym typeface="Times New Roman"/>
              </a:rPr>
              <a:t>u </a:t>
            </a:r>
            <a:r>
              <a:rPr lang="en-US" sz="3200" dirty="0" err="1">
                <a:solidFill>
                  <a:srgbClr val="002060"/>
                </a:solidFill>
                <a:latin typeface="Times New Roman"/>
                <a:ea typeface="Times New Roman"/>
                <a:cs typeface="Times New Roman"/>
                <a:sym typeface="Times New Roman"/>
              </a:rPr>
              <a:t>phải</a:t>
            </a:r>
            <a:r>
              <a:rPr lang="en-US" sz="3200" dirty="0">
                <a:solidFill>
                  <a:srgbClr val="002060"/>
                </a:solidFill>
                <a:latin typeface="Times New Roman"/>
                <a:ea typeface="Times New Roman"/>
                <a:cs typeface="Times New Roman"/>
                <a:sym typeface="Times New Roman"/>
              </a:rPr>
              <a:t> </a:t>
            </a:r>
            <a:r>
              <a:rPr lang="en-US" sz="3200" dirty="0" err="1">
                <a:solidFill>
                  <a:srgbClr val="002060"/>
                </a:solidFill>
                <a:latin typeface="Times New Roman"/>
                <a:ea typeface="Times New Roman"/>
                <a:cs typeface="Times New Roman"/>
                <a:sym typeface="Times New Roman"/>
              </a:rPr>
              <a:t>cứ</a:t>
            </a:r>
            <a:r>
              <a:rPr lang="en-US" sz="3200" dirty="0">
                <a:solidFill>
                  <a:srgbClr val="002060"/>
                </a:solidFill>
                <a:latin typeface="Times New Roman"/>
                <a:ea typeface="Times New Roman"/>
                <a:cs typeface="Times New Roman"/>
                <a:sym typeface="Times New Roman"/>
              </a:rPr>
              <a:t> </a:t>
            </a:r>
            <a:r>
              <a:rPr lang="en-US" sz="3200" dirty="0" err="1">
                <a:solidFill>
                  <a:srgbClr val="002060"/>
                </a:solidFill>
                <a:latin typeface="Times New Roman"/>
                <a:ea typeface="Times New Roman"/>
                <a:cs typeface="Times New Roman"/>
                <a:sym typeface="Times New Roman"/>
              </a:rPr>
              <a:t>nói</a:t>
            </a:r>
            <a:r>
              <a:rPr lang="en-US" sz="3200" dirty="0">
                <a:solidFill>
                  <a:srgbClr val="002060"/>
                </a:solidFill>
                <a:latin typeface="Times New Roman"/>
                <a:ea typeface="Times New Roman"/>
                <a:cs typeface="Times New Roman"/>
                <a:sym typeface="Times New Roman"/>
              </a:rPr>
              <a:t> </a:t>
            </a:r>
            <a:r>
              <a:rPr lang="en-US" sz="3200" dirty="0" err="1">
                <a:solidFill>
                  <a:srgbClr val="002060"/>
                </a:solidFill>
                <a:latin typeface="Times New Roman"/>
                <a:ea typeface="Times New Roman"/>
                <a:cs typeface="Times New Roman"/>
                <a:sym typeface="Times New Roman"/>
              </a:rPr>
              <a:t>bỏ</a:t>
            </a:r>
            <a:r>
              <a:rPr lang="en-US" sz="3200" dirty="0">
                <a:solidFill>
                  <a:srgbClr val="002060"/>
                </a:solidFill>
                <a:latin typeface="Times New Roman"/>
                <a:ea typeface="Times New Roman"/>
                <a:cs typeface="Times New Roman"/>
                <a:sym typeface="Times New Roman"/>
              </a:rPr>
              <a:t> </a:t>
            </a:r>
            <a:r>
              <a:rPr lang="en-US" sz="3200" dirty="0" err="1">
                <a:solidFill>
                  <a:srgbClr val="002060"/>
                </a:solidFill>
                <a:latin typeface="Times New Roman"/>
                <a:ea typeface="Times New Roman"/>
                <a:cs typeface="Times New Roman"/>
                <a:sym typeface="Times New Roman"/>
              </a:rPr>
              <a:t>là</a:t>
            </a:r>
            <a:r>
              <a:rPr lang="en-US" sz="3200" dirty="0">
                <a:solidFill>
                  <a:srgbClr val="002060"/>
                </a:solidFill>
                <a:latin typeface="Times New Roman"/>
                <a:ea typeface="Times New Roman"/>
                <a:cs typeface="Times New Roman"/>
                <a:sym typeface="Times New Roman"/>
              </a:rPr>
              <a:t> </a:t>
            </a:r>
            <a:r>
              <a:rPr lang="en-US" sz="3200" dirty="0" err="1">
                <a:solidFill>
                  <a:srgbClr val="002060"/>
                </a:solidFill>
                <a:latin typeface="Times New Roman"/>
                <a:ea typeface="Times New Roman"/>
                <a:cs typeface="Times New Roman"/>
                <a:sym typeface="Times New Roman"/>
              </a:rPr>
              <a:t>bỏ</a:t>
            </a:r>
            <a:r>
              <a:rPr lang="en-US" sz="3200" dirty="0">
                <a:solidFill>
                  <a:srgbClr val="002060"/>
                </a:solidFill>
                <a:latin typeface="Times New Roman"/>
                <a:ea typeface="Times New Roman"/>
                <a:cs typeface="Times New Roman"/>
                <a:sym typeface="Times New Roman"/>
              </a:rPr>
              <a:t> </a:t>
            </a:r>
            <a:r>
              <a:rPr lang="vi-VN" sz="3200" dirty="0" smtClean="0">
                <a:solidFill>
                  <a:srgbClr val="002060"/>
                </a:solidFill>
                <a:latin typeface="Times New Roman"/>
                <a:ea typeface="Times New Roman"/>
                <a:cs typeface="Times New Roman"/>
                <a:sym typeface="Times New Roman"/>
              </a:rPr>
              <a:t>được</a:t>
            </a:r>
            <a:r>
              <a:rPr lang="en-US" sz="3200" dirty="0" smtClean="0">
                <a:solidFill>
                  <a:srgbClr val="002060"/>
                </a:solidFill>
                <a:latin typeface="Times New Roman"/>
                <a:ea typeface="Times New Roman"/>
                <a:cs typeface="Times New Roman"/>
                <a:sym typeface="Times New Roman"/>
              </a:rPr>
              <a:t> </a:t>
            </a:r>
            <a:r>
              <a:rPr lang="en-US" sz="3200" dirty="0" err="1" smtClean="0">
                <a:solidFill>
                  <a:srgbClr val="002060"/>
                </a:solidFill>
                <a:latin typeface="Times New Roman"/>
                <a:ea typeface="Times New Roman"/>
                <a:cs typeface="Times New Roman"/>
                <a:sym typeface="Times New Roman"/>
              </a:rPr>
              <a:t>anh</a:t>
            </a:r>
            <a:r>
              <a:rPr lang="en-US" sz="3200" dirty="0" smtClean="0">
                <a:solidFill>
                  <a:srgbClr val="002060"/>
                </a:solidFill>
                <a:latin typeface="Times New Roman"/>
                <a:ea typeface="Times New Roman"/>
                <a:cs typeface="Times New Roman"/>
                <a:sym typeface="Times New Roman"/>
              </a:rPr>
              <a:t>.</a:t>
            </a:r>
            <a:endParaRPr sz="3200" dirty="0">
              <a:solidFill>
                <a:srgbClr val="002060"/>
              </a:solidFill>
              <a:latin typeface="Times New Roman"/>
              <a:ea typeface="Times New Roman"/>
              <a:cs typeface="Times New Roman"/>
              <a:sym typeface="Times New Roman"/>
            </a:endParaRPr>
          </a:p>
        </p:txBody>
      </p:sp>
      <p:sp>
        <p:nvSpPr>
          <p:cNvPr id="616" name="Shape 616"/>
          <p:cNvSpPr/>
          <p:nvPr/>
        </p:nvSpPr>
        <p:spPr>
          <a:xfrm>
            <a:off x="2271948" y="4361934"/>
            <a:ext cx="7789294" cy="1865871"/>
          </a:xfrm>
          <a:prstGeom prst="roundRect">
            <a:avLst>
              <a:gd name="adj" fmla="val 16667"/>
            </a:avLst>
          </a:prstGeom>
          <a:solidFill>
            <a:srgbClr val="FFC000"/>
          </a:solidFill>
          <a:ln>
            <a:noFill/>
          </a:ln>
        </p:spPr>
        <p:txBody>
          <a:bodyPr spcFirstLastPara="1" wrap="square" lIns="91425" tIns="45700" rIns="91425" bIns="45700" anchor="ctr" anchorCtr="0">
            <a:noAutofit/>
          </a:bodyPr>
          <a:lstStyle/>
          <a:p>
            <a:r>
              <a:rPr lang="en-GB" sz="3200" dirty="0">
                <a:latin typeface="Times New Roman"/>
                <a:ea typeface="Times New Roman"/>
                <a:cs typeface="Times New Roman"/>
                <a:sym typeface="Times New Roman"/>
              </a:rPr>
              <a:t>TVV</a:t>
            </a:r>
            <a:r>
              <a:rPr lang="en-GB" sz="3200" dirty="0" smtClean="0">
                <a:latin typeface="Times New Roman"/>
                <a:ea typeface="Times New Roman"/>
                <a:cs typeface="Times New Roman"/>
                <a:sym typeface="Times New Roman"/>
              </a:rPr>
              <a:t>: ………………………………………</a:t>
            </a:r>
            <a:endParaRPr lang="en-GB" sz="3200" dirty="0">
              <a:latin typeface="Times New Roman"/>
              <a:ea typeface="Times New Roman"/>
              <a:cs typeface="Times New Roman"/>
              <a:sym typeface="Times New Roman"/>
            </a:endParaRPr>
          </a:p>
          <a:p>
            <a:pPr lvl="0" algn="ctr"/>
            <a:r>
              <a:rPr lang="en-GB" sz="3200" b="1" u="sng" dirty="0" err="1">
                <a:latin typeface="Times New Roman"/>
                <a:ea typeface="Times New Roman"/>
                <a:cs typeface="Times New Roman"/>
                <a:sym typeface="Times New Roman"/>
              </a:rPr>
              <a:t>V</a:t>
            </a:r>
            <a:r>
              <a:rPr lang="en-GB" sz="3200" b="1" u="sng" dirty="0" err="1" smtClean="0">
                <a:latin typeface="Times New Roman"/>
                <a:ea typeface="Times New Roman"/>
                <a:cs typeface="Times New Roman"/>
                <a:sym typeface="Times New Roman"/>
              </a:rPr>
              <a:t>ui</a:t>
            </a:r>
            <a:r>
              <a:rPr lang="en-GB" sz="3200" b="1" u="sng" dirty="0" smtClean="0">
                <a:latin typeface="Times New Roman"/>
                <a:ea typeface="Times New Roman"/>
                <a:cs typeface="Times New Roman"/>
                <a:sym typeface="Times New Roman"/>
              </a:rPr>
              <a:t> </a:t>
            </a:r>
            <a:r>
              <a:rPr lang="en-GB" sz="3200" b="1" u="sng" dirty="0" err="1">
                <a:latin typeface="Times New Roman"/>
                <a:ea typeface="Times New Roman"/>
                <a:cs typeface="Times New Roman"/>
                <a:sym typeface="Times New Roman"/>
              </a:rPr>
              <a:t>lòng</a:t>
            </a:r>
            <a:r>
              <a:rPr lang="en-GB" sz="3200" b="1" u="sng" dirty="0">
                <a:latin typeface="Times New Roman"/>
                <a:ea typeface="Times New Roman"/>
                <a:cs typeface="Times New Roman"/>
                <a:sym typeface="Times New Roman"/>
              </a:rPr>
              <a:t> </a:t>
            </a:r>
            <a:r>
              <a:rPr lang="vi-VN" sz="3200" b="1" u="sng" dirty="0" smtClean="0">
                <a:latin typeface="Times New Roman"/>
                <a:ea typeface="Times New Roman"/>
                <a:cs typeface="Times New Roman"/>
                <a:sym typeface="Times New Roman"/>
              </a:rPr>
              <a:t>viết </a:t>
            </a:r>
            <a:r>
              <a:rPr lang="en-US" sz="3200" b="1" u="sng" dirty="0" err="1" smtClean="0">
                <a:latin typeface="Times New Roman"/>
                <a:ea typeface="Times New Roman"/>
                <a:cs typeface="Times New Roman"/>
                <a:sym typeface="Times New Roman"/>
              </a:rPr>
              <a:t>câu</a:t>
            </a:r>
            <a:r>
              <a:rPr lang="en-US" sz="3200" b="1" u="sng" dirty="0" smtClean="0">
                <a:latin typeface="Times New Roman"/>
                <a:ea typeface="Times New Roman"/>
                <a:cs typeface="Times New Roman"/>
                <a:sym typeface="Times New Roman"/>
              </a:rPr>
              <a:t> </a:t>
            </a:r>
            <a:r>
              <a:rPr lang="en-US" sz="3200" b="1" u="sng" dirty="0" err="1">
                <a:latin typeface="Times New Roman"/>
                <a:ea typeface="Times New Roman"/>
                <a:cs typeface="Times New Roman"/>
                <a:sym typeface="Times New Roman"/>
              </a:rPr>
              <a:t>phản</a:t>
            </a:r>
            <a:r>
              <a:rPr lang="en-US" sz="3200" b="1" u="sng" dirty="0">
                <a:latin typeface="Times New Roman"/>
                <a:ea typeface="Times New Roman"/>
                <a:cs typeface="Times New Roman"/>
                <a:sym typeface="Times New Roman"/>
              </a:rPr>
              <a:t> </a:t>
            </a:r>
            <a:r>
              <a:rPr lang="en-US" sz="3200" b="1" u="sng" dirty="0" err="1">
                <a:latin typeface="Times New Roman"/>
                <a:ea typeface="Times New Roman"/>
                <a:cs typeface="Times New Roman"/>
                <a:sym typeface="Times New Roman"/>
              </a:rPr>
              <a:t>hồi</a:t>
            </a:r>
            <a:r>
              <a:rPr lang="en-US" sz="3200" b="1" u="sng" dirty="0">
                <a:latin typeface="Times New Roman"/>
                <a:ea typeface="Times New Roman"/>
                <a:cs typeface="Times New Roman"/>
                <a:sym typeface="Times New Roman"/>
              </a:rPr>
              <a:t> </a:t>
            </a:r>
            <a:r>
              <a:rPr lang="en-US" sz="3200" b="1" u="sng" dirty="0" err="1" smtClean="0">
                <a:latin typeface="Times New Roman"/>
                <a:ea typeface="Times New Roman"/>
                <a:cs typeface="Times New Roman"/>
                <a:sym typeface="Times New Roman"/>
              </a:rPr>
              <a:t>đơn</a:t>
            </a:r>
            <a:r>
              <a:rPr lang="en-US" sz="3200" b="1" u="sng" dirty="0" smtClean="0">
                <a:latin typeface="Times New Roman"/>
                <a:ea typeface="Times New Roman"/>
                <a:cs typeface="Times New Roman"/>
                <a:sym typeface="Times New Roman"/>
              </a:rPr>
              <a:t> </a:t>
            </a:r>
            <a:r>
              <a:rPr lang="en-US" sz="3200" b="1" u="sng" dirty="0" err="1" smtClean="0">
                <a:latin typeface="Times New Roman"/>
                <a:ea typeface="Times New Roman"/>
                <a:cs typeface="Times New Roman"/>
                <a:sym typeface="Times New Roman"/>
              </a:rPr>
              <a:t>giản</a:t>
            </a:r>
            <a:r>
              <a:rPr lang="en-US" sz="3200" b="1" u="sng" dirty="0" smtClean="0">
                <a:latin typeface="Times New Roman"/>
                <a:ea typeface="Times New Roman"/>
                <a:cs typeface="Times New Roman"/>
                <a:sym typeface="Times New Roman"/>
              </a:rPr>
              <a:t> </a:t>
            </a:r>
            <a:r>
              <a:rPr lang="en-US" sz="3200" b="1" u="sng" dirty="0" err="1" smtClean="0">
                <a:latin typeface="Times New Roman"/>
                <a:ea typeface="Times New Roman"/>
                <a:cs typeface="Times New Roman"/>
                <a:sym typeface="Times New Roman"/>
              </a:rPr>
              <a:t>của</a:t>
            </a:r>
            <a:r>
              <a:rPr lang="en-US" sz="3200" b="1" u="sng" dirty="0" smtClean="0">
                <a:latin typeface="Times New Roman"/>
                <a:ea typeface="Times New Roman"/>
                <a:cs typeface="Times New Roman"/>
                <a:sym typeface="Times New Roman"/>
              </a:rPr>
              <a:t> </a:t>
            </a:r>
            <a:r>
              <a:rPr lang="en-US" sz="3200" b="1" u="sng" dirty="0" err="1" smtClean="0">
                <a:latin typeface="Times New Roman"/>
                <a:ea typeface="Times New Roman"/>
                <a:cs typeface="Times New Roman"/>
                <a:sym typeface="Times New Roman"/>
              </a:rPr>
              <a:t>anh</a:t>
            </a:r>
            <a:r>
              <a:rPr lang="en-US" sz="3200" b="1" u="sng" dirty="0" smtClean="0">
                <a:latin typeface="Times New Roman"/>
                <a:ea typeface="Times New Roman"/>
                <a:cs typeface="Times New Roman"/>
                <a:sym typeface="Times New Roman"/>
              </a:rPr>
              <a:t>/</a:t>
            </a:r>
            <a:r>
              <a:rPr lang="en-US" sz="3200" b="1" u="sng" dirty="0" err="1" smtClean="0">
                <a:latin typeface="Times New Roman"/>
                <a:ea typeface="Times New Roman"/>
                <a:cs typeface="Times New Roman"/>
                <a:sym typeface="Times New Roman"/>
              </a:rPr>
              <a:t>chị</a:t>
            </a:r>
            <a:r>
              <a:rPr lang="en-US" sz="3200" b="1" u="sng" dirty="0" smtClean="0">
                <a:latin typeface="Times New Roman"/>
                <a:ea typeface="Times New Roman"/>
                <a:cs typeface="Times New Roman"/>
                <a:sym typeface="Times New Roman"/>
              </a:rPr>
              <a:t> </a:t>
            </a:r>
            <a:r>
              <a:rPr lang="en-US" sz="3200" b="1" u="sng" dirty="0" err="1" smtClean="0">
                <a:latin typeface="Times New Roman"/>
                <a:ea typeface="Times New Roman"/>
                <a:cs typeface="Times New Roman"/>
                <a:sym typeface="Times New Roman"/>
              </a:rPr>
              <a:t>ra</a:t>
            </a:r>
            <a:r>
              <a:rPr lang="en-US" sz="3200" b="1" u="sng" dirty="0" smtClean="0">
                <a:latin typeface="Times New Roman"/>
                <a:ea typeface="Times New Roman"/>
                <a:cs typeface="Times New Roman"/>
                <a:sym typeface="Times New Roman"/>
              </a:rPr>
              <a:t> </a:t>
            </a:r>
            <a:r>
              <a:rPr lang="en-US" sz="3200" b="1" u="sng" dirty="0" err="1" smtClean="0">
                <a:latin typeface="Times New Roman"/>
                <a:ea typeface="Times New Roman"/>
                <a:cs typeface="Times New Roman"/>
                <a:sym typeface="Times New Roman"/>
              </a:rPr>
              <a:t>giấy</a:t>
            </a:r>
            <a:r>
              <a:rPr lang="en-US" sz="3200" b="1" u="sng" dirty="0" smtClean="0">
                <a:latin typeface="Times New Roman"/>
                <a:ea typeface="Times New Roman"/>
                <a:cs typeface="Times New Roman"/>
                <a:sym typeface="Times New Roman"/>
              </a:rPr>
              <a:t>.</a:t>
            </a:r>
            <a:endParaRPr sz="3200" b="1" u="sng" dirty="0">
              <a:latin typeface="Times New Roman"/>
              <a:ea typeface="Times New Roman"/>
              <a:cs typeface="Times New Roman"/>
              <a:sym typeface="Times New Roman"/>
            </a:endParaRPr>
          </a:p>
        </p:txBody>
      </p:sp>
      <p:sp>
        <p:nvSpPr>
          <p:cNvPr id="617" name="Shape 617"/>
          <p:cNvSpPr/>
          <p:nvPr/>
        </p:nvSpPr>
        <p:spPr>
          <a:xfrm>
            <a:off x="5697905" y="3715860"/>
            <a:ext cx="857147" cy="538609"/>
          </a:xfrm>
          <a:prstGeom prst="downArrow">
            <a:avLst>
              <a:gd name="adj1" fmla="val 50000"/>
              <a:gd name="adj2" fmla="val 50000"/>
            </a:avLst>
          </a:prstGeom>
          <a:solidFill>
            <a:srgbClr val="002060"/>
          </a:solidFill>
          <a:ln>
            <a:noFill/>
          </a:ln>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Tree>
    <p:extLst>
      <p:ext uri="{BB962C8B-B14F-4D97-AF65-F5344CB8AC3E}">
        <p14:creationId xmlns:p14="http://schemas.microsoft.com/office/powerpoint/2010/main" val="2830263236"/>
      </p:ext>
    </p:extLst>
  </p:cSld>
  <p:clrMapOvr>
    <a:masterClrMapping/>
  </p:clrMapOvr>
  <p:transition spd="slow">
    <p:push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Shape 614"/>
          <p:cNvSpPr txBox="1">
            <a:spLocks noGrp="1"/>
          </p:cNvSpPr>
          <p:nvPr>
            <p:ph type="title"/>
          </p:nvPr>
        </p:nvSpPr>
        <p:spPr>
          <a:xfrm>
            <a:off x="1097280" y="1235676"/>
            <a:ext cx="10058400" cy="501684"/>
          </a:xfrm>
          <a:prstGeom prst="rect">
            <a:avLst/>
          </a:prstGeom>
          <a:noFill/>
          <a:ln>
            <a:noFill/>
          </a:ln>
        </p:spPr>
        <p:txBody>
          <a:bodyPr spcFirstLastPara="1" vert="horz" wrap="square" lIns="91425" tIns="45700" rIns="91425" bIns="45700" rtlCol="0" anchor="ctr" anchorCtr="0">
            <a:noAutofit/>
          </a:bodyPr>
          <a:lstStyle/>
          <a:p>
            <a:pPr algn="ct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b="1" dirty="0">
              <a:solidFill>
                <a:srgbClr val="FF0000"/>
              </a:solidFill>
              <a:latin typeface="Times New Roman (Headings)"/>
              <a:sym typeface="Times New Roman"/>
            </a:endParaRPr>
          </a:p>
        </p:txBody>
      </p:sp>
      <p:sp>
        <p:nvSpPr>
          <p:cNvPr id="2" name="Content Placeholder 1"/>
          <p:cNvSpPr>
            <a:spLocks noGrp="1"/>
          </p:cNvSpPr>
          <p:nvPr>
            <p:ph idx="1"/>
          </p:nvPr>
        </p:nvSpPr>
        <p:spPr>
          <a:xfrm>
            <a:off x="1097280" y="1845733"/>
            <a:ext cx="10058400" cy="4480925"/>
          </a:xfrm>
        </p:spPr>
        <p:txBody>
          <a:bodyPr>
            <a:normAutofit/>
          </a:bodyPr>
          <a:lstStyle/>
          <a:p>
            <a:r>
              <a:rPr lang="en-US" sz="3200" b="1" dirty="0" err="1" smtClean="0">
                <a:solidFill>
                  <a:srgbClr val="0070C0"/>
                </a:solidFill>
                <a:latin typeface="Arial" panose="020B0604020202020204" pitchFamily="34" charset="0"/>
                <a:cs typeface="Arial" panose="020B0604020202020204" pitchFamily="34" charset="0"/>
              </a:rPr>
              <a:t>Bài</a:t>
            </a:r>
            <a:r>
              <a:rPr lang="en-US" sz="3200" b="1" dirty="0" smtClean="0">
                <a:solidFill>
                  <a:srgbClr val="0070C0"/>
                </a:solidFill>
                <a:latin typeface="Arial" panose="020B0604020202020204" pitchFamily="34" charset="0"/>
                <a:cs typeface="Arial" panose="020B0604020202020204" pitchFamily="34" charset="0"/>
              </a:rPr>
              <a:t> </a:t>
            </a:r>
            <a:r>
              <a:rPr lang="en-US" sz="3200" b="1" dirty="0" err="1" smtClean="0">
                <a:solidFill>
                  <a:srgbClr val="0070C0"/>
                </a:solidFill>
                <a:latin typeface="Arial" panose="020B0604020202020204" pitchFamily="34" charset="0"/>
                <a:cs typeface="Arial" panose="020B0604020202020204" pitchFamily="34" charset="0"/>
              </a:rPr>
              <a:t>tập</a:t>
            </a:r>
            <a:r>
              <a:rPr lang="en-US" sz="3200" b="1" dirty="0" smtClean="0">
                <a:solidFill>
                  <a:srgbClr val="0070C0"/>
                </a:solidFill>
                <a:latin typeface="Arial" panose="020B0604020202020204" pitchFamily="34" charset="0"/>
                <a:cs typeface="Arial" panose="020B0604020202020204" pitchFamily="34" charset="0"/>
              </a:rPr>
              <a:t> PH </a:t>
            </a:r>
            <a:r>
              <a:rPr lang="en-US" sz="3200" b="1" dirty="0" err="1" smtClean="0">
                <a:solidFill>
                  <a:srgbClr val="0070C0"/>
                </a:solidFill>
                <a:latin typeface="Arial" panose="020B0604020202020204" pitchFamily="34" charset="0"/>
                <a:cs typeface="Arial" panose="020B0604020202020204" pitchFamily="34" charset="0"/>
              </a:rPr>
              <a:t>đơn</a:t>
            </a:r>
            <a:r>
              <a:rPr lang="en-US" sz="3200" b="1" dirty="0" smtClean="0">
                <a:solidFill>
                  <a:srgbClr val="0070C0"/>
                </a:solidFill>
                <a:latin typeface="Arial" panose="020B0604020202020204" pitchFamily="34" charset="0"/>
                <a:cs typeface="Arial" panose="020B0604020202020204" pitchFamily="34" charset="0"/>
              </a:rPr>
              <a:t> </a:t>
            </a:r>
            <a:r>
              <a:rPr lang="en-US" sz="3200" b="1" dirty="0" err="1" smtClean="0">
                <a:solidFill>
                  <a:srgbClr val="0070C0"/>
                </a:solidFill>
                <a:latin typeface="Arial" panose="020B0604020202020204" pitchFamily="34" charset="0"/>
                <a:cs typeface="Arial" panose="020B0604020202020204" pitchFamily="34" charset="0"/>
              </a:rPr>
              <a:t>giản</a:t>
            </a:r>
            <a:r>
              <a:rPr lang="en-US" sz="3200" b="1" dirty="0" smtClean="0">
                <a:solidFill>
                  <a:srgbClr val="0070C0"/>
                </a:solidFill>
                <a:latin typeface="Arial" panose="020B0604020202020204" pitchFamily="34" charset="0"/>
                <a:cs typeface="Arial" panose="020B0604020202020204" pitchFamily="34" charset="0"/>
              </a:rPr>
              <a:t> 1:</a:t>
            </a:r>
            <a:endParaRPr lang="vi-VN" sz="3200" b="1" dirty="0">
              <a:solidFill>
                <a:srgbClr val="0070C0"/>
              </a:solidFill>
              <a:latin typeface="Arial" panose="020B0604020202020204" pitchFamily="34" charset="0"/>
              <a:cs typeface="Arial" panose="020B0604020202020204" pitchFamily="34" charset="0"/>
            </a:endParaRPr>
          </a:p>
        </p:txBody>
      </p:sp>
      <p:sp>
        <p:nvSpPr>
          <p:cNvPr id="615" name="Shape 615"/>
          <p:cNvSpPr/>
          <p:nvPr/>
        </p:nvSpPr>
        <p:spPr>
          <a:xfrm>
            <a:off x="2061030" y="2570205"/>
            <a:ext cx="8244114" cy="1124522"/>
          </a:xfrm>
          <a:prstGeom prst="roundRect">
            <a:avLst>
              <a:gd name="adj" fmla="val 16667"/>
            </a:avLst>
          </a:prstGeom>
          <a:solidFill>
            <a:schemeClr val="accent5">
              <a:lumMod val="40000"/>
              <a:lumOff val="60000"/>
            </a:schemeClr>
          </a:solidFill>
          <a:ln>
            <a:noFill/>
          </a:ln>
        </p:spPr>
        <p:txBody>
          <a:bodyPr spcFirstLastPara="1" wrap="square" lIns="91425" tIns="45700" rIns="91425" bIns="45700" anchor="ctr" anchorCtr="0">
            <a:noAutofit/>
          </a:bodyPr>
          <a:lstStyle/>
          <a:p>
            <a:endParaRPr lang="vi-VN" sz="2800" dirty="0" smtClean="0">
              <a:solidFill>
                <a:srgbClr val="002060"/>
              </a:solidFill>
              <a:latin typeface="Times New Roman" panose="02020603050405020304" pitchFamily="18" charset="0"/>
              <a:ea typeface="Times New Roman"/>
              <a:cs typeface="Times New Roman" panose="02020603050405020304" pitchFamily="18" charset="0"/>
              <a:sym typeface="Times New Roman"/>
            </a:endParaRPr>
          </a:p>
          <a:p>
            <a:pPr lvl="0" algn="ctr"/>
            <a:r>
              <a:rPr lang="en-GB" sz="2800" dirty="0" smtClean="0">
                <a:solidFill>
                  <a:srgbClr val="002060"/>
                </a:solidFill>
                <a:latin typeface="Times New Roman" panose="02020603050405020304" pitchFamily="18" charset="0"/>
                <a:ea typeface="Times New Roman"/>
                <a:cs typeface="Times New Roman" panose="02020603050405020304" pitchFamily="18" charset="0"/>
                <a:sym typeface="Times New Roman"/>
              </a:rPr>
              <a:t>KH:</a:t>
            </a:r>
            <a:r>
              <a:rPr lang="vi-VN" sz="2800" dirty="0" smtClean="0">
                <a:solidFill>
                  <a:srgbClr val="002060"/>
                </a:solidFill>
                <a:latin typeface="Times New Roman" panose="02020603050405020304" pitchFamily="18" charset="0"/>
                <a:ea typeface="Times New Roman"/>
                <a:cs typeface="Times New Roman" panose="02020603050405020304" pitchFamily="18" charset="0"/>
                <a:sym typeface="Times New Roman"/>
              </a:rPr>
              <a:t> </a:t>
            </a:r>
            <a:r>
              <a:rPr lang="vi-VN" sz="2800" dirty="0" smtClean="0">
                <a:solidFill>
                  <a:srgbClr val="002060"/>
                </a:solidFill>
                <a:latin typeface="Times New Roman"/>
                <a:ea typeface="Times New Roman"/>
                <a:cs typeface="Times New Roman"/>
                <a:sym typeface="Times New Roman"/>
              </a:rPr>
              <a:t>Em </a:t>
            </a:r>
            <a:r>
              <a:rPr lang="vi-VN" sz="2800" dirty="0">
                <a:solidFill>
                  <a:srgbClr val="002060"/>
                </a:solidFill>
                <a:latin typeface="Times New Roman"/>
                <a:ea typeface="Times New Roman"/>
                <a:cs typeface="Times New Roman"/>
                <a:sym typeface="Times New Roman"/>
              </a:rPr>
              <a:t>đã cố gắng bỏ nhiều lần rồi mà đâu có được, nghiện mà, đâu phải cứ nói bỏ là bỏ </a:t>
            </a:r>
            <a:r>
              <a:rPr lang="vi-VN" sz="2800" dirty="0" smtClean="0">
                <a:solidFill>
                  <a:srgbClr val="002060"/>
                </a:solidFill>
                <a:latin typeface="Times New Roman"/>
                <a:ea typeface="Times New Roman"/>
                <a:cs typeface="Times New Roman"/>
                <a:sym typeface="Times New Roman"/>
              </a:rPr>
              <a:t>được anh.</a:t>
            </a:r>
            <a:endParaRPr lang="vi-VN" sz="2800" dirty="0">
              <a:solidFill>
                <a:srgbClr val="002060"/>
              </a:solidFill>
              <a:latin typeface="Times New Roman"/>
              <a:ea typeface="Times New Roman"/>
              <a:cs typeface="Times New Roman"/>
              <a:sym typeface="Times New Roman"/>
            </a:endParaRPr>
          </a:p>
          <a:p>
            <a:endParaRPr sz="3200" dirty="0">
              <a:solidFill>
                <a:srgbClr val="002060"/>
              </a:solidFill>
              <a:latin typeface="Times New Roman"/>
              <a:ea typeface="Times New Roman"/>
              <a:cs typeface="Times New Roman"/>
              <a:sym typeface="Times New Roman"/>
            </a:endParaRPr>
          </a:p>
        </p:txBody>
      </p:sp>
      <p:sp>
        <p:nvSpPr>
          <p:cNvPr id="616" name="Shape 616"/>
          <p:cNvSpPr/>
          <p:nvPr/>
        </p:nvSpPr>
        <p:spPr>
          <a:xfrm>
            <a:off x="2271948" y="4707924"/>
            <a:ext cx="7789294" cy="1519881"/>
          </a:xfrm>
          <a:prstGeom prst="roundRect">
            <a:avLst>
              <a:gd name="adj" fmla="val 16667"/>
            </a:avLst>
          </a:prstGeom>
          <a:solidFill>
            <a:schemeClr val="accent5">
              <a:lumMod val="75000"/>
            </a:schemeClr>
          </a:solidFill>
          <a:ln>
            <a:noFill/>
          </a:ln>
        </p:spPr>
        <p:txBody>
          <a:bodyPr spcFirstLastPara="1" wrap="square" lIns="91425" tIns="45700" rIns="91425" bIns="45700" anchor="ctr" anchorCtr="0">
            <a:noAutofit/>
          </a:bodyPr>
          <a:lstStyle/>
          <a:p>
            <a:pPr lvl="0"/>
            <a:endParaRPr lang="en-GB" sz="2800" dirty="0" smtClean="0">
              <a:solidFill>
                <a:schemeClr val="bg1"/>
              </a:solidFill>
              <a:latin typeface="Times New Roman"/>
              <a:ea typeface="Times New Roman"/>
              <a:cs typeface="Times New Roman"/>
              <a:sym typeface="Times New Roman"/>
            </a:endParaRPr>
          </a:p>
          <a:p>
            <a:pPr lvl="0" algn="ctr"/>
            <a:r>
              <a:rPr lang="en-GB" sz="2800" dirty="0" smtClean="0">
                <a:solidFill>
                  <a:schemeClr val="bg1"/>
                </a:solidFill>
                <a:latin typeface="Times New Roman"/>
                <a:ea typeface="Times New Roman"/>
                <a:cs typeface="Times New Roman"/>
                <a:sym typeface="Times New Roman"/>
              </a:rPr>
              <a:t>TVV:</a:t>
            </a:r>
            <a:r>
              <a:rPr lang="vi-VN" sz="2800" dirty="0" smtClean="0">
                <a:solidFill>
                  <a:schemeClr val="bg1"/>
                </a:solidFill>
                <a:latin typeface="Times New Roman"/>
                <a:ea typeface="Times New Roman"/>
                <a:cs typeface="Times New Roman"/>
                <a:sym typeface="Times New Roman"/>
              </a:rPr>
              <a:t> Em đã cố gắng bỏ nhiều lần lắm rồi mà vẫn chưa thành công.</a:t>
            </a:r>
            <a:r>
              <a:rPr lang="en-GB" sz="2800" dirty="0" smtClean="0">
                <a:solidFill>
                  <a:schemeClr val="bg1"/>
                </a:solidFill>
                <a:latin typeface="Times New Roman"/>
                <a:ea typeface="Times New Roman"/>
                <a:cs typeface="Times New Roman"/>
                <a:sym typeface="Times New Roman"/>
              </a:rPr>
              <a:t> </a:t>
            </a:r>
            <a:endParaRPr lang="en-US" sz="2800" dirty="0">
              <a:solidFill>
                <a:schemeClr val="bg1"/>
              </a:solidFill>
              <a:latin typeface="Times New Roman" panose="02020603050405020304" pitchFamily="18" charset="0"/>
              <a:cs typeface="Times New Roman" panose="02020603050405020304" pitchFamily="18" charset="0"/>
            </a:endParaRPr>
          </a:p>
          <a:p>
            <a:endParaRPr lang="en-GB" sz="3200" dirty="0">
              <a:solidFill>
                <a:schemeClr val="bg1"/>
              </a:solidFill>
              <a:latin typeface="Times New Roman"/>
              <a:ea typeface="Times New Roman"/>
              <a:cs typeface="Times New Roman"/>
              <a:sym typeface="Times New Roman"/>
            </a:endParaRPr>
          </a:p>
        </p:txBody>
      </p:sp>
      <p:sp>
        <p:nvSpPr>
          <p:cNvPr id="617" name="Shape 617"/>
          <p:cNvSpPr/>
          <p:nvPr/>
        </p:nvSpPr>
        <p:spPr>
          <a:xfrm>
            <a:off x="5697905" y="3932021"/>
            <a:ext cx="857147" cy="538609"/>
          </a:xfrm>
          <a:prstGeom prst="downArrow">
            <a:avLst>
              <a:gd name="adj1" fmla="val 50000"/>
              <a:gd name="adj2" fmla="val 50000"/>
            </a:avLst>
          </a:prstGeom>
          <a:solidFill>
            <a:schemeClr val="accent5">
              <a:lumMod val="50000"/>
            </a:schemeClr>
          </a:solidFill>
          <a:ln>
            <a:noFill/>
          </a:ln>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Tree>
    <p:extLst>
      <p:ext uri="{BB962C8B-B14F-4D97-AF65-F5344CB8AC3E}">
        <p14:creationId xmlns:p14="http://schemas.microsoft.com/office/powerpoint/2010/main" val="3130718396"/>
      </p:ext>
    </p:extLst>
  </p:cSld>
  <p:clrMapOvr>
    <a:masterClrMapping/>
  </p:clrMapOvr>
  <p:transition spd="slow">
    <p:push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Shape 614"/>
          <p:cNvSpPr txBox="1">
            <a:spLocks noGrp="1"/>
          </p:cNvSpPr>
          <p:nvPr>
            <p:ph type="title"/>
          </p:nvPr>
        </p:nvSpPr>
        <p:spPr>
          <a:xfrm>
            <a:off x="1097280" y="1235676"/>
            <a:ext cx="10058400" cy="501684"/>
          </a:xfrm>
          <a:prstGeom prst="rect">
            <a:avLst/>
          </a:prstGeom>
          <a:noFill/>
          <a:ln>
            <a:noFill/>
          </a:ln>
        </p:spPr>
        <p:txBody>
          <a:bodyPr spcFirstLastPara="1" vert="horz" wrap="square" lIns="91425" tIns="45700" rIns="91425" bIns="45700" rtlCol="0" anchor="ctr" anchorCtr="0">
            <a:noAutofit/>
          </a:bodyPr>
          <a:lstStyle/>
          <a:p>
            <a:pPr algn="ct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b="1" dirty="0">
              <a:solidFill>
                <a:srgbClr val="FF0000"/>
              </a:solidFill>
              <a:latin typeface="Times New Roman (Headings)"/>
              <a:sym typeface="Times New Roman"/>
            </a:endParaRPr>
          </a:p>
        </p:txBody>
      </p:sp>
      <p:sp>
        <p:nvSpPr>
          <p:cNvPr id="2" name="Content Placeholder 1"/>
          <p:cNvSpPr>
            <a:spLocks noGrp="1"/>
          </p:cNvSpPr>
          <p:nvPr>
            <p:ph idx="1"/>
          </p:nvPr>
        </p:nvSpPr>
        <p:spPr>
          <a:xfrm>
            <a:off x="1097280" y="1845733"/>
            <a:ext cx="10058400" cy="4480925"/>
          </a:xfrm>
        </p:spPr>
        <p:txBody>
          <a:bodyPr>
            <a:normAutofit/>
          </a:bodyPr>
          <a:lstStyle/>
          <a:p>
            <a:r>
              <a:rPr lang="en-US" sz="3200" b="1" dirty="0" err="1" smtClean="0">
                <a:solidFill>
                  <a:srgbClr val="0070C0"/>
                </a:solidFill>
                <a:latin typeface="Arial" panose="020B0604020202020204" pitchFamily="34" charset="0"/>
                <a:cs typeface="Arial" panose="020B0604020202020204" pitchFamily="34" charset="0"/>
              </a:rPr>
              <a:t>Bài</a:t>
            </a:r>
            <a:r>
              <a:rPr lang="en-US" sz="3200" b="1" dirty="0" smtClean="0">
                <a:solidFill>
                  <a:srgbClr val="0070C0"/>
                </a:solidFill>
                <a:latin typeface="Arial" panose="020B0604020202020204" pitchFamily="34" charset="0"/>
                <a:cs typeface="Arial" panose="020B0604020202020204" pitchFamily="34" charset="0"/>
              </a:rPr>
              <a:t> </a:t>
            </a:r>
            <a:r>
              <a:rPr lang="en-US" sz="3200" b="1" dirty="0" err="1" smtClean="0">
                <a:solidFill>
                  <a:srgbClr val="0070C0"/>
                </a:solidFill>
                <a:latin typeface="Arial" panose="020B0604020202020204" pitchFamily="34" charset="0"/>
                <a:cs typeface="Arial" panose="020B0604020202020204" pitchFamily="34" charset="0"/>
              </a:rPr>
              <a:t>tập</a:t>
            </a:r>
            <a:r>
              <a:rPr lang="en-US" sz="3200" b="1" dirty="0" smtClean="0">
                <a:solidFill>
                  <a:srgbClr val="0070C0"/>
                </a:solidFill>
                <a:latin typeface="Arial" panose="020B0604020202020204" pitchFamily="34" charset="0"/>
                <a:cs typeface="Arial" panose="020B0604020202020204" pitchFamily="34" charset="0"/>
              </a:rPr>
              <a:t> PH </a:t>
            </a:r>
            <a:r>
              <a:rPr lang="en-US" sz="3200" b="1" dirty="0" err="1" smtClean="0">
                <a:solidFill>
                  <a:srgbClr val="0070C0"/>
                </a:solidFill>
                <a:latin typeface="Arial" panose="020B0604020202020204" pitchFamily="34" charset="0"/>
                <a:cs typeface="Arial" panose="020B0604020202020204" pitchFamily="34" charset="0"/>
              </a:rPr>
              <a:t>đơn</a:t>
            </a:r>
            <a:r>
              <a:rPr lang="en-US" sz="3200" b="1" dirty="0" smtClean="0">
                <a:solidFill>
                  <a:srgbClr val="0070C0"/>
                </a:solidFill>
                <a:latin typeface="Arial" panose="020B0604020202020204" pitchFamily="34" charset="0"/>
                <a:cs typeface="Arial" panose="020B0604020202020204" pitchFamily="34" charset="0"/>
              </a:rPr>
              <a:t> </a:t>
            </a:r>
            <a:r>
              <a:rPr lang="en-US" sz="3200" b="1" dirty="0" err="1" smtClean="0">
                <a:solidFill>
                  <a:srgbClr val="0070C0"/>
                </a:solidFill>
                <a:latin typeface="Arial" panose="020B0604020202020204" pitchFamily="34" charset="0"/>
                <a:cs typeface="Arial" panose="020B0604020202020204" pitchFamily="34" charset="0"/>
              </a:rPr>
              <a:t>giản</a:t>
            </a:r>
            <a:r>
              <a:rPr lang="en-US" sz="3200" b="1" dirty="0" smtClean="0">
                <a:solidFill>
                  <a:srgbClr val="0070C0"/>
                </a:solidFill>
                <a:latin typeface="Arial" panose="020B0604020202020204" pitchFamily="34" charset="0"/>
                <a:cs typeface="Arial" panose="020B0604020202020204" pitchFamily="34" charset="0"/>
              </a:rPr>
              <a:t> 2:</a:t>
            </a:r>
            <a:endParaRPr lang="vi-VN" sz="3200" b="1" dirty="0">
              <a:solidFill>
                <a:srgbClr val="0070C0"/>
              </a:solidFill>
              <a:latin typeface="Arial" panose="020B0604020202020204" pitchFamily="34" charset="0"/>
              <a:cs typeface="Arial" panose="020B0604020202020204" pitchFamily="34" charset="0"/>
            </a:endParaRPr>
          </a:p>
        </p:txBody>
      </p:sp>
      <p:sp>
        <p:nvSpPr>
          <p:cNvPr id="615" name="Shape 615"/>
          <p:cNvSpPr/>
          <p:nvPr/>
        </p:nvSpPr>
        <p:spPr>
          <a:xfrm>
            <a:off x="2006075" y="2438663"/>
            <a:ext cx="8240809" cy="1169733"/>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endParaRPr lang="vi-VN" sz="2800" dirty="0" smtClean="0">
              <a:solidFill>
                <a:srgbClr val="002060"/>
              </a:solidFill>
              <a:latin typeface="Times New Roman" panose="02020603050405020304" pitchFamily="18" charset="0"/>
              <a:ea typeface="Times New Roman"/>
              <a:cs typeface="Times New Roman" panose="02020603050405020304" pitchFamily="18" charset="0"/>
              <a:sym typeface="Times New Roman"/>
            </a:endParaRPr>
          </a:p>
          <a:p>
            <a:r>
              <a:rPr lang="en-GB" sz="2800" dirty="0" smtClean="0">
                <a:solidFill>
                  <a:srgbClr val="002060"/>
                </a:solidFill>
                <a:latin typeface="Times New Roman" panose="02020603050405020304" pitchFamily="18" charset="0"/>
                <a:ea typeface="Times New Roman"/>
                <a:cs typeface="Times New Roman" panose="02020603050405020304" pitchFamily="18" charset="0"/>
                <a:sym typeface="Times New Roman"/>
              </a:rPr>
              <a:t>KH: </a:t>
            </a:r>
            <a:r>
              <a:rPr lang="en-US" sz="2800" dirty="0" err="1" smtClean="0">
                <a:solidFill>
                  <a:srgbClr val="002060"/>
                </a:solidFill>
                <a:latin typeface="Times New Roman" panose="02020603050405020304" pitchFamily="18" charset="0"/>
                <a:cs typeface="Times New Roman" panose="02020603050405020304" pitchFamily="18" charset="0"/>
              </a:rPr>
              <a:t>Em</a:t>
            </a:r>
            <a:r>
              <a:rPr lang="en-US" sz="2800" dirty="0" smtClean="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không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nghĩ</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bỏ</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sinh</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hoạt</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nhóm</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có</a:t>
            </a:r>
            <a:r>
              <a:rPr lang="en-US" sz="2800" dirty="0">
                <a:solidFill>
                  <a:srgbClr val="002060"/>
                </a:solidFill>
                <a:latin typeface="Times New Roman" panose="02020603050405020304" pitchFamily="18" charset="0"/>
                <a:cs typeface="Times New Roman" panose="02020603050405020304" pitchFamily="18" charset="0"/>
              </a:rPr>
              <a:t> 1 - 2 </a:t>
            </a:r>
            <a:r>
              <a:rPr lang="en-US" sz="2800" dirty="0" err="1">
                <a:solidFill>
                  <a:srgbClr val="002060"/>
                </a:solidFill>
                <a:latin typeface="Times New Roman" panose="02020603050405020304" pitchFamily="18" charset="0"/>
                <a:cs typeface="Times New Roman" panose="02020603050405020304" pitchFamily="18" charset="0"/>
              </a:rPr>
              <a:t>lần</a:t>
            </a:r>
            <a:r>
              <a:rPr lang="en-US" sz="2800" dirty="0">
                <a:solidFill>
                  <a:srgbClr val="002060"/>
                </a:solidFill>
                <a:latin typeface="Times New Roman" panose="02020603050405020304" pitchFamily="18" charset="0"/>
                <a:cs typeface="Times New Roman" panose="02020603050405020304" pitchFamily="18" charset="0"/>
              </a:rPr>
              <a:t> do </a:t>
            </a:r>
            <a:r>
              <a:rPr lang="en-US" sz="2800" dirty="0" err="1">
                <a:solidFill>
                  <a:srgbClr val="002060"/>
                </a:solidFill>
                <a:latin typeface="Times New Roman" panose="02020603050405020304" pitchFamily="18" charset="0"/>
                <a:cs typeface="Times New Roman" panose="02020603050405020304" pitchFamily="18" charset="0"/>
              </a:rPr>
              <a:t>ngủ</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quên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mà</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nói</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là</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không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tuân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thủ</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nội</a:t>
            </a:r>
            <a:r>
              <a:rPr lang="en-US" sz="2800" dirty="0">
                <a:solidFill>
                  <a:srgbClr val="002060"/>
                </a:solidFill>
                <a:latin typeface="Times New Roman" panose="02020603050405020304" pitchFamily="18" charset="0"/>
                <a:cs typeface="Times New Roman" panose="02020603050405020304" pitchFamily="18" charset="0"/>
              </a:rPr>
              <a:t> qui </a:t>
            </a:r>
            <a:r>
              <a:rPr lang="en-US" sz="2800" dirty="0" err="1">
                <a:solidFill>
                  <a:srgbClr val="002060"/>
                </a:solidFill>
                <a:latin typeface="Times New Roman" panose="02020603050405020304" pitchFamily="18" charset="0"/>
                <a:cs typeface="Times New Roman" panose="02020603050405020304" pitchFamily="18" charset="0"/>
              </a:rPr>
              <a:t>được</a:t>
            </a:r>
            <a:r>
              <a:rPr lang="en-US" sz="2800" dirty="0">
                <a:solidFill>
                  <a:srgbClr val="002060"/>
                </a:solidFill>
                <a:latin typeface="Times New Roman" panose="02020603050405020304" pitchFamily="18" charset="0"/>
                <a:cs typeface="Times New Roman" panose="02020603050405020304" pitchFamily="18" charset="0"/>
              </a:rPr>
              <a:t>.</a:t>
            </a:r>
          </a:p>
          <a:p>
            <a:pPr lvl="0"/>
            <a:endParaRPr sz="3200" dirty="0">
              <a:solidFill>
                <a:srgbClr val="002060"/>
              </a:solidFill>
              <a:latin typeface="Times New Roman"/>
              <a:ea typeface="Times New Roman"/>
              <a:cs typeface="Times New Roman"/>
              <a:sym typeface="Times New Roman"/>
            </a:endParaRPr>
          </a:p>
        </p:txBody>
      </p:sp>
      <p:sp>
        <p:nvSpPr>
          <p:cNvPr id="616" name="Shape 616"/>
          <p:cNvSpPr/>
          <p:nvPr/>
        </p:nvSpPr>
        <p:spPr>
          <a:xfrm>
            <a:off x="2271948" y="4361934"/>
            <a:ext cx="7789294" cy="1865871"/>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r>
              <a:rPr lang="en-GB" sz="3200" dirty="0">
                <a:solidFill>
                  <a:schemeClr val="bg1"/>
                </a:solidFill>
                <a:latin typeface="Times New Roman"/>
                <a:ea typeface="Times New Roman"/>
                <a:cs typeface="Times New Roman"/>
                <a:sym typeface="Times New Roman"/>
              </a:rPr>
              <a:t>TVV</a:t>
            </a:r>
            <a:r>
              <a:rPr lang="en-GB" sz="3200" dirty="0" smtClean="0">
                <a:solidFill>
                  <a:schemeClr val="bg1"/>
                </a:solidFill>
                <a:latin typeface="Times New Roman"/>
                <a:ea typeface="Times New Roman"/>
                <a:cs typeface="Times New Roman"/>
                <a:sym typeface="Times New Roman"/>
              </a:rPr>
              <a:t>: ………………………………………</a:t>
            </a:r>
            <a:endParaRPr lang="en-GB" sz="3200" dirty="0">
              <a:solidFill>
                <a:schemeClr val="bg1"/>
              </a:solidFill>
              <a:latin typeface="Times New Roman"/>
              <a:ea typeface="Times New Roman"/>
              <a:cs typeface="Times New Roman"/>
              <a:sym typeface="Times New Roman"/>
            </a:endParaRPr>
          </a:p>
          <a:p>
            <a:pPr lvl="0" algn="ctr"/>
            <a:r>
              <a:rPr lang="en-GB" sz="3200" b="1" u="sng" dirty="0" err="1">
                <a:solidFill>
                  <a:schemeClr val="bg1"/>
                </a:solidFill>
                <a:latin typeface="Times New Roman"/>
                <a:ea typeface="Times New Roman"/>
                <a:cs typeface="Times New Roman"/>
                <a:sym typeface="Times New Roman"/>
              </a:rPr>
              <a:t>V</a:t>
            </a:r>
            <a:r>
              <a:rPr lang="en-GB" sz="3200" b="1" u="sng" dirty="0" err="1" smtClean="0">
                <a:solidFill>
                  <a:schemeClr val="bg1"/>
                </a:solidFill>
                <a:latin typeface="Times New Roman"/>
                <a:ea typeface="Times New Roman"/>
                <a:cs typeface="Times New Roman"/>
                <a:sym typeface="Times New Roman"/>
              </a:rPr>
              <a:t>ui</a:t>
            </a:r>
            <a:r>
              <a:rPr lang="en-GB" sz="3200" b="1" u="sng" dirty="0" smtClean="0">
                <a:solidFill>
                  <a:schemeClr val="bg1"/>
                </a:solidFill>
                <a:latin typeface="Times New Roman"/>
                <a:ea typeface="Times New Roman"/>
                <a:cs typeface="Times New Roman"/>
                <a:sym typeface="Times New Roman"/>
              </a:rPr>
              <a:t> </a:t>
            </a:r>
            <a:r>
              <a:rPr lang="en-GB" sz="3200" b="1" u="sng" dirty="0" err="1">
                <a:solidFill>
                  <a:schemeClr val="bg1"/>
                </a:solidFill>
                <a:latin typeface="Times New Roman"/>
                <a:ea typeface="Times New Roman"/>
                <a:cs typeface="Times New Roman"/>
                <a:sym typeface="Times New Roman"/>
              </a:rPr>
              <a:t>lòng</a:t>
            </a:r>
            <a:r>
              <a:rPr lang="en-GB" sz="3200" b="1" u="sng" dirty="0">
                <a:solidFill>
                  <a:schemeClr val="bg1"/>
                </a:solidFill>
                <a:latin typeface="Times New Roman"/>
                <a:ea typeface="Times New Roman"/>
                <a:cs typeface="Times New Roman"/>
                <a:sym typeface="Times New Roman"/>
              </a:rPr>
              <a:t> </a:t>
            </a:r>
            <a:r>
              <a:rPr lang="vi-VN" sz="3200" b="1" u="sng" dirty="0" smtClean="0">
                <a:solidFill>
                  <a:schemeClr val="bg1"/>
                </a:solidFill>
                <a:latin typeface="Times New Roman"/>
                <a:ea typeface="Times New Roman"/>
                <a:cs typeface="Times New Roman"/>
                <a:sym typeface="Times New Roman"/>
              </a:rPr>
              <a:t>viết </a:t>
            </a:r>
            <a:r>
              <a:rPr lang="en-US" sz="3200" b="1" u="sng" dirty="0" err="1" smtClean="0">
                <a:solidFill>
                  <a:schemeClr val="bg1"/>
                </a:solidFill>
                <a:latin typeface="Times New Roman"/>
                <a:ea typeface="Times New Roman"/>
                <a:cs typeface="Times New Roman"/>
                <a:sym typeface="Times New Roman"/>
              </a:rPr>
              <a:t>câu</a:t>
            </a:r>
            <a:r>
              <a:rPr lang="en-US" sz="3200" b="1" u="sng" dirty="0" smtClean="0">
                <a:solidFill>
                  <a:schemeClr val="bg1"/>
                </a:solidFill>
                <a:latin typeface="Times New Roman"/>
                <a:ea typeface="Times New Roman"/>
                <a:cs typeface="Times New Roman"/>
                <a:sym typeface="Times New Roman"/>
              </a:rPr>
              <a:t> </a:t>
            </a:r>
            <a:r>
              <a:rPr lang="en-US" sz="3200" b="1" u="sng" dirty="0" err="1">
                <a:solidFill>
                  <a:schemeClr val="bg1"/>
                </a:solidFill>
                <a:latin typeface="Times New Roman"/>
                <a:ea typeface="Times New Roman"/>
                <a:cs typeface="Times New Roman"/>
                <a:sym typeface="Times New Roman"/>
              </a:rPr>
              <a:t>phản</a:t>
            </a:r>
            <a:r>
              <a:rPr lang="en-US" sz="3200" b="1" u="sng" dirty="0">
                <a:solidFill>
                  <a:schemeClr val="bg1"/>
                </a:solidFill>
                <a:latin typeface="Times New Roman"/>
                <a:ea typeface="Times New Roman"/>
                <a:cs typeface="Times New Roman"/>
                <a:sym typeface="Times New Roman"/>
              </a:rPr>
              <a:t> </a:t>
            </a:r>
            <a:r>
              <a:rPr lang="en-US" sz="3200" b="1" u="sng" dirty="0" err="1">
                <a:solidFill>
                  <a:schemeClr val="bg1"/>
                </a:solidFill>
                <a:latin typeface="Times New Roman"/>
                <a:ea typeface="Times New Roman"/>
                <a:cs typeface="Times New Roman"/>
                <a:sym typeface="Times New Roman"/>
              </a:rPr>
              <a:t>hồi</a:t>
            </a:r>
            <a:r>
              <a:rPr lang="en-US" sz="3200" b="1" u="sng" dirty="0">
                <a:solidFill>
                  <a:schemeClr val="bg1"/>
                </a:solidFill>
                <a:latin typeface="Times New Roman"/>
                <a:ea typeface="Times New Roman"/>
                <a:cs typeface="Times New Roman"/>
                <a:sym typeface="Times New Roman"/>
              </a:rPr>
              <a:t> </a:t>
            </a:r>
            <a:r>
              <a:rPr lang="en-US" sz="3200" b="1" u="sng" dirty="0" err="1" smtClean="0">
                <a:solidFill>
                  <a:schemeClr val="bg1"/>
                </a:solidFill>
                <a:latin typeface="Times New Roman"/>
                <a:ea typeface="Times New Roman"/>
                <a:cs typeface="Times New Roman"/>
                <a:sym typeface="Times New Roman"/>
              </a:rPr>
              <a:t>đơn</a:t>
            </a:r>
            <a:r>
              <a:rPr lang="en-US" sz="3200" b="1" u="sng" dirty="0" smtClean="0">
                <a:solidFill>
                  <a:schemeClr val="bg1"/>
                </a:solidFill>
                <a:latin typeface="Times New Roman"/>
                <a:ea typeface="Times New Roman"/>
                <a:cs typeface="Times New Roman"/>
                <a:sym typeface="Times New Roman"/>
              </a:rPr>
              <a:t> </a:t>
            </a:r>
            <a:r>
              <a:rPr lang="en-US" sz="3200" b="1" u="sng" dirty="0" err="1" smtClean="0">
                <a:solidFill>
                  <a:schemeClr val="bg1"/>
                </a:solidFill>
                <a:latin typeface="Times New Roman"/>
                <a:ea typeface="Times New Roman"/>
                <a:cs typeface="Times New Roman"/>
                <a:sym typeface="Times New Roman"/>
              </a:rPr>
              <a:t>giản</a:t>
            </a:r>
            <a:r>
              <a:rPr lang="en-US" sz="3200" b="1" u="sng" dirty="0" smtClean="0">
                <a:solidFill>
                  <a:schemeClr val="bg1"/>
                </a:solidFill>
                <a:latin typeface="Times New Roman"/>
                <a:ea typeface="Times New Roman"/>
                <a:cs typeface="Times New Roman"/>
                <a:sym typeface="Times New Roman"/>
              </a:rPr>
              <a:t> </a:t>
            </a:r>
            <a:r>
              <a:rPr lang="en-US" sz="3200" b="1" u="sng" dirty="0" err="1" smtClean="0">
                <a:solidFill>
                  <a:schemeClr val="bg1"/>
                </a:solidFill>
                <a:latin typeface="Times New Roman"/>
                <a:ea typeface="Times New Roman"/>
                <a:cs typeface="Times New Roman"/>
                <a:sym typeface="Times New Roman"/>
              </a:rPr>
              <a:t>của</a:t>
            </a:r>
            <a:r>
              <a:rPr lang="en-US" sz="3200" b="1" u="sng" dirty="0" smtClean="0">
                <a:solidFill>
                  <a:schemeClr val="bg1"/>
                </a:solidFill>
                <a:latin typeface="Times New Roman"/>
                <a:ea typeface="Times New Roman"/>
                <a:cs typeface="Times New Roman"/>
                <a:sym typeface="Times New Roman"/>
              </a:rPr>
              <a:t> </a:t>
            </a:r>
            <a:r>
              <a:rPr lang="en-US" sz="3200" b="1" u="sng" dirty="0" err="1" smtClean="0">
                <a:solidFill>
                  <a:schemeClr val="bg1"/>
                </a:solidFill>
                <a:latin typeface="Times New Roman"/>
                <a:ea typeface="Times New Roman"/>
                <a:cs typeface="Times New Roman"/>
                <a:sym typeface="Times New Roman"/>
              </a:rPr>
              <a:t>anh</a:t>
            </a:r>
            <a:r>
              <a:rPr lang="en-US" sz="3200" b="1" u="sng" dirty="0" smtClean="0">
                <a:solidFill>
                  <a:schemeClr val="bg1"/>
                </a:solidFill>
                <a:latin typeface="Times New Roman"/>
                <a:ea typeface="Times New Roman"/>
                <a:cs typeface="Times New Roman"/>
                <a:sym typeface="Times New Roman"/>
              </a:rPr>
              <a:t>/</a:t>
            </a:r>
            <a:r>
              <a:rPr lang="en-US" sz="3200" b="1" u="sng" dirty="0" err="1" smtClean="0">
                <a:solidFill>
                  <a:schemeClr val="bg1"/>
                </a:solidFill>
                <a:latin typeface="Times New Roman"/>
                <a:ea typeface="Times New Roman"/>
                <a:cs typeface="Times New Roman"/>
                <a:sym typeface="Times New Roman"/>
              </a:rPr>
              <a:t>chị</a:t>
            </a:r>
            <a:r>
              <a:rPr lang="en-US" sz="3200" b="1" u="sng" dirty="0" smtClean="0">
                <a:solidFill>
                  <a:schemeClr val="bg1"/>
                </a:solidFill>
                <a:latin typeface="Times New Roman"/>
                <a:ea typeface="Times New Roman"/>
                <a:cs typeface="Times New Roman"/>
                <a:sym typeface="Times New Roman"/>
              </a:rPr>
              <a:t> </a:t>
            </a:r>
            <a:r>
              <a:rPr lang="en-US" sz="3200" b="1" u="sng" dirty="0" err="1" smtClean="0">
                <a:solidFill>
                  <a:schemeClr val="bg1"/>
                </a:solidFill>
                <a:latin typeface="Times New Roman"/>
                <a:ea typeface="Times New Roman"/>
                <a:cs typeface="Times New Roman"/>
                <a:sym typeface="Times New Roman"/>
              </a:rPr>
              <a:t>ra</a:t>
            </a:r>
            <a:r>
              <a:rPr lang="en-US" sz="3200" b="1" u="sng" dirty="0" smtClean="0">
                <a:solidFill>
                  <a:schemeClr val="bg1"/>
                </a:solidFill>
                <a:latin typeface="Times New Roman"/>
                <a:ea typeface="Times New Roman"/>
                <a:cs typeface="Times New Roman"/>
                <a:sym typeface="Times New Roman"/>
              </a:rPr>
              <a:t> </a:t>
            </a:r>
            <a:r>
              <a:rPr lang="en-US" sz="3200" b="1" u="sng" dirty="0" err="1" smtClean="0">
                <a:solidFill>
                  <a:schemeClr val="bg1"/>
                </a:solidFill>
                <a:latin typeface="Times New Roman"/>
                <a:ea typeface="Times New Roman"/>
                <a:cs typeface="Times New Roman"/>
                <a:sym typeface="Times New Roman"/>
              </a:rPr>
              <a:t>giấy</a:t>
            </a:r>
            <a:r>
              <a:rPr lang="en-US" sz="3200" b="1" u="sng" dirty="0" smtClean="0">
                <a:solidFill>
                  <a:schemeClr val="bg1"/>
                </a:solidFill>
                <a:latin typeface="Times New Roman"/>
                <a:ea typeface="Times New Roman"/>
                <a:cs typeface="Times New Roman"/>
                <a:sym typeface="Times New Roman"/>
              </a:rPr>
              <a:t>.</a:t>
            </a:r>
            <a:endParaRPr sz="3200" b="1" u="sng" dirty="0">
              <a:solidFill>
                <a:schemeClr val="bg1"/>
              </a:solidFill>
              <a:latin typeface="Times New Roman"/>
              <a:ea typeface="Times New Roman"/>
              <a:cs typeface="Times New Roman"/>
              <a:sym typeface="Times New Roman"/>
            </a:endParaRPr>
          </a:p>
        </p:txBody>
      </p:sp>
      <p:sp>
        <p:nvSpPr>
          <p:cNvPr id="617" name="Shape 617"/>
          <p:cNvSpPr/>
          <p:nvPr/>
        </p:nvSpPr>
        <p:spPr>
          <a:xfrm>
            <a:off x="5697905" y="3715860"/>
            <a:ext cx="857147" cy="538609"/>
          </a:xfrm>
          <a:prstGeom prst="downArrow">
            <a:avLst>
              <a:gd name="adj1" fmla="val 50000"/>
              <a:gd name="adj2" fmla="val 50000"/>
            </a:avLst>
          </a:prstGeom>
          <a:solidFill>
            <a:srgbClr val="002060"/>
          </a:solidFill>
          <a:ln>
            <a:noFill/>
          </a:ln>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Tree>
    <p:extLst>
      <p:ext uri="{BB962C8B-B14F-4D97-AF65-F5344CB8AC3E}">
        <p14:creationId xmlns:p14="http://schemas.microsoft.com/office/powerpoint/2010/main" val="215705753"/>
      </p:ext>
    </p:extLst>
  </p:cSld>
  <p:clrMapOvr>
    <a:masterClrMapping/>
  </p:clrMapOvr>
  <p:transition spd="slow">
    <p:push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Shape 614"/>
          <p:cNvSpPr txBox="1">
            <a:spLocks noGrp="1"/>
          </p:cNvSpPr>
          <p:nvPr>
            <p:ph type="title"/>
          </p:nvPr>
        </p:nvSpPr>
        <p:spPr>
          <a:xfrm>
            <a:off x="1097280" y="1235676"/>
            <a:ext cx="10058400" cy="501684"/>
          </a:xfrm>
          <a:prstGeom prst="rect">
            <a:avLst/>
          </a:prstGeom>
          <a:noFill/>
          <a:ln>
            <a:noFill/>
          </a:ln>
        </p:spPr>
        <p:txBody>
          <a:bodyPr spcFirstLastPara="1" vert="horz" wrap="square" lIns="91425" tIns="45700" rIns="91425" bIns="45700" rtlCol="0" anchor="ctr" anchorCtr="0">
            <a:noAutofit/>
          </a:bodyPr>
          <a:lstStyle/>
          <a:p>
            <a:pPr algn="ct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b="1" dirty="0">
              <a:solidFill>
                <a:srgbClr val="FF0000"/>
              </a:solidFill>
              <a:latin typeface="Times New Roman (Headings)"/>
              <a:sym typeface="Times New Roman"/>
            </a:endParaRPr>
          </a:p>
        </p:txBody>
      </p:sp>
      <p:sp>
        <p:nvSpPr>
          <p:cNvPr id="2" name="Content Placeholder 1"/>
          <p:cNvSpPr>
            <a:spLocks noGrp="1"/>
          </p:cNvSpPr>
          <p:nvPr>
            <p:ph idx="1"/>
          </p:nvPr>
        </p:nvSpPr>
        <p:spPr>
          <a:xfrm>
            <a:off x="1097280" y="1845733"/>
            <a:ext cx="10058400" cy="4480925"/>
          </a:xfrm>
        </p:spPr>
        <p:txBody>
          <a:bodyPr>
            <a:normAutofit/>
          </a:bodyPr>
          <a:lstStyle/>
          <a:p>
            <a:r>
              <a:rPr lang="en-US" sz="3200" b="1" dirty="0" err="1" smtClean="0">
                <a:solidFill>
                  <a:srgbClr val="0070C0"/>
                </a:solidFill>
                <a:latin typeface="Arial" panose="020B0604020202020204" pitchFamily="34" charset="0"/>
                <a:cs typeface="Arial" panose="020B0604020202020204" pitchFamily="34" charset="0"/>
              </a:rPr>
              <a:t>Bài</a:t>
            </a:r>
            <a:r>
              <a:rPr lang="en-US" sz="3200" b="1" dirty="0" smtClean="0">
                <a:solidFill>
                  <a:srgbClr val="0070C0"/>
                </a:solidFill>
                <a:latin typeface="Arial" panose="020B0604020202020204" pitchFamily="34" charset="0"/>
                <a:cs typeface="Arial" panose="020B0604020202020204" pitchFamily="34" charset="0"/>
              </a:rPr>
              <a:t> </a:t>
            </a:r>
            <a:r>
              <a:rPr lang="en-US" sz="3200" b="1" dirty="0" err="1" smtClean="0">
                <a:solidFill>
                  <a:srgbClr val="0070C0"/>
                </a:solidFill>
                <a:latin typeface="Arial" panose="020B0604020202020204" pitchFamily="34" charset="0"/>
                <a:cs typeface="Arial" panose="020B0604020202020204" pitchFamily="34" charset="0"/>
              </a:rPr>
              <a:t>tập</a:t>
            </a:r>
            <a:r>
              <a:rPr lang="en-US" sz="3200" b="1" dirty="0" smtClean="0">
                <a:solidFill>
                  <a:srgbClr val="0070C0"/>
                </a:solidFill>
                <a:latin typeface="Arial" panose="020B0604020202020204" pitchFamily="34" charset="0"/>
                <a:cs typeface="Arial" panose="020B0604020202020204" pitchFamily="34" charset="0"/>
              </a:rPr>
              <a:t> PH </a:t>
            </a:r>
            <a:r>
              <a:rPr lang="en-US" sz="3200" b="1" dirty="0" err="1" smtClean="0">
                <a:solidFill>
                  <a:srgbClr val="0070C0"/>
                </a:solidFill>
                <a:latin typeface="Arial" panose="020B0604020202020204" pitchFamily="34" charset="0"/>
                <a:cs typeface="Arial" panose="020B0604020202020204" pitchFamily="34" charset="0"/>
              </a:rPr>
              <a:t>đơn</a:t>
            </a:r>
            <a:r>
              <a:rPr lang="en-US" sz="3200" b="1" dirty="0" smtClean="0">
                <a:solidFill>
                  <a:srgbClr val="0070C0"/>
                </a:solidFill>
                <a:latin typeface="Arial" panose="020B0604020202020204" pitchFamily="34" charset="0"/>
                <a:cs typeface="Arial" panose="020B0604020202020204" pitchFamily="34" charset="0"/>
              </a:rPr>
              <a:t> </a:t>
            </a:r>
            <a:r>
              <a:rPr lang="en-US" sz="3200" b="1" dirty="0" err="1" smtClean="0">
                <a:solidFill>
                  <a:srgbClr val="0070C0"/>
                </a:solidFill>
                <a:latin typeface="Arial" panose="020B0604020202020204" pitchFamily="34" charset="0"/>
                <a:cs typeface="Arial" panose="020B0604020202020204" pitchFamily="34" charset="0"/>
              </a:rPr>
              <a:t>giản</a:t>
            </a:r>
            <a:r>
              <a:rPr lang="en-US" sz="3200" b="1" dirty="0" smtClean="0">
                <a:solidFill>
                  <a:srgbClr val="0070C0"/>
                </a:solidFill>
                <a:latin typeface="Arial" panose="020B0604020202020204" pitchFamily="34" charset="0"/>
                <a:cs typeface="Arial" panose="020B0604020202020204" pitchFamily="34" charset="0"/>
              </a:rPr>
              <a:t> 2:</a:t>
            </a:r>
            <a:endParaRPr lang="vi-VN" sz="3200" b="1" dirty="0">
              <a:solidFill>
                <a:srgbClr val="0070C0"/>
              </a:solidFill>
              <a:latin typeface="Arial" panose="020B0604020202020204" pitchFamily="34" charset="0"/>
              <a:cs typeface="Arial" panose="020B0604020202020204" pitchFamily="34" charset="0"/>
            </a:endParaRPr>
          </a:p>
        </p:txBody>
      </p:sp>
      <p:sp>
        <p:nvSpPr>
          <p:cNvPr id="615" name="Shape 615"/>
          <p:cNvSpPr/>
          <p:nvPr/>
        </p:nvSpPr>
        <p:spPr>
          <a:xfrm>
            <a:off x="1747008" y="2524994"/>
            <a:ext cx="8590888" cy="1169733"/>
          </a:xfrm>
          <a:prstGeom prst="roundRect">
            <a:avLst>
              <a:gd name="adj" fmla="val 16667"/>
            </a:avLst>
          </a:prstGeom>
          <a:solidFill>
            <a:schemeClr val="accent5">
              <a:lumMod val="40000"/>
              <a:lumOff val="60000"/>
            </a:schemeClr>
          </a:solidFill>
          <a:ln>
            <a:noFill/>
          </a:ln>
        </p:spPr>
        <p:txBody>
          <a:bodyPr spcFirstLastPara="1" wrap="square" lIns="91425" tIns="45700" rIns="91425" bIns="45700" anchor="ctr" anchorCtr="0">
            <a:noAutofit/>
          </a:bodyPr>
          <a:lstStyle/>
          <a:p>
            <a:endParaRPr lang="vi-VN" sz="2800" dirty="0" smtClean="0">
              <a:solidFill>
                <a:srgbClr val="002060"/>
              </a:solidFill>
              <a:latin typeface="Times New Roman" panose="02020603050405020304" pitchFamily="18" charset="0"/>
              <a:ea typeface="Times New Roman"/>
              <a:cs typeface="Times New Roman" panose="02020603050405020304" pitchFamily="18" charset="0"/>
              <a:sym typeface="Times New Roman"/>
            </a:endParaRPr>
          </a:p>
          <a:p>
            <a:r>
              <a:rPr lang="en-GB" sz="2800" dirty="0" smtClean="0">
                <a:solidFill>
                  <a:srgbClr val="002060"/>
                </a:solidFill>
                <a:latin typeface="Times New Roman" panose="02020603050405020304" pitchFamily="18" charset="0"/>
                <a:ea typeface="Times New Roman"/>
                <a:cs typeface="Times New Roman" panose="02020603050405020304" pitchFamily="18" charset="0"/>
                <a:sym typeface="Times New Roman"/>
              </a:rPr>
              <a:t>KH: </a:t>
            </a:r>
            <a:r>
              <a:rPr lang="en-US" sz="2800" dirty="0" err="1" smtClean="0">
                <a:solidFill>
                  <a:srgbClr val="002060"/>
                </a:solidFill>
                <a:latin typeface="Times New Roman" panose="02020603050405020304" pitchFamily="18" charset="0"/>
                <a:cs typeface="Times New Roman" panose="02020603050405020304" pitchFamily="18" charset="0"/>
              </a:rPr>
              <a:t>Em</a:t>
            </a:r>
            <a:r>
              <a:rPr lang="en-US" sz="2800" dirty="0" smtClean="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không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nghĩ</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bỏ</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sinh</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hoạt</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nhóm</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có</a:t>
            </a:r>
            <a:r>
              <a:rPr lang="en-US" sz="2800" dirty="0">
                <a:solidFill>
                  <a:srgbClr val="002060"/>
                </a:solidFill>
                <a:latin typeface="Times New Roman" panose="02020603050405020304" pitchFamily="18" charset="0"/>
                <a:cs typeface="Times New Roman" panose="02020603050405020304" pitchFamily="18" charset="0"/>
              </a:rPr>
              <a:t> 1 - 2 </a:t>
            </a:r>
            <a:r>
              <a:rPr lang="en-US" sz="2800" dirty="0" err="1" smtClean="0">
                <a:solidFill>
                  <a:srgbClr val="002060"/>
                </a:solidFill>
                <a:latin typeface="Times New Roman" panose="02020603050405020304" pitchFamily="18" charset="0"/>
                <a:cs typeface="Times New Roman" panose="02020603050405020304" pitchFamily="18" charset="0"/>
              </a:rPr>
              <a:t>lần</a:t>
            </a:r>
            <a:r>
              <a:rPr lang="en-US" sz="2800" dirty="0" smtClean="0">
                <a:solidFill>
                  <a:srgbClr val="002060"/>
                </a:solidFill>
                <a:latin typeface="Times New Roman" panose="02020603050405020304" pitchFamily="18" charset="0"/>
                <a:cs typeface="Times New Roman" panose="02020603050405020304" pitchFamily="18" charset="0"/>
              </a:rPr>
              <a:t> </a:t>
            </a:r>
            <a:r>
              <a:rPr lang="en-US" sz="2800" dirty="0" err="1" smtClean="0">
                <a:solidFill>
                  <a:srgbClr val="002060"/>
                </a:solidFill>
                <a:latin typeface="Times New Roman" panose="02020603050405020304" pitchFamily="18" charset="0"/>
                <a:cs typeface="Times New Roman" panose="02020603050405020304" pitchFamily="18" charset="0"/>
              </a:rPr>
              <a:t>một</a:t>
            </a:r>
            <a:r>
              <a:rPr lang="en-US" sz="2800" dirty="0" smtClean="0">
                <a:solidFill>
                  <a:srgbClr val="002060"/>
                </a:solidFill>
                <a:latin typeface="Times New Roman" panose="02020603050405020304" pitchFamily="18" charset="0"/>
                <a:cs typeface="Times New Roman" panose="02020603050405020304" pitchFamily="18" charset="0"/>
              </a:rPr>
              <a:t> </a:t>
            </a:r>
            <a:r>
              <a:rPr lang="en-US" sz="2800" dirty="0" err="1" smtClean="0">
                <a:solidFill>
                  <a:srgbClr val="002060"/>
                </a:solidFill>
                <a:latin typeface="Times New Roman" panose="02020603050405020304" pitchFamily="18" charset="0"/>
                <a:cs typeface="Times New Roman" panose="02020603050405020304" pitchFamily="18" charset="0"/>
              </a:rPr>
              <a:t>tháng</a:t>
            </a:r>
            <a:r>
              <a:rPr lang="en-US" sz="2800" dirty="0" smtClean="0">
                <a:solidFill>
                  <a:srgbClr val="002060"/>
                </a:solidFill>
                <a:latin typeface="Times New Roman" panose="02020603050405020304" pitchFamily="18" charset="0"/>
                <a:cs typeface="Times New Roman" panose="02020603050405020304" pitchFamily="18" charset="0"/>
              </a:rPr>
              <a:t> </a:t>
            </a:r>
            <a:r>
              <a:rPr lang="en-US" sz="2800" dirty="0">
                <a:solidFill>
                  <a:srgbClr val="002060"/>
                </a:solidFill>
                <a:latin typeface="Times New Roman" panose="02020603050405020304" pitchFamily="18" charset="0"/>
                <a:cs typeface="Times New Roman" panose="02020603050405020304" pitchFamily="18" charset="0"/>
              </a:rPr>
              <a:t>do </a:t>
            </a:r>
            <a:r>
              <a:rPr lang="en-US" sz="2800" dirty="0" err="1">
                <a:solidFill>
                  <a:srgbClr val="002060"/>
                </a:solidFill>
                <a:latin typeface="Times New Roman" panose="02020603050405020304" pitchFamily="18" charset="0"/>
                <a:cs typeface="Times New Roman" panose="02020603050405020304" pitchFamily="18" charset="0"/>
              </a:rPr>
              <a:t>ngủ</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quên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mà</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nói</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là</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không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tuân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thủ</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nội</a:t>
            </a:r>
            <a:r>
              <a:rPr lang="en-US" sz="2800" dirty="0">
                <a:solidFill>
                  <a:srgbClr val="002060"/>
                </a:solidFill>
                <a:latin typeface="Times New Roman" panose="02020603050405020304" pitchFamily="18" charset="0"/>
                <a:cs typeface="Times New Roman" panose="02020603050405020304" pitchFamily="18" charset="0"/>
              </a:rPr>
              <a:t> qui </a:t>
            </a:r>
            <a:r>
              <a:rPr lang="en-US" sz="2800" dirty="0" err="1">
                <a:solidFill>
                  <a:srgbClr val="002060"/>
                </a:solidFill>
                <a:latin typeface="Times New Roman" panose="02020603050405020304" pitchFamily="18" charset="0"/>
                <a:cs typeface="Times New Roman" panose="02020603050405020304" pitchFamily="18" charset="0"/>
              </a:rPr>
              <a:t>được</a:t>
            </a:r>
            <a:r>
              <a:rPr lang="en-US" sz="2800" dirty="0">
                <a:solidFill>
                  <a:srgbClr val="002060"/>
                </a:solidFill>
                <a:latin typeface="Times New Roman" panose="02020603050405020304" pitchFamily="18" charset="0"/>
                <a:cs typeface="Times New Roman" panose="02020603050405020304" pitchFamily="18" charset="0"/>
              </a:rPr>
              <a:t>.</a:t>
            </a:r>
          </a:p>
          <a:p>
            <a:pPr lvl="0"/>
            <a:endParaRPr sz="3200" dirty="0">
              <a:solidFill>
                <a:srgbClr val="002060"/>
              </a:solidFill>
              <a:latin typeface="Times New Roman"/>
              <a:ea typeface="Times New Roman"/>
              <a:cs typeface="Times New Roman"/>
              <a:sym typeface="Times New Roman"/>
            </a:endParaRPr>
          </a:p>
        </p:txBody>
      </p:sp>
      <p:sp>
        <p:nvSpPr>
          <p:cNvPr id="616" name="Shape 616"/>
          <p:cNvSpPr/>
          <p:nvPr/>
        </p:nvSpPr>
        <p:spPr>
          <a:xfrm>
            <a:off x="1902941" y="4707924"/>
            <a:ext cx="8279027" cy="1519881"/>
          </a:xfrm>
          <a:prstGeom prst="roundRect">
            <a:avLst>
              <a:gd name="adj" fmla="val 16667"/>
            </a:avLst>
          </a:prstGeom>
          <a:solidFill>
            <a:schemeClr val="accent5">
              <a:lumMod val="75000"/>
            </a:schemeClr>
          </a:solidFill>
          <a:ln>
            <a:noFill/>
          </a:ln>
        </p:spPr>
        <p:txBody>
          <a:bodyPr spcFirstLastPara="1" wrap="square" lIns="91425" tIns="45700" rIns="91425" bIns="45700" anchor="ctr" anchorCtr="0">
            <a:noAutofit/>
          </a:bodyPr>
          <a:lstStyle/>
          <a:p>
            <a:pPr lvl="0"/>
            <a:endParaRPr lang="en-GB" sz="2800" dirty="0" smtClean="0">
              <a:solidFill>
                <a:schemeClr val="bg1"/>
              </a:solidFill>
              <a:latin typeface="Times New Roman"/>
              <a:ea typeface="Times New Roman"/>
              <a:cs typeface="Times New Roman"/>
              <a:sym typeface="Times New Roman"/>
            </a:endParaRPr>
          </a:p>
          <a:p>
            <a:pPr lvl="0"/>
            <a:r>
              <a:rPr lang="en-GB" sz="2800" dirty="0" smtClean="0">
                <a:solidFill>
                  <a:schemeClr val="bg1"/>
                </a:solidFill>
                <a:latin typeface="Times New Roman"/>
                <a:ea typeface="Times New Roman"/>
                <a:cs typeface="Times New Roman"/>
                <a:sym typeface="Times New Roman"/>
              </a:rPr>
              <a:t>TVV: </a:t>
            </a:r>
            <a:r>
              <a:rPr lang="en-US" sz="2800" dirty="0" err="1">
                <a:solidFill>
                  <a:schemeClr val="bg1"/>
                </a:solidFill>
                <a:latin typeface="Times New Roman" panose="02020603050405020304" pitchFamily="18" charset="0"/>
                <a:cs typeface="Times New Roman" panose="02020603050405020304" pitchFamily="18" charset="0"/>
              </a:rPr>
              <a:t>Em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cho</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rằng</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việc</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bỏ</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sinh</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hoạt</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nhóm</a:t>
            </a:r>
            <a:r>
              <a:rPr lang="en-US" sz="2800" dirty="0">
                <a:solidFill>
                  <a:schemeClr val="bg1"/>
                </a:solidFill>
                <a:latin typeface="Times New Roman" panose="02020603050405020304" pitchFamily="18" charset="0"/>
                <a:cs typeface="Times New Roman" panose="02020603050405020304" pitchFamily="18" charset="0"/>
              </a:rPr>
              <a:t> 1 - 2 </a:t>
            </a:r>
            <a:r>
              <a:rPr lang="en-US" sz="2800" dirty="0" err="1">
                <a:solidFill>
                  <a:schemeClr val="bg1"/>
                </a:solidFill>
                <a:latin typeface="Times New Roman" panose="02020603050405020304" pitchFamily="18" charset="0"/>
                <a:cs typeface="Times New Roman" panose="02020603050405020304" pitchFamily="18" charset="0"/>
              </a:rPr>
              <a:t>lần</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trong</a:t>
            </a:r>
            <a:r>
              <a:rPr lang="en-US" sz="2800" dirty="0">
                <a:solidFill>
                  <a:schemeClr val="bg1"/>
                </a:solidFill>
                <a:latin typeface="Times New Roman" panose="02020603050405020304" pitchFamily="18" charset="0"/>
                <a:cs typeface="Times New Roman" panose="02020603050405020304" pitchFamily="18" charset="0"/>
              </a:rPr>
              <a:t> 1 </a:t>
            </a:r>
            <a:r>
              <a:rPr lang="en-US" sz="2800" dirty="0" err="1">
                <a:solidFill>
                  <a:schemeClr val="bg1"/>
                </a:solidFill>
                <a:latin typeface="Times New Roman" panose="02020603050405020304" pitchFamily="18" charset="0"/>
                <a:cs typeface="Times New Roman" panose="02020603050405020304" pitchFamily="18" charset="0"/>
              </a:rPr>
              <a:t>tháng</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thì</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smtClean="0">
                <a:solidFill>
                  <a:schemeClr val="bg1"/>
                </a:solidFill>
                <a:latin typeface="Times New Roman" panose="02020603050405020304" pitchFamily="18" charset="0"/>
                <a:cs typeface="Times New Roman" panose="02020603050405020304" pitchFamily="18" charset="0"/>
              </a:rPr>
              <a:t>chưa</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smtClean="0">
                <a:solidFill>
                  <a:schemeClr val="bg1"/>
                </a:solidFill>
                <a:latin typeface="Times New Roman" panose="02020603050405020304" pitchFamily="18" charset="0"/>
                <a:cs typeface="Times New Roman" panose="02020603050405020304" pitchFamily="18" charset="0"/>
              </a:rPr>
              <a:t>thể</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gọi</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là</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không</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tuân</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thủ</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nội</a:t>
            </a:r>
            <a:r>
              <a:rPr lang="en-US" sz="2800" dirty="0">
                <a:solidFill>
                  <a:schemeClr val="bg1"/>
                </a:solidFill>
                <a:latin typeface="Times New Roman" panose="02020603050405020304" pitchFamily="18" charset="0"/>
                <a:cs typeface="Times New Roman" panose="02020603050405020304" pitchFamily="18" charset="0"/>
              </a:rPr>
              <a:t> qui.</a:t>
            </a:r>
          </a:p>
          <a:p>
            <a:endParaRPr lang="en-GB" sz="3200" dirty="0">
              <a:solidFill>
                <a:schemeClr val="bg1"/>
              </a:solidFill>
              <a:latin typeface="Times New Roman"/>
              <a:ea typeface="Times New Roman"/>
              <a:cs typeface="Times New Roman"/>
              <a:sym typeface="Times New Roman"/>
            </a:endParaRPr>
          </a:p>
        </p:txBody>
      </p:sp>
      <p:sp>
        <p:nvSpPr>
          <p:cNvPr id="617" name="Shape 617"/>
          <p:cNvSpPr/>
          <p:nvPr/>
        </p:nvSpPr>
        <p:spPr>
          <a:xfrm>
            <a:off x="5613879" y="3803100"/>
            <a:ext cx="857147" cy="805971"/>
          </a:xfrm>
          <a:prstGeom prst="downArrow">
            <a:avLst>
              <a:gd name="adj1" fmla="val 50000"/>
              <a:gd name="adj2" fmla="val 50000"/>
            </a:avLst>
          </a:prstGeom>
          <a:solidFill>
            <a:schemeClr val="accent5">
              <a:lumMod val="50000"/>
            </a:schemeClr>
          </a:solidFill>
          <a:ln>
            <a:noFill/>
          </a:ln>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Tree>
    <p:extLst>
      <p:ext uri="{BB962C8B-B14F-4D97-AF65-F5344CB8AC3E}">
        <p14:creationId xmlns:p14="http://schemas.microsoft.com/office/powerpoint/2010/main" val="2010973561"/>
      </p:ext>
    </p:extLst>
  </p:cSld>
  <p:clrMapOvr>
    <a:masterClrMapping/>
  </p:clrMapOvr>
  <p:transition spd="slow">
    <p:push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Shape 595"/>
          <p:cNvSpPr txBox="1">
            <a:spLocks noGrp="1"/>
          </p:cNvSpPr>
          <p:nvPr>
            <p:ph type="title"/>
          </p:nvPr>
        </p:nvSpPr>
        <p:spPr>
          <a:xfrm>
            <a:off x="1112107" y="976183"/>
            <a:ext cx="10070757" cy="778475"/>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200" b="1" dirty="0">
                <a:solidFill>
                  <a:srgbClr val="FF0000"/>
                </a:solidFill>
                <a:latin typeface="Times New Roman"/>
                <a:ea typeface="Times New Roman"/>
                <a:cs typeface="Times New Roman"/>
                <a:sym typeface="Times New Roman"/>
              </a:rPr>
              <a:t>CÁC</a:t>
            </a:r>
            <a:r>
              <a:rPr lang="en-GB" sz="3200" b="1" dirty="0">
                <a:solidFill>
                  <a:srgbClr val="FF0000"/>
                </a:solidFill>
                <a:latin typeface="Times New Roman"/>
                <a:ea typeface="Times New Roman"/>
                <a:cs typeface="Times New Roman"/>
                <a:sym typeface="Times New Roman"/>
              </a:rPr>
              <a:t> KỸ NĂNG </a:t>
            </a:r>
            <a:r>
              <a:rPr lang="vi-VN" sz="3200" b="1" dirty="0">
                <a:solidFill>
                  <a:srgbClr val="FF0000"/>
                </a:solidFill>
                <a:latin typeface="Times New Roman"/>
                <a:ea typeface="Times New Roman"/>
                <a:cs typeface="Times New Roman"/>
                <a:sym typeface="Times New Roman"/>
              </a:rPr>
              <a:t>CỐT LÕI</a:t>
            </a:r>
            <a:br>
              <a:rPr lang="vi-VN" sz="3200" b="1" dirty="0">
                <a:solidFill>
                  <a:srgbClr val="FF0000"/>
                </a:solidFill>
                <a:latin typeface="Times New Roman"/>
                <a:ea typeface="Times New Roman"/>
                <a:cs typeface="Times New Roman"/>
                <a:sym typeface="Times New Roman"/>
              </a:rPr>
            </a:br>
            <a:r>
              <a:rPr lang="vi-VN" sz="3200" b="1" dirty="0">
                <a:solidFill>
                  <a:srgbClr val="FF0000"/>
                </a:solidFill>
                <a:latin typeface="Times New Roman"/>
                <a:ea typeface="Times New Roman"/>
                <a:cs typeface="Times New Roman"/>
                <a:sym typeface="Times New Roman"/>
              </a:rPr>
              <a:t>TRONG PHỎNG VẤN TẠO ĐỘNG LỰC</a:t>
            </a:r>
            <a:br>
              <a:rPr lang="vi-VN" sz="3200" b="1" dirty="0">
                <a:solidFill>
                  <a:srgbClr val="FF0000"/>
                </a:solidFill>
                <a:latin typeface="Times New Roman"/>
                <a:ea typeface="Times New Roman"/>
                <a:cs typeface="Times New Roman"/>
                <a:sym typeface="Times New Roman"/>
              </a:rPr>
            </a:br>
            <a:endParaRPr sz="3200" b="1" dirty="0">
              <a:solidFill>
                <a:schemeClr val="dk2"/>
              </a:solidFill>
              <a:latin typeface="Times New Roman"/>
              <a:ea typeface="Times New Roman"/>
              <a:cs typeface="Times New Roman"/>
              <a:sym typeface="Times New Roman"/>
            </a:endParaRPr>
          </a:p>
        </p:txBody>
      </p:sp>
      <p:sp>
        <p:nvSpPr>
          <p:cNvPr id="596" name="Shape 596"/>
          <p:cNvSpPr txBox="1">
            <a:spLocks noGrp="1"/>
          </p:cNvSpPr>
          <p:nvPr>
            <p:ph type="body" idx="1"/>
          </p:nvPr>
        </p:nvSpPr>
        <p:spPr>
          <a:xfrm>
            <a:off x="1235676" y="1754658"/>
            <a:ext cx="9947189" cy="4173702"/>
          </a:xfrm>
          <a:prstGeom prst="rect">
            <a:avLst/>
          </a:prstGeom>
          <a:noFill/>
          <a:ln>
            <a:noFill/>
          </a:ln>
        </p:spPr>
        <p:txBody>
          <a:bodyPr spcFirstLastPara="1" vert="horz" wrap="square" lIns="91425" tIns="45700" rIns="91425" bIns="45700" rtlCol="0" anchor="t" anchorCtr="0">
            <a:noAutofit/>
          </a:bodyPr>
          <a:lstStyle/>
          <a:p>
            <a:pPr marL="457200" indent="-228600">
              <a:lnSpc>
                <a:spcPct val="100000"/>
              </a:lnSpc>
              <a:spcBef>
                <a:spcPts val="560"/>
              </a:spcBef>
              <a:spcAft>
                <a:spcPts val="0"/>
              </a:spcAft>
              <a:buClr>
                <a:srgbClr val="002060"/>
              </a:buClr>
              <a:buSzPts val="2800"/>
              <a:buNone/>
            </a:pPr>
            <a:r>
              <a:rPr lang="vi-VN" sz="2800" b="1" dirty="0" smtClean="0">
                <a:solidFill>
                  <a:srgbClr val="0070C0"/>
                </a:solidFill>
                <a:latin typeface="Arial" panose="020B0604020202020204" pitchFamily="34" charset="0"/>
                <a:ea typeface="Arial"/>
                <a:cs typeface="Arial" panose="020B0604020202020204" pitchFamily="34" charset="0"/>
                <a:sym typeface="Times New Roman"/>
              </a:rPr>
              <a:t>3.2. </a:t>
            </a:r>
            <a:r>
              <a:rPr lang="vi-VN" sz="2800" b="1" dirty="0">
                <a:solidFill>
                  <a:srgbClr val="0070C0"/>
                </a:solidFill>
                <a:latin typeface="Arial" panose="020B0604020202020204" pitchFamily="34" charset="0"/>
                <a:ea typeface="Arial"/>
                <a:cs typeface="Arial" panose="020B0604020202020204" pitchFamily="34" charset="0"/>
                <a:sym typeface="Times New Roman"/>
              </a:rPr>
              <a:t>P</a:t>
            </a:r>
            <a:r>
              <a:rPr lang="vi-VN" sz="2800" b="1" dirty="0" smtClean="0">
                <a:solidFill>
                  <a:srgbClr val="0070C0"/>
                </a:solidFill>
                <a:latin typeface="Arial" panose="020B0604020202020204" pitchFamily="34" charset="0"/>
                <a:ea typeface="Arial"/>
                <a:cs typeface="Arial" panose="020B0604020202020204" pitchFamily="34" charset="0"/>
                <a:sym typeface="Times New Roman"/>
              </a:rPr>
              <a:t>hản hồi cảm xúc</a:t>
            </a:r>
            <a:endParaRPr sz="2800" b="1" dirty="0">
              <a:solidFill>
                <a:srgbClr val="0070C0"/>
              </a:solidFill>
              <a:latin typeface="Arial" panose="020B0604020202020204" pitchFamily="34" charset="0"/>
              <a:ea typeface="Arial"/>
              <a:cs typeface="Arial" panose="020B0604020202020204" pitchFamily="34" charset="0"/>
              <a:sym typeface="Arial"/>
            </a:endParaRPr>
          </a:p>
        </p:txBody>
      </p:sp>
      <p:pic>
        <p:nvPicPr>
          <p:cNvPr id="597" name="Shape 597"/>
          <p:cNvPicPr preferRelativeResize="0"/>
          <p:nvPr/>
        </p:nvPicPr>
        <p:blipFill rotWithShape="1">
          <a:blip r:embed="rId3">
            <a:alphaModFix/>
          </a:blip>
          <a:srcRect l="877" t="35660" r="70166" b="32423"/>
          <a:stretch/>
        </p:blipFill>
        <p:spPr>
          <a:xfrm>
            <a:off x="2085005" y="3131011"/>
            <a:ext cx="2442117" cy="3575824"/>
          </a:xfrm>
          <a:prstGeom prst="rect">
            <a:avLst/>
          </a:prstGeom>
          <a:noFill/>
          <a:ln>
            <a:noFill/>
          </a:ln>
        </p:spPr>
      </p:pic>
      <p:sp>
        <p:nvSpPr>
          <p:cNvPr id="598" name="Shape 598"/>
          <p:cNvSpPr/>
          <p:nvPr/>
        </p:nvSpPr>
        <p:spPr>
          <a:xfrm rot="21186667">
            <a:off x="5117347" y="1968559"/>
            <a:ext cx="5880545" cy="3438237"/>
          </a:xfrm>
          <a:prstGeom prst="cloudCallout">
            <a:avLst>
              <a:gd name="adj1" fmla="val -71713"/>
              <a:gd name="adj2" fmla="val 10248"/>
            </a:avLst>
          </a:prstGeom>
          <a:solidFill>
            <a:schemeClr val="accent1">
              <a:lumMod val="40000"/>
              <a:lumOff val="60000"/>
            </a:schemeClr>
          </a:solidFill>
          <a:ln>
            <a:noFill/>
          </a:ln>
        </p:spPr>
        <p:txBody>
          <a:bodyPr spcFirstLastPara="1" wrap="square" lIns="91425" tIns="45700" rIns="91425" bIns="45700" anchor="ctr" anchorCtr="0">
            <a:noAutofit/>
          </a:bodyPr>
          <a:lstStyle/>
          <a:p>
            <a:pPr algn="ctr"/>
            <a:r>
              <a:rPr lang="en-GB" sz="2800" b="1" dirty="0" err="1">
                <a:solidFill>
                  <a:srgbClr val="002060"/>
                </a:solidFill>
                <a:latin typeface="Times New Roman"/>
                <a:ea typeface="Times New Roman"/>
                <a:cs typeface="Times New Roman"/>
                <a:sym typeface="Times New Roman"/>
              </a:rPr>
              <a:t>Phản</a:t>
            </a:r>
            <a:r>
              <a:rPr lang="en-GB" sz="2800" b="1" dirty="0">
                <a:solidFill>
                  <a:srgbClr val="002060"/>
                </a:solidFill>
                <a:latin typeface="Times New Roman"/>
                <a:ea typeface="Times New Roman"/>
                <a:cs typeface="Times New Roman"/>
                <a:sym typeface="Times New Roman"/>
              </a:rPr>
              <a:t> </a:t>
            </a:r>
            <a:r>
              <a:rPr lang="en-GB" sz="2800" b="1" dirty="0" err="1">
                <a:solidFill>
                  <a:srgbClr val="002060"/>
                </a:solidFill>
                <a:latin typeface="Times New Roman"/>
                <a:ea typeface="Times New Roman"/>
                <a:cs typeface="Times New Roman"/>
                <a:sym typeface="Times New Roman"/>
              </a:rPr>
              <a:t>hồi</a:t>
            </a:r>
            <a:r>
              <a:rPr lang="en-GB" sz="2800" b="1" dirty="0">
                <a:solidFill>
                  <a:srgbClr val="002060"/>
                </a:solidFill>
                <a:latin typeface="Times New Roman"/>
                <a:ea typeface="Times New Roman"/>
                <a:cs typeface="Times New Roman"/>
                <a:sym typeface="Times New Roman"/>
              </a:rPr>
              <a:t> </a:t>
            </a:r>
            <a:r>
              <a:rPr lang="vi-VN" sz="2800" b="1" dirty="0" smtClean="0">
                <a:solidFill>
                  <a:srgbClr val="002060"/>
                </a:solidFill>
                <a:latin typeface="Times New Roman"/>
                <a:ea typeface="Times New Roman"/>
                <a:cs typeface="Times New Roman"/>
                <a:sym typeface="Times New Roman"/>
              </a:rPr>
              <a:t>cảm xúc:</a:t>
            </a:r>
          </a:p>
          <a:p>
            <a:pPr algn="ctr"/>
            <a:r>
              <a:rPr lang="en-GB" sz="2800" b="1" dirty="0" smtClean="0">
                <a:solidFill>
                  <a:srgbClr val="002060"/>
                </a:solidFill>
                <a:latin typeface="Times New Roman"/>
                <a:ea typeface="Times New Roman"/>
                <a:cs typeface="Times New Roman"/>
                <a:sym typeface="Times New Roman"/>
              </a:rPr>
              <a:t> </a:t>
            </a:r>
            <a:r>
              <a:rPr lang="en-US" sz="2400" dirty="0" err="1" smtClean="0">
                <a:solidFill>
                  <a:srgbClr val="002060"/>
                </a:solidFill>
                <a:latin typeface="Times New Roman"/>
                <a:ea typeface="Times New Roman"/>
                <a:cs typeface="Times New Roman"/>
                <a:sym typeface="Times New Roman"/>
              </a:rPr>
              <a:t>Là</a:t>
            </a:r>
            <a:r>
              <a:rPr lang="en-US" sz="2400" dirty="0" smtClean="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cách</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gọi</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tên</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cảm</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xúc</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mà</a:t>
            </a:r>
            <a:r>
              <a:rPr lang="en-US" sz="2400" dirty="0">
                <a:solidFill>
                  <a:srgbClr val="002060"/>
                </a:solidFill>
                <a:latin typeface="Times New Roman"/>
                <a:ea typeface="Times New Roman"/>
                <a:cs typeface="Times New Roman"/>
                <a:sym typeface="Times New Roman"/>
              </a:rPr>
              <a:t> </a:t>
            </a:r>
            <a:r>
              <a:rPr lang="en-US" sz="2400" dirty="0" smtClean="0">
                <a:solidFill>
                  <a:srgbClr val="002060"/>
                </a:solidFill>
                <a:latin typeface="Times New Roman"/>
                <a:ea typeface="Times New Roman"/>
                <a:cs typeface="Times New Roman"/>
                <a:sym typeface="Times New Roman"/>
              </a:rPr>
              <a:t>KH </a:t>
            </a:r>
            <a:r>
              <a:rPr lang="vi-VN" sz="2400" dirty="0">
                <a:solidFill>
                  <a:srgbClr val="002060"/>
                </a:solidFill>
                <a:latin typeface="Times New Roman"/>
                <a:ea typeface="Times New Roman"/>
                <a:cs typeface="Times New Roman"/>
                <a:sym typeface="Times New Roman"/>
              </a:rPr>
              <a:t>đ</a:t>
            </a:r>
            <a:r>
              <a:rPr lang="en-US" sz="2400" dirty="0" err="1">
                <a:solidFill>
                  <a:srgbClr val="002060"/>
                </a:solidFill>
                <a:latin typeface="Times New Roman"/>
                <a:ea typeface="Times New Roman"/>
                <a:cs typeface="Times New Roman"/>
                <a:sym typeface="Times New Roman"/>
              </a:rPr>
              <a:t>ang</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trải</a:t>
            </a:r>
            <a:r>
              <a:rPr lang="en-US" sz="2400" dirty="0">
                <a:solidFill>
                  <a:srgbClr val="002060"/>
                </a:solidFill>
                <a:latin typeface="Times New Roman"/>
                <a:ea typeface="Times New Roman"/>
                <a:cs typeface="Times New Roman"/>
                <a:sym typeface="Times New Roman"/>
              </a:rPr>
              <a:t> qua. </a:t>
            </a:r>
            <a:r>
              <a:rPr lang="en-US" sz="2400" dirty="0" err="1">
                <a:solidFill>
                  <a:srgbClr val="002060"/>
                </a:solidFill>
                <a:latin typeface="Times New Roman"/>
                <a:ea typeface="Times New Roman"/>
                <a:cs typeface="Times New Roman"/>
                <a:sym typeface="Times New Roman"/>
              </a:rPr>
              <a:t>Giúp</a:t>
            </a:r>
            <a:r>
              <a:rPr lang="en-US" sz="2400" dirty="0">
                <a:solidFill>
                  <a:srgbClr val="002060"/>
                </a:solidFill>
                <a:latin typeface="Times New Roman"/>
                <a:ea typeface="Times New Roman"/>
                <a:cs typeface="Times New Roman"/>
                <a:sym typeface="Times New Roman"/>
              </a:rPr>
              <a:t> </a:t>
            </a:r>
            <a:r>
              <a:rPr lang="en-US" sz="2400" dirty="0" smtClean="0">
                <a:solidFill>
                  <a:srgbClr val="002060"/>
                </a:solidFill>
                <a:latin typeface="Times New Roman"/>
                <a:ea typeface="Times New Roman"/>
                <a:cs typeface="Times New Roman"/>
                <a:sym typeface="Times New Roman"/>
              </a:rPr>
              <a:t>KH </a:t>
            </a:r>
            <a:r>
              <a:rPr lang="en-US" sz="2400" dirty="0" err="1">
                <a:solidFill>
                  <a:srgbClr val="002060"/>
                </a:solidFill>
                <a:latin typeface="Times New Roman"/>
                <a:ea typeface="Times New Roman"/>
                <a:cs typeface="Times New Roman"/>
                <a:sym typeface="Times New Roman"/>
              </a:rPr>
              <a:t>hiểu</a:t>
            </a:r>
            <a:r>
              <a:rPr lang="en-US" sz="2400" dirty="0">
                <a:solidFill>
                  <a:srgbClr val="002060"/>
                </a:solidFill>
                <a:latin typeface="Times New Roman"/>
                <a:ea typeface="Times New Roman"/>
                <a:cs typeface="Times New Roman"/>
                <a:sym typeface="Times New Roman"/>
              </a:rPr>
              <a:t> </a:t>
            </a:r>
            <a:r>
              <a:rPr lang="vi-VN" sz="2400" dirty="0">
                <a:solidFill>
                  <a:srgbClr val="002060"/>
                </a:solidFill>
                <a:latin typeface="Times New Roman"/>
                <a:ea typeface="Times New Roman"/>
                <a:cs typeface="Times New Roman"/>
                <a:sym typeface="Times New Roman"/>
              </a:rPr>
              <a:t>được</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trạng</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thái</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cảm</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xúc</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của</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chính</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bản</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thân</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họ</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và</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có</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thể</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khiến</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họ</a:t>
            </a:r>
            <a:r>
              <a:rPr lang="en-US" sz="2400" dirty="0">
                <a:solidFill>
                  <a:srgbClr val="002060"/>
                </a:solidFill>
                <a:latin typeface="Times New Roman"/>
                <a:ea typeface="Times New Roman"/>
                <a:cs typeface="Times New Roman"/>
                <a:sym typeface="Times New Roman"/>
              </a:rPr>
              <a:t> </a:t>
            </a:r>
            <a:r>
              <a:rPr lang="vi-VN" sz="2400" dirty="0">
                <a:solidFill>
                  <a:srgbClr val="002060"/>
                </a:solidFill>
                <a:latin typeface="Times New Roman"/>
                <a:ea typeface="Times New Roman"/>
                <a:cs typeface="Times New Roman"/>
                <a:sym typeface="Times New Roman"/>
              </a:rPr>
              <a:t>đ</a:t>
            </a:r>
            <a:r>
              <a:rPr lang="en-US" sz="2400" dirty="0" err="1">
                <a:solidFill>
                  <a:srgbClr val="002060"/>
                </a:solidFill>
                <a:latin typeface="Times New Roman"/>
                <a:ea typeface="Times New Roman"/>
                <a:cs typeface="Times New Roman"/>
                <a:sym typeface="Times New Roman"/>
              </a:rPr>
              <a:t>iều</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chỉnh</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cho</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phù</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hợp</a:t>
            </a:r>
            <a:r>
              <a:rPr lang="en-US" sz="2400" dirty="0">
                <a:solidFill>
                  <a:srgbClr val="002060"/>
                </a:solidFill>
                <a:latin typeface="Times New Roman"/>
                <a:ea typeface="Times New Roman"/>
                <a:cs typeface="Times New Roman"/>
                <a:sym typeface="Times New Roman"/>
              </a:rPr>
              <a:t> h</a:t>
            </a:r>
            <a:r>
              <a:rPr lang="vi-VN" sz="2400" dirty="0">
                <a:solidFill>
                  <a:srgbClr val="002060"/>
                </a:solidFill>
                <a:latin typeface="Times New Roman"/>
                <a:ea typeface="Times New Roman"/>
                <a:cs typeface="Times New Roman"/>
                <a:sym typeface="Times New Roman"/>
              </a:rPr>
              <a:t>ơ</a:t>
            </a:r>
            <a:r>
              <a:rPr lang="en-US" sz="2400" dirty="0">
                <a:solidFill>
                  <a:srgbClr val="002060"/>
                </a:solidFill>
                <a:latin typeface="Times New Roman"/>
                <a:ea typeface="Times New Roman"/>
                <a:cs typeface="Times New Roman"/>
                <a:sym typeface="Times New Roman"/>
              </a:rPr>
              <a:t>n.</a:t>
            </a:r>
            <a:endParaRPr sz="2400" dirty="0">
              <a:solidFill>
                <a:srgbClr val="002060"/>
              </a:solidFill>
              <a:latin typeface="Arial"/>
              <a:ea typeface="Arial"/>
              <a:cs typeface="Arial"/>
              <a:sym typeface="Arial"/>
            </a:endParaRPr>
          </a:p>
        </p:txBody>
      </p:sp>
    </p:spTree>
    <p:extLst>
      <p:ext uri="{BB962C8B-B14F-4D97-AF65-F5344CB8AC3E}">
        <p14:creationId xmlns:p14="http://schemas.microsoft.com/office/powerpoint/2010/main" val="3743216974"/>
      </p:ext>
    </p:extLst>
  </p:cSld>
  <p:clrMapOvr>
    <a:masterClrMapping/>
  </p:clrMapOvr>
  <p:transition spd="slow">
    <p:push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Shape 604"/>
          <p:cNvSpPr txBox="1">
            <a:spLocks noGrp="1"/>
          </p:cNvSpPr>
          <p:nvPr>
            <p:ph type="title"/>
          </p:nvPr>
        </p:nvSpPr>
        <p:spPr>
          <a:xfrm>
            <a:off x="1097280" y="1025611"/>
            <a:ext cx="10058400" cy="711749"/>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b="1" dirty="0">
              <a:solidFill>
                <a:srgbClr val="FF0000"/>
              </a:solidFill>
              <a:latin typeface="Times New Roman"/>
              <a:ea typeface="Times New Roman"/>
              <a:cs typeface="Times New Roman"/>
              <a:sym typeface="Times New Roman"/>
            </a:endParaRPr>
          </a:p>
        </p:txBody>
      </p:sp>
      <p:sp>
        <p:nvSpPr>
          <p:cNvPr id="2" name="Content Placeholder 1"/>
          <p:cNvSpPr>
            <a:spLocks noGrp="1"/>
          </p:cNvSpPr>
          <p:nvPr>
            <p:ph idx="1"/>
          </p:nvPr>
        </p:nvSpPr>
        <p:spPr/>
        <p:txBody>
          <a:bodyPr>
            <a:normAutofit/>
          </a:bodyPr>
          <a:lstStyle/>
          <a:p>
            <a:r>
              <a:rPr lang="vi-VN" sz="2800" b="1" dirty="0" smtClean="0">
                <a:solidFill>
                  <a:srgbClr val="0070C0"/>
                </a:solidFill>
              </a:rPr>
              <a:t>3.2. Phản hồi cảm xúc (tt)</a:t>
            </a:r>
          </a:p>
          <a:p>
            <a:r>
              <a:rPr lang="vi-VN" sz="2800" b="1" dirty="0" smtClean="0">
                <a:solidFill>
                  <a:srgbClr val="0070C0"/>
                </a:solidFill>
              </a:rPr>
              <a:t>VD1:</a:t>
            </a:r>
            <a:endParaRPr lang="vi-VN" sz="2800" b="1" dirty="0">
              <a:solidFill>
                <a:srgbClr val="0070C0"/>
              </a:solidFill>
            </a:endParaRPr>
          </a:p>
        </p:txBody>
      </p:sp>
      <p:sp>
        <p:nvSpPr>
          <p:cNvPr id="605" name="Shape 605"/>
          <p:cNvSpPr/>
          <p:nvPr/>
        </p:nvSpPr>
        <p:spPr>
          <a:xfrm>
            <a:off x="1926391" y="2829697"/>
            <a:ext cx="8267933" cy="1210490"/>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lvl="0" algn="ctr"/>
            <a:r>
              <a:rPr lang="en-GB" sz="2800" dirty="0" smtClean="0">
                <a:solidFill>
                  <a:srgbClr val="002060"/>
                </a:solidFill>
                <a:latin typeface="Times New Roman"/>
                <a:ea typeface="Times New Roman"/>
                <a:cs typeface="Times New Roman"/>
                <a:sym typeface="Times New Roman"/>
              </a:rPr>
              <a:t>KH: </a:t>
            </a:r>
            <a:r>
              <a:rPr lang="en-US" sz="2800" dirty="0" err="1" smtClean="0">
                <a:solidFill>
                  <a:srgbClr val="002060"/>
                </a:solidFill>
                <a:latin typeface="Times New Roman"/>
                <a:ea typeface="Times New Roman"/>
                <a:cs typeface="Times New Roman"/>
                <a:sym typeface="Times New Roman"/>
              </a:rPr>
              <a:t>Anh</a:t>
            </a:r>
            <a:r>
              <a:rPr lang="en-US" sz="2800" dirty="0" smtClean="0">
                <a:solidFill>
                  <a:srgbClr val="002060"/>
                </a:solidFill>
                <a:latin typeface="Times New Roman"/>
                <a:ea typeface="Times New Roman"/>
                <a:cs typeface="Times New Roman"/>
                <a:sym typeface="Times New Roman"/>
              </a:rPr>
              <a:t> </a:t>
            </a:r>
            <a:r>
              <a:rPr lang="vi-VN" sz="2800" dirty="0">
                <a:solidFill>
                  <a:srgbClr val="002060"/>
                </a:solidFill>
                <a:latin typeface="Times New Roman"/>
                <a:ea typeface="Times New Roman"/>
                <a:cs typeface="Times New Roman"/>
                <a:sym typeface="Times New Roman"/>
              </a:rPr>
              <a:t>ơ</a:t>
            </a:r>
            <a:r>
              <a:rPr lang="en-US" sz="2800" dirty="0" err="1">
                <a:solidFill>
                  <a:srgbClr val="002060"/>
                </a:solidFill>
                <a:latin typeface="Times New Roman"/>
                <a:ea typeface="Times New Roman"/>
                <a:cs typeface="Times New Roman"/>
                <a:sym typeface="Times New Roman"/>
              </a:rPr>
              <a:t>i</a:t>
            </a:r>
            <a:r>
              <a:rPr lang="en-US" sz="2800" dirty="0">
                <a:solidFill>
                  <a:srgbClr val="002060"/>
                </a:solidFill>
                <a:latin typeface="Times New Roman"/>
                <a:ea typeface="Times New Roman"/>
                <a:cs typeface="Times New Roman"/>
                <a:sym typeface="Times New Roman"/>
              </a:rPr>
              <a:t>, </a:t>
            </a:r>
            <a:r>
              <a:rPr lang="en-US" sz="2800" dirty="0" err="1" smtClean="0">
                <a:solidFill>
                  <a:srgbClr val="002060"/>
                </a:solidFill>
                <a:latin typeface="Times New Roman"/>
                <a:ea typeface="Times New Roman"/>
                <a:cs typeface="Times New Roman"/>
                <a:sym typeface="Times New Roman"/>
              </a:rPr>
              <a:t>em</a:t>
            </a:r>
            <a:r>
              <a:rPr lang="en-US" sz="2800" dirty="0" smtClean="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nộp</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hồ</a:t>
            </a:r>
            <a:r>
              <a:rPr lang="en-US" sz="2800" dirty="0">
                <a:solidFill>
                  <a:srgbClr val="002060"/>
                </a:solidFill>
                <a:latin typeface="Times New Roman"/>
                <a:ea typeface="Times New Roman"/>
                <a:cs typeface="Times New Roman"/>
                <a:sym typeface="Times New Roman"/>
              </a:rPr>
              <a:t> s</a:t>
            </a:r>
            <a:r>
              <a:rPr lang="vi-VN" sz="2800" dirty="0">
                <a:solidFill>
                  <a:srgbClr val="002060"/>
                </a:solidFill>
                <a:latin typeface="Times New Roman"/>
                <a:ea typeface="Times New Roman"/>
                <a:cs typeface="Times New Roman"/>
                <a:sym typeface="Times New Roman"/>
              </a:rPr>
              <a:t>ơ</a:t>
            </a:r>
            <a:r>
              <a:rPr lang="en-US" sz="2800" dirty="0">
                <a:solidFill>
                  <a:srgbClr val="002060"/>
                </a:solidFill>
                <a:latin typeface="Times New Roman"/>
                <a:ea typeface="Times New Roman"/>
                <a:cs typeface="Times New Roman"/>
                <a:sym typeface="Times New Roman"/>
              </a:rPr>
              <a:t> </a:t>
            </a:r>
            <a:r>
              <a:rPr lang="en-US" sz="2800" dirty="0" err="1" smtClean="0">
                <a:solidFill>
                  <a:srgbClr val="002060"/>
                </a:solidFill>
                <a:latin typeface="Times New Roman"/>
                <a:ea typeface="Times New Roman"/>
                <a:cs typeface="Times New Roman"/>
                <a:sym typeface="Times New Roman"/>
              </a:rPr>
              <a:t>hơn</a:t>
            </a:r>
            <a:r>
              <a:rPr lang="en-US" sz="2800" dirty="0" smtClean="0">
                <a:solidFill>
                  <a:srgbClr val="002060"/>
                </a:solidFill>
                <a:latin typeface="Times New Roman"/>
                <a:ea typeface="Times New Roman"/>
                <a:cs typeface="Times New Roman"/>
                <a:sym typeface="Times New Roman"/>
              </a:rPr>
              <a:t> </a:t>
            </a:r>
            <a:r>
              <a:rPr lang="en-US" sz="2800" dirty="0" err="1" smtClean="0">
                <a:solidFill>
                  <a:srgbClr val="002060"/>
                </a:solidFill>
                <a:latin typeface="Times New Roman"/>
                <a:ea typeface="Times New Roman"/>
                <a:cs typeface="Times New Roman"/>
                <a:sym typeface="Times New Roman"/>
              </a:rPr>
              <a:t>hai</a:t>
            </a:r>
            <a:r>
              <a:rPr lang="en-US" sz="2800" dirty="0" smtClean="0">
                <a:solidFill>
                  <a:srgbClr val="002060"/>
                </a:solidFill>
                <a:latin typeface="Times New Roman"/>
                <a:ea typeface="Times New Roman"/>
                <a:cs typeface="Times New Roman"/>
                <a:sym typeface="Times New Roman"/>
              </a:rPr>
              <a:t> </a:t>
            </a:r>
            <a:r>
              <a:rPr lang="en-US" sz="2800" dirty="0" err="1" smtClean="0">
                <a:solidFill>
                  <a:srgbClr val="002060"/>
                </a:solidFill>
                <a:latin typeface="Times New Roman"/>
                <a:ea typeface="Times New Roman"/>
                <a:cs typeface="Times New Roman"/>
                <a:sym typeface="Times New Roman"/>
              </a:rPr>
              <a:t>tuần</a:t>
            </a:r>
            <a:r>
              <a:rPr lang="en-US" sz="2800" dirty="0" smtClean="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rồi</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mà</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vẫn</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ch</a:t>
            </a:r>
            <a:r>
              <a:rPr lang="vi-VN" sz="2800" dirty="0">
                <a:solidFill>
                  <a:srgbClr val="002060"/>
                </a:solidFill>
                <a:latin typeface="Times New Roman"/>
                <a:ea typeface="Times New Roman"/>
                <a:cs typeface="Times New Roman"/>
                <a:sym typeface="Times New Roman"/>
              </a:rPr>
              <a:t>ư</a:t>
            </a:r>
            <a:r>
              <a:rPr lang="en-US" sz="2800" dirty="0">
                <a:solidFill>
                  <a:srgbClr val="002060"/>
                </a:solidFill>
                <a:latin typeface="Times New Roman"/>
                <a:ea typeface="Times New Roman"/>
                <a:cs typeface="Times New Roman"/>
                <a:sym typeface="Times New Roman"/>
              </a:rPr>
              <a:t>a </a:t>
            </a:r>
            <a:r>
              <a:rPr lang="vi-VN" sz="2800" dirty="0">
                <a:solidFill>
                  <a:srgbClr val="002060"/>
                </a:solidFill>
                <a:latin typeface="Times New Roman"/>
                <a:ea typeface="Times New Roman"/>
                <a:cs typeface="Times New Roman"/>
                <a:sym typeface="Times New Roman"/>
              </a:rPr>
              <a:t>được</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giải</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quyết</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nữa</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khi</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nào</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mới</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đến</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lượt</a:t>
            </a:r>
            <a:r>
              <a:rPr lang="en-US" sz="2800" dirty="0">
                <a:solidFill>
                  <a:srgbClr val="002060"/>
                </a:solidFill>
                <a:latin typeface="Times New Roman"/>
                <a:ea typeface="Times New Roman"/>
                <a:cs typeface="Times New Roman"/>
                <a:sym typeface="Times New Roman"/>
              </a:rPr>
              <a:t> </a:t>
            </a:r>
            <a:r>
              <a:rPr lang="en-US" sz="2800" dirty="0" err="1" smtClean="0">
                <a:solidFill>
                  <a:srgbClr val="002060"/>
                </a:solidFill>
                <a:latin typeface="Times New Roman"/>
                <a:ea typeface="Times New Roman"/>
                <a:cs typeface="Times New Roman"/>
                <a:sym typeface="Times New Roman"/>
              </a:rPr>
              <a:t>em</a:t>
            </a:r>
            <a:r>
              <a:rPr lang="en-US" sz="2800" dirty="0" smtClean="0">
                <a:solidFill>
                  <a:srgbClr val="002060"/>
                </a:solidFill>
                <a:latin typeface="Times New Roman"/>
                <a:ea typeface="Times New Roman"/>
                <a:cs typeface="Times New Roman"/>
                <a:sym typeface="Times New Roman"/>
              </a:rPr>
              <a:t> </a:t>
            </a:r>
            <a:r>
              <a:rPr lang="vi-VN" sz="2800" dirty="0">
                <a:solidFill>
                  <a:srgbClr val="002060"/>
                </a:solidFill>
                <a:latin typeface="Times New Roman"/>
                <a:ea typeface="Times New Roman"/>
                <a:cs typeface="Times New Roman"/>
                <a:sym typeface="Times New Roman"/>
              </a:rPr>
              <a:t>đây. </a:t>
            </a:r>
            <a:endParaRPr sz="2800" dirty="0">
              <a:solidFill>
                <a:srgbClr val="002060"/>
              </a:solidFill>
              <a:latin typeface="Times New Roman"/>
              <a:ea typeface="Times New Roman"/>
              <a:cs typeface="Times New Roman"/>
              <a:sym typeface="Times New Roman"/>
            </a:endParaRPr>
          </a:p>
        </p:txBody>
      </p:sp>
      <p:sp>
        <p:nvSpPr>
          <p:cNvPr id="606" name="Shape 606"/>
          <p:cNvSpPr/>
          <p:nvPr/>
        </p:nvSpPr>
        <p:spPr>
          <a:xfrm>
            <a:off x="2315628" y="5024149"/>
            <a:ext cx="7489458" cy="117809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endParaRPr lang="en-GB" sz="2800" dirty="0" smtClean="0">
              <a:solidFill>
                <a:schemeClr val="bg1"/>
              </a:solidFill>
              <a:latin typeface="Times New Roman"/>
              <a:ea typeface="Times New Roman"/>
              <a:cs typeface="Times New Roman"/>
              <a:sym typeface="Times New Roman"/>
            </a:endParaRPr>
          </a:p>
          <a:p>
            <a:r>
              <a:rPr lang="en-GB" sz="2800" dirty="0" smtClean="0">
                <a:solidFill>
                  <a:schemeClr val="bg1"/>
                </a:solidFill>
                <a:latin typeface="Times New Roman"/>
                <a:ea typeface="Times New Roman"/>
                <a:cs typeface="Times New Roman"/>
                <a:sym typeface="Times New Roman"/>
              </a:rPr>
              <a:t>TVV:</a:t>
            </a:r>
            <a:r>
              <a:rPr lang="vi-VN" sz="2800" dirty="0">
                <a:solidFill>
                  <a:schemeClr val="bg1"/>
                </a:solidFill>
                <a:latin typeface="Times New Roman"/>
                <a:ea typeface="Times New Roman"/>
                <a:cs typeface="Times New Roman"/>
                <a:sym typeface="Times New Roman"/>
              </a:rPr>
              <a:t> </a:t>
            </a:r>
            <a:r>
              <a:rPr lang="vi-VN" sz="2800" dirty="0" smtClean="0">
                <a:solidFill>
                  <a:schemeClr val="bg1"/>
                </a:solidFill>
                <a:latin typeface="Times New Roman"/>
                <a:ea typeface="Times New Roman"/>
                <a:cs typeface="Times New Roman"/>
                <a:sym typeface="Times New Roman"/>
              </a:rPr>
              <a:t>Em </a:t>
            </a:r>
            <a:r>
              <a:rPr lang="en-US" sz="2800" dirty="0" err="1">
                <a:solidFill>
                  <a:schemeClr val="bg1"/>
                </a:solidFill>
                <a:latin typeface="Times New Roman"/>
                <a:ea typeface="Times New Roman"/>
                <a:cs typeface="Times New Roman"/>
                <a:sym typeface="Times New Roman"/>
              </a:rPr>
              <a:t>cảm</a:t>
            </a:r>
            <a:r>
              <a:rPr lang="en-US" sz="2800" dirty="0">
                <a:solidFill>
                  <a:schemeClr val="bg1"/>
                </a:solidFill>
                <a:latin typeface="Times New Roman"/>
                <a:ea typeface="Times New Roman"/>
                <a:cs typeface="Times New Roman"/>
                <a:sym typeface="Times New Roman"/>
              </a:rPr>
              <a:t> </a:t>
            </a:r>
            <a:r>
              <a:rPr lang="en-US" sz="2800" dirty="0" err="1">
                <a:solidFill>
                  <a:schemeClr val="bg1"/>
                </a:solidFill>
                <a:latin typeface="Times New Roman"/>
                <a:ea typeface="Times New Roman"/>
                <a:cs typeface="Times New Roman"/>
                <a:sym typeface="Times New Roman"/>
              </a:rPr>
              <a:t>thấy</a:t>
            </a:r>
            <a:r>
              <a:rPr lang="en-US" sz="2800" dirty="0">
                <a:solidFill>
                  <a:schemeClr val="bg1"/>
                </a:solidFill>
                <a:latin typeface="Times New Roman"/>
                <a:ea typeface="Times New Roman"/>
                <a:cs typeface="Times New Roman"/>
                <a:sym typeface="Times New Roman"/>
              </a:rPr>
              <a:t> </a:t>
            </a:r>
            <a:r>
              <a:rPr lang="en-US" sz="2800" dirty="0" err="1">
                <a:solidFill>
                  <a:schemeClr val="bg1"/>
                </a:solidFill>
                <a:latin typeface="Times New Roman"/>
                <a:ea typeface="Times New Roman"/>
                <a:cs typeface="Times New Roman"/>
                <a:sym typeface="Times New Roman"/>
              </a:rPr>
              <a:t>sốt</a:t>
            </a:r>
            <a:r>
              <a:rPr lang="en-US" sz="2800" dirty="0">
                <a:solidFill>
                  <a:schemeClr val="bg1"/>
                </a:solidFill>
                <a:latin typeface="Times New Roman"/>
                <a:ea typeface="Times New Roman"/>
                <a:cs typeface="Times New Roman"/>
                <a:sym typeface="Times New Roman"/>
              </a:rPr>
              <a:t> </a:t>
            </a:r>
            <a:r>
              <a:rPr lang="en-US" sz="2800" dirty="0" err="1">
                <a:solidFill>
                  <a:schemeClr val="bg1"/>
                </a:solidFill>
                <a:latin typeface="Times New Roman"/>
                <a:ea typeface="Times New Roman"/>
                <a:cs typeface="Times New Roman"/>
                <a:sym typeface="Times New Roman"/>
              </a:rPr>
              <a:t>ruột</a:t>
            </a:r>
            <a:r>
              <a:rPr lang="en-US" sz="2800" dirty="0">
                <a:solidFill>
                  <a:schemeClr val="bg1"/>
                </a:solidFill>
                <a:latin typeface="Times New Roman"/>
                <a:ea typeface="Times New Roman"/>
                <a:cs typeface="Times New Roman"/>
                <a:sym typeface="Times New Roman"/>
              </a:rPr>
              <a:t> </a:t>
            </a:r>
            <a:r>
              <a:rPr lang="en-US" sz="2800" dirty="0" err="1">
                <a:solidFill>
                  <a:schemeClr val="bg1"/>
                </a:solidFill>
                <a:latin typeface="Times New Roman"/>
                <a:ea typeface="Times New Roman"/>
                <a:cs typeface="Times New Roman"/>
                <a:sym typeface="Times New Roman"/>
              </a:rPr>
              <a:t>và</a:t>
            </a:r>
            <a:r>
              <a:rPr lang="en-US" sz="2800" dirty="0">
                <a:solidFill>
                  <a:schemeClr val="bg1"/>
                </a:solidFill>
                <a:latin typeface="Times New Roman"/>
                <a:ea typeface="Times New Roman"/>
                <a:cs typeface="Times New Roman"/>
                <a:sym typeface="Times New Roman"/>
              </a:rPr>
              <a:t> </a:t>
            </a:r>
            <a:r>
              <a:rPr lang="en-US" sz="2800" dirty="0" err="1">
                <a:solidFill>
                  <a:schemeClr val="bg1"/>
                </a:solidFill>
                <a:latin typeface="Times New Roman"/>
                <a:ea typeface="Times New Roman"/>
                <a:cs typeface="Times New Roman"/>
                <a:sym typeface="Times New Roman"/>
              </a:rPr>
              <a:t>không</a:t>
            </a:r>
            <a:r>
              <a:rPr lang="en-US" sz="2800" dirty="0">
                <a:solidFill>
                  <a:schemeClr val="bg1"/>
                </a:solidFill>
                <a:latin typeface="Times New Roman"/>
                <a:ea typeface="Times New Roman"/>
                <a:cs typeface="Times New Roman"/>
                <a:sym typeface="Times New Roman"/>
              </a:rPr>
              <a:t> </a:t>
            </a:r>
            <a:r>
              <a:rPr lang="en-US" sz="2800" dirty="0" err="1">
                <a:solidFill>
                  <a:schemeClr val="bg1"/>
                </a:solidFill>
                <a:latin typeface="Times New Roman"/>
                <a:ea typeface="Times New Roman"/>
                <a:cs typeface="Times New Roman"/>
                <a:sym typeface="Times New Roman"/>
              </a:rPr>
              <a:t>thoải</a:t>
            </a:r>
            <a:r>
              <a:rPr lang="en-US" sz="2800" dirty="0">
                <a:solidFill>
                  <a:schemeClr val="bg1"/>
                </a:solidFill>
                <a:latin typeface="Times New Roman"/>
                <a:ea typeface="Times New Roman"/>
                <a:cs typeface="Times New Roman"/>
                <a:sym typeface="Times New Roman"/>
              </a:rPr>
              <a:t> </a:t>
            </a:r>
            <a:r>
              <a:rPr lang="en-US" sz="2800" dirty="0" err="1">
                <a:solidFill>
                  <a:schemeClr val="bg1"/>
                </a:solidFill>
                <a:latin typeface="Times New Roman"/>
                <a:ea typeface="Times New Roman"/>
                <a:cs typeface="Times New Roman"/>
                <a:sym typeface="Times New Roman"/>
              </a:rPr>
              <a:t>mái</a:t>
            </a:r>
            <a:r>
              <a:rPr lang="en-US" sz="2800" dirty="0">
                <a:solidFill>
                  <a:schemeClr val="bg1"/>
                </a:solidFill>
                <a:latin typeface="Times New Roman"/>
                <a:ea typeface="Times New Roman"/>
                <a:cs typeface="Times New Roman"/>
                <a:sym typeface="Times New Roman"/>
              </a:rPr>
              <a:t> </a:t>
            </a:r>
            <a:r>
              <a:rPr lang="en-US" sz="2800" dirty="0" err="1">
                <a:solidFill>
                  <a:schemeClr val="bg1"/>
                </a:solidFill>
                <a:latin typeface="Times New Roman"/>
                <a:ea typeface="Times New Roman"/>
                <a:cs typeface="Times New Roman"/>
                <a:sym typeface="Times New Roman"/>
              </a:rPr>
              <a:t>trong</a:t>
            </a:r>
            <a:r>
              <a:rPr lang="en-US" sz="2800" dirty="0">
                <a:solidFill>
                  <a:schemeClr val="bg1"/>
                </a:solidFill>
                <a:latin typeface="Times New Roman"/>
                <a:ea typeface="Times New Roman"/>
                <a:cs typeface="Times New Roman"/>
                <a:sym typeface="Times New Roman"/>
              </a:rPr>
              <a:t> </a:t>
            </a:r>
            <a:r>
              <a:rPr lang="en-US" sz="2800" dirty="0" err="1">
                <a:solidFill>
                  <a:schemeClr val="bg1"/>
                </a:solidFill>
                <a:latin typeface="Times New Roman"/>
                <a:ea typeface="Times New Roman"/>
                <a:cs typeface="Times New Roman"/>
                <a:sym typeface="Times New Roman"/>
              </a:rPr>
              <a:t>khi</a:t>
            </a:r>
            <a:r>
              <a:rPr lang="en-US" sz="2800" dirty="0">
                <a:solidFill>
                  <a:schemeClr val="bg1"/>
                </a:solidFill>
                <a:latin typeface="Times New Roman"/>
                <a:ea typeface="Times New Roman"/>
                <a:cs typeface="Times New Roman"/>
                <a:sym typeface="Times New Roman"/>
              </a:rPr>
              <a:t> </a:t>
            </a:r>
            <a:r>
              <a:rPr lang="en-US" sz="2800" dirty="0" err="1">
                <a:solidFill>
                  <a:schemeClr val="bg1"/>
                </a:solidFill>
                <a:latin typeface="Times New Roman"/>
                <a:ea typeface="Times New Roman"/>
                <a:cs typeface="Times New Roman"/>
                <a:sym typeface="Times New Roman"/>
              </a:rPr>
              <a:t>chờ</a:t>
            </a:r>
            <a:r>
              <a:rPr lang="en-US" sz="2800" dirty="0">
                <a:solidFill>
                  <a:schemeClr val="bg1"/>
                </a:solidFill>
                <a:latin typeface="Times New Roman"/>
                <a:ea typeface="Times New Roman"/>
                <a:cs typeface="Times New Roman"/>
                <a:sym typeface="Times New Roman"/>
              </a:rPr>
              <a:t> </a:t>
            </a:r>
            <a:r>
              <a:rPr lang="vi-VN" sz="2800" dirty="0">
                <a:solidFill>
                  <a:schemeClr val="bg1"/>
                </a:solidFill>
                <a:latin typeface="Times New Roman"/>
                <a:ea typeface="Times New Roman"/>
                <a:cs typeface="Times New Roman"/>
                <a:sym typeface="Times New Roman"/>
              </a:rPr>
              <a:t>để được</a:t>
            </a:r>
            <a:r>
              <a:rPr lang="en-US" sz="2800" dirty="0">
                <a:solidFill>
                  <a:schemeClr val="bg1"/>
                </a:solidFill>
                <a:latin typeface="Times New Roman"/>
                <a:ea typeface="Times New Roman"/>
                <a:cs typeface="Times New Roman"/>
                <a:sym typeface="Times New Roman"/>
              </a:rPr>
              <a:t> </a:t>
            </a:r>
            <a:r>
              <a:rPr lang="en-US" sz="2800" dirty="0" err="1">
                <a:solidFill>
                  <a:schemeClr val="bg1"/>
                </a:solidFill>
                <a:latin typeface="Times New Roman"/>
                <a:ea typeface="Times New Roman"/>
                <a:cs typeface="Times New Roman"/>
                <a:sym typeface="Times New Roman"/>
              </a:rPr>
              <a:t>giải</a:t>
            </a:r>
            <a:r>
              <a:rPr lang="en-US" sz="2800" dirty="0">
                <a:solidFill>
                  <a:schemeClr val="bg1"/>
                </a:solidFill>
                <a:latin typeface="Times New Roman"/>
                <a:ea typeface="Times New Roman"/>
                <a:cs typeface="Times New Roman"/>
                <a:sym typeface="Times New Roman"/>
              </a:rPr>
              <a:t> </a:t>
            </a:r>
            <a:r>
              <a:rPr lang="en-US" sz="2800" dirty="0" err="1">
                <a:solidFill>
                  <a:schemeClr val="bg1"/>
                </a:solidFill>
                <a:latin typeface="Times New Roman"/>
                <a:ea typeface="Times New Roman"/>
                <a:cs typeface="Times New Roman"/>
                <a:sym typeface="Times New Roman"/>
              </a:rPr>
              <a:t>quyết</a:t>
            </a:r>
            <a:r>
              <a:rPr lang="en-US" sz="2800" dirty="0">
                <a:solidFill>
                  <a:schemeClr val="bg1"/>
                </a:solidFill>
                <a:latin typeface="Times New Roman"/>
                <a:ea typeface="Times New Roman"/>
                <a:cs typeface="Times New Roman"/>
                <a:sym typeface="Times New Roman"/>
              </a:rPr>
              <a:t> </a:t>
            </a:r>
            <a:r>
              <a:rPr lang="en-US" sz="2800" dirty="0" err="1">
                <a:solidFill>
                  <a:schemeClr val="bg1"/>
                </a:solidFill>
                <a:latin typeface="Times New Roman"/>
                <a:ea typeface="Times New Roman"/>
                <a:cs typeface="Times New Roman"/>
                <a:sym typeface="Times New Roman"/>
              </a:rPr>
              <a:t>vấn</a:t>
            </a:r>
            <a:r>
              <a:rPr lang="en-US" sz="2800" dirty="0">
                <a:solidFill>
                  <a:schemeClr val="bg1"/>
                </a:solidFill>
                <a:latin typeface="Times New Roman"/>
                <a:ea typeface="Times New Roman"/>
                <a:cs typeface="Times New Roman"/>
                <a:sym typeface="Times New Roman"/>
              </a:rPr>
              <a:t> </a:t>
            </a:r>
            <a:r>
              <a:rPr lang="en-US" sz="2800" dirty="0" err="1">
                <a:solidFill>
                  <a:schemeClr val="bg1"/>
                </a:solidFill>
                <a:latin typeface="Times New Roman"/>
                <a:ea typeface="Times New Roman"/>
                <a:cs typeface="Times New Roman"/>
                <a:sym typeface="Times New Roman"/>
              </a:rPr>
              <a:t>đề</a:t>
            </a:r>
            <a:r>
              <a:rPr lang="en-US" sz="2800" dirty="0">
                <a:solidFill>
                  <a:schemeClr val="bg1"/>
                </a:solidFill>
                <a:latin typeface="Times New Roman"/>
                <a:ea typeface="Times New Roman"/>
                <a:cs typeface="Times New Roman"/>
                <a:sym typeface="Times New Roman"/>
              </a:rPr>
              <a:t> </a:t>
            </a:r>
            <a:r>
              <a:rPr lang="en-US" sz="2800" dirty="0" err="1">
                <a:solidFill>
                  <a:schemeClr val="bg1"/>
                </a:solidFill>
                <a:latin typeface="Times New Roman"/>
                <a:ea typeface="Times New Roman"/>
                <a:cs typeface="Times New Roman"/>
                <a:sym typeface="Times New Roman"/>
              </a:rPr>
              <a:t>của</a:t>
            </a:r>
            <a:r>
              <a:rPr lang="en-US" sz="2800" dirty="0">
                <a:solidFill>
                  <a:schemeClr val="bg1"/>
                </a:solidFill>
                <a:latin typeface="Times New Roman"/>
                <a:ea typeface="Times New Roman"/>
                <a:cs typeface="Times New Roman"/>
                <a:sym typeface="Times New Roman"/>
              </a:rPr>
              <a:t> </a:t>
            </a:r>
            <a:r>
              <a:rPr lang="en-US" sz="2800" dirty="0" err="1">
                <a:solidFill>
                  <a:schemeClr val="bg1"/>
                </a:solidFill>
                <a:latin typeface="Times New Roman"/>
                <a:ea typeface="Times New Roman"/>
                <a:cs typeface="Times New Roman"/>
                <a:sym typeface="Times New Roman"/>
              </a:rPr>
              <a:t>mình</a:t>
            </a:r>
            <a:r>
              <a:rPr lang="en-US" sz="2800" dirty="0">
                <a:solidFill>
                  <a:schemeClr val="bg1"/>
                </a:solidFill>
                <a:latin typeface="Times New Roman"/>
                <a:ea typeface="Times New Roman"/>
                <a:cs typeface="Times New Roman"/>
                <a:sym typeface="Times New Roman"/>
              </a:rPr>
              <a:t>.</a:t>
            </a:r>
            <a:endParaRPr lang="vi-VN" sz="2800" dirty="0">
              <a:solidFill>
                <a:schemeClr val="bg1"/>
              </a:solidFill>
              <a:latin typeface="Times New Roman"/>
              <a:ea typeface="Times New Roman"/>
              <a:cs typeface="Times New Roman"/>
              <a:sym typeface="Times New Roman"/>
            </a:endParaRPr>
          </a:p>
          <a:p>
            <a:pPr lvl="0"/>
            <a:endParaRPr sz="3200" dirty="0">
              <a:solidFill>
                <a:schemeClr val="bg1"/>
              </a:solidFill>
              <a:latin typeface="Times New Roman"/>
              <a:ea typeface="Times New Roman"/>
              <a:cs typeface="Times New Roman"/>
              <a:sym typeface="Times New Roman"/>
            </a:endParaRPr>
          </a:p>
        </p:txBody>
      </p:sp>
      <p:sp>
        <p:nvSpPr>
          <p:cNvPr id="608" name="Shape 608"/>
          <p:cNvSpPr/>
          <p:nvPr/>
        </p:nvSpPr>
        <p:spPr>
          <a:xfrm>
            <a:off x="5628074" y="4225889"/>
            <a:ext cx="615271" cy="612558"/>
          </a:xfrm>
          <a:prstGeom prst="downArrow">
            <a:avLst>
              <a:gd name="adj1" fmla="val 50000"/>
              <a:gd name="adj2" fmla="val 50000"/>
            </a:avLst>
          </a:prstGeom>
          <a:solidFill>
            <a:srgbClr val="002060"/>
          </a:solidFill>
          <a:ln>
            <a:noFill/>
          </a:ln>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Tree>
    <p:extLst>
      <p:ext uri="{BB962C8B-B14F-4D97-AF65-F5344CB8AC3E}">
        <p14:creationId xmlns:p14="http://schemas.microsoft.com/office/powerpoint/2010/main" val="297514543"/>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06">
                                            <p:txEl>
                                              <p:pRg st="1" end="1"/>
                                            </p:txEl>
                                          </p:spTgt>
                                        </p:tgtEl>
                                        <p:attrNameLst>
                                          <p:attrName>style.visibility</p:attrName>
                                        </p:attrNameLst>
                                      </p:cBhvr>
                                      <p:to>
                                        <p:strVal val="visible"/>
                                      </p:to>
                                    </p:set>
                                    <p:anim calcmode="lin" valueType="num">
                                      <p:cBhvr additive="base">
                                        <p:cTn id="7" dur="500"/>
                                        <p:tgtEl>
                                          <p:spTgt spid="60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Shape 604"/>
          <p:cNvSpPr txBox="1">
            <a:spLocks noGrp="1"/>
          </p:cNvSpPr>
          <p:nvPr>
            <p:ph type="title"/>
          </p:nvPr>
        </p:nvSpPr>
        <p:spPr>
          <a:xfrm>
            <a:off x="1097280" y="1025611"/>
            <a:ext cx="10058400" cy="711749"/>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b="1" dirty="0">
              <a:solidFill>
                <a:srgbClr val="FF0000"/>
              </a:solidFill>
              <a:latin typeface="Times New Roman"/>
              <a:ea typeface="Times New Roman"/>
              <a:cs typeface="Times New Roman"/>
              <a:sym typeface="Times New Roman"/>
            </a:endParaRPr>
          </a:p>
        </p:txBody>
      </p:sp>
      <p:sp>
        <p:nvSpPr>
          <p:cNvPr id="2" name="Content Placeholder 1"/>
          <p:cNvSpPr>
            <a:spLocks noGrp="1"/>
          </p:cNvSpPr>
          <p:nvPr>
            <p:ph idx="1"/>
          </p:nvPr>
        </p:nvSpPr>
        <p:spPr/>
        <p:txBody>
          <a:bodyPr>
            <a:normAutofit/>
          </a:bodyPr>
          <a:lstStyle/>
          <a:p>
            <a:r>
              <a:rPr lang="vi-VN" sz="2800" b="1" dirty="0" smtClean="0">
                <a:solidFill>
                  <a:srgbClr val="0070C0"/>
                </a:solidFill>
              </a:rPr>
              <a:t>3.2. Phản hồi cảm xúc (tt)</a:t>
            </a:r>
          </a:p>
          <a:p>
            <a:r>
              <a:rPr lang="vi-VN" sz="2800" b="1" dirty="0" smtClean="0">
                <a:solidFill>
                  <a:srgbClr val="0070C0"/>
                </a:solidFill>
              </a:rPr>
              <a:t>VD2</a:t>
            </a:r>
            <a:endParaRPr lang="vi-VN" sz="2800" b="1" dirty="0">
              <a:solidFill>
                <a:srgbClr val="0070C0"/>
              </a:solidFill>
            </a:endParaRPr>
          </a:p>
        </p:txBody>
      </p:sp>
      <p:sp>
        <p:nvSpPr>
          <p:cNvPr id="605" name="Shape 605"/>
          <p:cNvSpPr/>
          <p:nvPr/>
        </p:nvSpPr>
        <p:spPr>
          <a:xfrm>
            <a:off x="1097280" y="2829697"/>
            <a:ext cx="10058400" cy="1396192"/>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endParaRPr lang="en-GB" sz="2800" dirty="0" smtClean="0">
              <a:solidFill>
                <a:srgbClr val="002060"/>
              </a:solidFill>
              <a:latin typeface="Times New Roman"/>
              <a:ea typeface="Times New Roman"/>
              <a:cs typeface="Times New Roman"/>
              <a:sym typeface="Times New Roman"/>
            </a:endParaRPr>
          </a:p>
          <a:p>
            <a:pPr algn="ctr"/>
            <a:r>
              <a:rPr lang="en-GB" sz="2800" dirty="0" smtClean="0">
                <a:solidFill>
                  <a:srgbClr val="002060"/>
                </a:solidFill>
                <a:latin typeface="Times New Roman"/>
                <a:ea typeface="Times New Roman"/>
                <a:cs typeface="Times New Roman"/>
                <a:sym typeface="Times New Roman"/>
              </a:rPr>
              <a:t>KH: </a:t>
            </a:r>
            <a:r>
              <a:rPr lang="en-US" sz="2800" dirty="0" err="1" smtClean="0">
                <a:solidFill>
                  <a:srgbClr val="002060"/>
                </a:solidFill>
                <a:latin typeface="Times New Roman"/>
                <a:ea typeface="Times New Roman"/>
                <a:cs typeface="Times New Roman"/>
                <a:sym typeface="Times New Roman"/>
              </a:rPr>
              <a:t>Chị</a:t>
            </a:r>
            <a:r>
              <a:rPr lang="en-US" sz="2800" dirty="0" smtClean="0">
                <a:solidFill>
                  <a:srgbClr val="002060"/>
                </a:solidFill>
                <a:latin typeface="Times New Roman"/>
                <a:ea typeface="Times New Roman"/>
                <a:cs typeface="Times New Roman"/>
                <a:sym typeface="Times New Roman"/>
              </a:rPr>
              <a:t> </a:t>
            </a:r>
            <a:r>
              <a:rPr lang="vi-VN" sz="2800" dirty="0">
                <a:solidFill>
                  <a:srgbClr val="002060"/>
                </a:solidFill>
                <a:latin typeface="Times New Roman"/>
                <a:ea typeface="Times New Roman"/>
                <a:cs typeface="Times New Roman"/>
                <a:sym typeface="Times New Roman"/>
              </a:rPr>
              <a:t>ơ</a:t>
            </a:r>
            <a:r>
              <a:rPr lang="en-US" sz="2800" dirty="0" err="1">
                <a:solidFill>
                  <a:srgbClr val="002060"/>
                </a:solidFill>
                <a:latin typeface="Times New Roman"/>
                <a:ea typeface="Times New Roman"/>
                <a:cs typeface="Times New Roman"/>
                <a:sym typeface="Times New Roman"/>
              </a:rPr>
              <a:t>i</a:t>
            </a:r>
            <a:r>
              <a:rPr lang="en-US" sz="2800" dirty="0" smtClean="0">
                <a:solidFill>
                  <a:srgbClr val="002060"/>
                </a:solidFill>
                <a:latin typeface="Times New Roman"/>
                <a:ea typeface="Times New Roman"/>
                <a:cs typeface="Times New Roman"/>
                <a:sym typeface="Times New Roman"/>
              </a:rPr>
              <a:t>,</a:t>
            </a:r>
            <a:r>
              <a:rPr lang="en-US" sz="2800" dirty="0"/>
              <a:t> </a:t>
            </a:r>
            <a:r>
              <a:rPr lang="en-US" sz="2800" dirty="0" err="1" smtClean="0">
                <a:solidFill>
                  <a:srgbClr val="002060"/>
                </a:solidFill>
                <a:latin typeface="Times New Roman" panose="02020603050405020304" pitchFamily="18" charset="0"/>
                <a:cs typeface="Times New Roman" panose="02020603050405020304" pitchFamily="18" charset="0"/>
              </a:rPr>
              <a:t>tải</a:t>
            </a:r>
            <a:r>
              <a:rPr lang="en-US" sz="2800" dirty="0" smtClean="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lượng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smtClean="0">
                <a:solidFill>
                  <a:srgbClr val="002060"/>
                </a:solidFill>
                <a:latin typeface="Times New Roman" panose="02020603050405020304" pitchFamily="18" charset="0"/>
                <a:cs typeface="Times New Roman" panose="02020603050405020304" pitchFamily="18" charset="0"/>
              </a:rPr>
              <a:t>virus </a:t>
            </a:r>
            <a:r>
              <a:rPr lang="en-US" sz="2800" dirty="0" err="1" smtClean="0">
                <a:solidFill>
                  <a:srgbClr val="002060"/>
                </a:solidFill>
                <a:latin typeface="Times New Roman" panose="02020603050405020304" pitchFamily="18" charset="0"/>
                <a:cs typeface="Times New Roman" panose="02020603050405020304" pitchFamily="18" charset="0"/>
              </a:rPr>
              <a:t>cao</a:t>
            </a:r>
            <a:r>
              <a:rPr lang="en-US" sz="2800" dirty="0" smtClean="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là</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sao</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smtClean="0">
                <a:solidFill>
                  <a:srgbClr val="002060"/>
                </a:solidFill>
                <a:latin typeface="Times New Roman" panose="02020603050405020304" pitchFamily="18" charset="0"/>
                <a:cs typeface="Times New Roman" panose="02020603050405020304" pitchFamily="18" charset="0"/>
              </a:rPr>
              <a:t>coi</a:t>
            </a:r>
            <a:r>
              <a:rPr lang="en-US" sz="2800" dirty="0" smtClean="0">
                <a:solidFill>
                  <a:srgbClr val="002060"/>
                </a:solidFill>
                <a:latin typeface="Times New Roman" panose="02020603050405020304" pitchFamily="18" charset="0"/>
                <a:cs typeface="Times New Roman" panose="02020603050405020304" pitchFamily="18" charset="0"/>
              </a:rPr>
              <a:t> </a:t>
            </a:r>
            <a:r>
              <a:rPr lang="en-US" sz="2800" dirty="0" err="1" smtClean="0">
                <a:solidFill>
                  <a:srgbClr val="002060"/>
                </a:solidFill>
                <a:latin typeface="Times New Roman" panose="02020603050405020304" pitchFamily="18" charset="0"/>
                <a:cs typeface="Times New Roman" panose="02020603050405020304" pitchFamily="18" charset="0"/>
              </a:rPr>
              <a:t>lại</a:t>
            </a:r>
            <a:r>
              <a:rPr lang="en-US" sz="2800" dirty="0" smtClean="0">
                <a:solidFill>
                  <a:srgbClr val="002060"/>
                </a:solidFill>
                <a:latin typeface="Times New Roman" panose="02020603050405020304" pitchFamily="18" charset="0"/>
                <a:cs typeface="Times New Roman" panose="02020603050405020304" pitchFamily="18" charset="0"/>
              </a:rPr>
              <a:t> </a:t>
            </a:r>
            <a:r>
              <a:rPr lang="en-US" sz="2800" dirty="0" err="1" smtClean="0">
                <a:solidFill>
                  <a:srgbClr val="002060"/>
                </a:solidFill>
                <a:latin typeface="Times New Roman" panose="02020603050405020304" pitchFamily="18" charset="0"/>
                <a:cs typeface="Times New Roman" panose="02020603050405020304" pitchFamily="18" charset="0"/>
              </a:rPr>
              <a:t>dùm</a:t>
            </a:r>
            <a:r>
              <a:rPr lang="en-US" sz="2800" dirty="0" smtClean="0">
                <a:solidFill>
                  <a:srgbClr val="002060"/>
                </a:solidFill>
                <a:latin typeface="Times New Roman" panose="02020603050405020304" pitchFamily="18" charset="0"/>
                <a:cs typeface="Times New Roman" panose="02020603050405020304" pitchFamily="18" charset="0"/>
              </a:rPr>
              <a:t> </a:t>
            </a:r>
            <a:r>
              <a:rPr lang="en-US" sz="2800" dirty="0" err="1" smtClean="0">
                <a:solidFill>
                  <a:srgbClr val="002060"/>
                </a:solidFill>
                <a:latin typeface="Times New Roman" panose="02020603050405020304" pitchFamily="18" charset="0"/>
                <a:cs typeface="Times New Roman" panose="02020603050405020304" pitchFamily="18" charset="0"/>
              </a:rPr>
              <a:t>em</a:t>
            </a:r>
            <a:r>
              <a:rPr lang="en-US" sz="2800" dirty="0" smtClean="0">
                <a:solidFill>
                  <a:srgbClr val="002060"/>
                </a:solidFill>
                <a:latin typeface="Times New Roman" panose="02020603050405020304" pitchFamily="18" charset="0"/>
                <a:cs typeface="Times New Roman" panose="02020603050405020304" pitchFamily="18" charset="0"/>
              </a:rPr>
              <a:t> </a:t>
            </a:r>
            <a:r>
              <a:rPr lang="en-US" sz="2800" dirty="0" err="1" smtClean="0">
                <a:solidFill>
                  <a:srgbClr val="002060"/>
                </a:solidFill>
                <a:latin typeface="Times New Roman" panose="02020603050405020304" pitchFamily="18" charset="0"/>
                <a:cs typeface="Times New Roman" panose="02020603050405020304" pitchFamily="18" charset="0"/>
              </a:rPr>
              <a:t>đi</a:t>
            </a:r>
            <a:r>
              <a:rPr lang="en-US" sz="2800" dirty="0" smtClean="0">
                <a:solidFill>
                  <a:srgbClr val="002060"/>
                </a:solidFill>
                <a:latin typeface="Times New Roman" panose="02020603050405020304" pitchFamily="18" charset="0"/>
                <a:cs typeface="Times New Roman" panose="02020603050405020304" pitchFamily="18" charset="0"/>
              </a:rPr>
              <a:t>, </a:t>
            </a:r>
            <a:r>
              <a:rPr lang="en-US" sz="2800" dirty="0" err="1" smtClean="0">
                <a:solidFill>
                  <a:srgbClr val="002060"/>
                </a:solidFill>
                <a:latin typeface="Times New Roman" panose="02020603050405020304" pitchFamily="18" charset="0"/>
                <a:cs typeface="Times New Roman" panose="02020603050405020304" pitchFamily="18" charset="0"/>
              </a:rPr>
              <a:t>tại</a:t>
            </a:r>
            <a:r>
              <a:rPr lang="en-US" sz="2800" dirty="0" smtClean="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gì</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đó</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chứ</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đâu</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phải</a:t>
            </a:r>
            <a:r>
              <a:rPr lang="en-US" sz="2800" dirty="0">
                <a:solidFill>
                  <a:srgbClr val="002060"/>
                </a:solidFill>
                <a:latin typeface="Times New Roman" panose="02020603050405020304" pitchFamily="18" charset="0"/>
                <a:cs typeface="Times New Roman" panose="02020603050405020304" pitchFamily="18" charset="0"/>
              </a:rPr>
              <a:t> do </a:t>
            </a:r>
            <a:r>
              <a:rPr lang="en-US" sz="2800" dirty="0" err="1">
                <a:solidFill>
                  <a:srgbClr val="002060"/>
                </a:solidFill>
                <a:latin typeface="Times New Roman" panose="02020603050405020304" pitchFamily="18" charset="0"/>
                <a:cs typeface="Times New Roman" panose="02020603050405020304" pitchFamily="18" charset="0"/>
              </a:rPr>
              <a:t>em</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không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chịu</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uống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thuốc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đâu</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smtClean="0">
                <a:solidFill>
                  <a:srgbClr val="002060"/>
                </a:solidFill>
                <a:latin typeface="Times New Roman" panose="02020603050405020304" pitchFamily="18" charset="0"/>
                <a:cs typeface="Times New Roman" panose="02020603050405020304" pitchFamily="18" charset="0"/>
              </a:rPr>
              <a:t>mà</a:t>
            </a:r>
            <a:r>
              <a:rPr lang="en-US" sz="2800" dirty="0" smtClean="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tư</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vấn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hoài</a:t>
            </a:r>
            <a:r>
              <a:rPr lang="en-US" sz="2800" dirty="0">
                <a:solidFill>
                  <a:srgbClr val="002060"/>
                </a:solidFill>
                <a:latin typeface="Times New Roman" panose="02020603050405020304" pitchFamily="18" charset="0"/>
                <a:cs typeface="Times New Roman" panose="02020603050405020304" pitchFamily="18" charset="0"/>
              </a:rPr>
              <a:t>.</a:t>
            </a:r>
          </a:p>
          <a:p>
            <a:pPr lvl="0" algn="ctr"/>
            <a:r>
              <a:rPr lang="en-US" sz="2800" dirty="0" smtClean="0">
                <a:solidFill>
                  <a:srgbClr val="002060"/>
                </a:solidFill>
                <a:latin typeface="Times New Roman"/>
                <a:ea typeface="Times New Roman"/>
                <a:cs typeface="Times New Roman"/>
                <a:sym typeface="Times New Roman"/>
              </a:rPr>
              <a:t> </a:t>
            </a:r>
            <a:endParaRPr sz="2800" dirty="0">
              <a:solidFill>
                <a:srgbClr val="002060"/>
              </a:solidFill>
              <a:latin typeface="Times New Roman"/>
              <a:ea typeface="Times New Roman"/>
              <a:cs typeface="Times New Roman"/>
              <a:sym typeface="Times New Roman"/>
            </a:endParaRPr>
          </a:p>
        </p:txBody>
      </p:sp>
      <p:sp>
        <p:nvSpPr>
          <p:cNvPr id="606" name="Shape 606"/>
          <p:cNvSpPr/>
          <p:nvPr/>
        </p:nvSpPr>
        <p:spPr>
          <a:xfrm>
            <a:off x="2315628" y="5024149"/>
            <a:ext cx="7489458" cy="117809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endParaRPr lang="en-GB" sz="2800" dirty="0" smtClean="0">
              <a:solidFill>
                <a:schemeClr val="bg1"/>
              </a:solidFill>
              <a:latin typeface="Times New Roman"/>
              <a:ea typeface="Times New Roman"/>
              <a:cs typeface="Times New Roman"/>
              <a:sym typeface="Times New Roman"/>
            </a:endParaRPr>
          </a:p>
          <a:p>
            <a:pPr lvl="0" algn="ctr"/>
            <a:r>
              <a:rPr lang="en-GB" sz="2800" dirty="0" smtClean="0">
                <a:solidFill>
                  <a:schemeClr val="bg1"/>
                </a:solidFill>
                <a:latin typeface="Times New Roman"/>
                <a:ea typeface="Times New Roman"/>
                <a:cs typeface="Times New Roman"/>
                <a:sym typeface="Times New Roman"/>
              </a:rPr>
              <a:t>TVV: </a:t>
            </a:r>
            <a:r>
              <a:rPr lang="en-US" sz="2800" dirty="0" err="1" smtClean="0">
                <a:solidFill>
                  <a:schemeClr val="bg1"/>
                </a:solidFill>
                <a:latin typeface="Times New Roman" panose="02020603050405020304" pitchFamily="18" charset="0"/>
                <a:cs typeface="Times New Roman" panose="02020603050405020304" pitchFamily="18" charset="0"/>
              </a:rPr>
              <a:t>Em</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cảm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thấy</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khó</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chịu</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và</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không</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smtClean="0">
                <a:solidFill>
                  <a:schemeClr val="bg1"/>
                </a:solidFill>
                <a:latin typeface="Times New Roman" panose="02020603050405020304" pitchFamily="18" charset="0"/>
                <a:cs typeface="Times New Roman" panose="02020603050405020304" pitchFamily="18" charset="0"/>
              </a:rPr>
              <a:t>muốn</a:t>
            </a:r>
            <a:endParaRPr lang="en-US" sz="2800" dirty="0" smtClean="0">
              <a:solidFill>
                <a:schemeClr val="bg1"/>
              </a:solidFill>
              <a:latin typeface="Times New Roman" panose="02020603050405020304" pitchFamily="18" charset="0"/>
              <a:cs typeface="Times New Roman" panose="02020603050405020304" pitchFamily="18" charset="0"/>
            </a:endParaRPr>
          </a:p>
          <a:p>
            <a:pPr lvl="0" algn="ctr"/>
            <a:r>
              <a:rPr lang="en-US" sz="2800" dirty="0" err="1" smtClean="0">
                <a:solidFill>
                  <a:schemeClr val="bg1"/>
                </a:solidFill>
                <a:latin typeface="Times New Roman" panose="02020603050405020304" pitchFamily="18" charset="0"/>
                <a:cs typeface="Times New Roman" panose="02020603050405020304" pitchFamily="18" charset="0"/>
              </a:rPr>
              <a:t>trao</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đổi</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về</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kết</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quả</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xét</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nghiệm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tải</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lượng</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smtClean="0">
                <a:solidFill>
                  <a:schemeClr val="bg1"/>
                </a:solidFill>
                <a:latin typeface="Times New Roman" panose="02020603050405020304" pitchFamily="18" charset="0"/>
                <a:cs typeface="Times New Roman" panose="02020603050405020304" pitchFamily="18" charset="0"/>
              </a:rPr>
              <a:t>virus.</a:t>
            </a:r>
            <a:endParaRPr lang="en-US" sz="2800" dirty="0">
              <a:solidFill>
                <a:schemeClr val="bg1"/>
              </a:solidFill>
              <a:latin typeface="Times New Roman" panose="02020603050405020304" pitchFamily="18" charset="0"/>
              <a:cs typeface="Times New Roman" panose="02020603050405020304" pitchFamily="18" charset="0"/>
            </a:endParaRPr>
          </a:p>
          <a:p>
            <a:endParaRPr sz="3200" dirty="0">
              <a:solidFill>
                <a:schemeClr val="bg1"/>
              </a:solidFill>
              <a:latin typeface="Times New Roman"/>
              <a:ea typeface="Times New Roman"/>
              <a:cs typeface="Times New Roman"/>
              <a:sym typeface="Times New Roman"/>
            </a:endParaRPr>
          </a:p>
        </p:txBody>
      </p:sp>
      <p:sp>
        <p:nvSpPr>
          <p:cNvPr id="608" name="Shape 608"/>
          <p:cNvSpPr/>
          <p:nvPr/>
        </p:nvSpPr>
        <p:spPr>
          <a:xfrm>
            <a:off x="5818844" y="4357404"/>
            <a:ext cx="615271" cy="612558"/>
          </a:xfrm>
          <a:prstGeom prst="downArrow">
            <a:avLst>
              <a:gd name="adj1" fmla="val 50000"/>
              <a:gd name="adj2" fmla="val 50000"/>
            </a:avLst>
          </a:prstGeom>
          <a:solidFill>
            <a:srgbClr val="002060"/>
          </a:solidFill>
          <a:ln>
            <a:noFill/>
          </a:ln>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Tree>
    <p:extLst>
      <p:ext uri="{BB962C8B-B14F-4D97-AF65-F5344CB8AC3E}">
        <p14:creationId xmlns:p14="http://schemas.microsoft.com/office/powerpoint/2010/main" val="3001637823"/>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06">
                                            <p:txEl>
                                              <p:pRg st="1" end="1"/>
                                            </p:txEl>
                                          </p:spTgt>
                                        </p:tgtEl>
                                        <p:attrNameLst>
                                          <p:attrName>style.visibility</p:attrName>
                                        </p:attrNameLst>
                                      </p:cBhvr>
                                      <p:to>
                                        <p:strVal val="visible"/>
                                      </p:to>
                                    </p:set>
                                    <p:anim calcmode="lin" valueType="num">
                                      <p:cBhvr additive="base">
                                        <p:cTn id="7" dur="500"/>
                                        <p:tgtEl>
                                          <p:spTgt spid="60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06">
                                            <p:txEl>
                                              <p:pRg st="2" end="2"/>
                                            </p:txEl>
                                          </p:spTgt>
                                        </p:tgtEl>
                                        <p:attrNameLst>
                                          <p:attrName>style.visibility</p:attrName>
                                        </p:attrNameLst>
                                      </p:cBhvr>
                                      <p:to>
                                        <p:strVal val="visible"/>
                                      </p:to>
                                    </p:set>
                                    <p:anim calcmode="lin" valueType="num">
                                      <p:cBhvr additive="base">
                                        <p:cTn id="12" dur="500"/>
                                        <p:tgtEl>
                                          <p:spTgt spid="60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Shape 614"/>
          <p:cNvSpPr txBox="1">
            <a:spLocks noGrp="1"/>
          </p:cNvSpPr>
          <p:nvPr>
            <p:ph type="title"/>
          </p:nvPr>
        </p:nvSpPr>
        <p:spPr>
          <a:xfrm>
            <a:off x="1097280" y="1235676"/>
            <a:ext cx="10058400" cy="501684"/>
          </a:xfrm>
          <a:prstGeom prst="rect">
            <a:avLst/>
          </a:prstGeom>
          <a:noFill/>
          <a:ln>
            <a:noFill/>
          </a:ln>
        </p:spPr>
        <p:txBody>
          <a:bodyPr spcFirstLastPara="1" vert="horz" wrap="square" lIns="91425" tIns="45700" rIns="91425" bIns="45700" rtlCol="0" anchor="ctr" anchorCtr="0">
            <a:noAutofit/>
          </a:bodyPr>
          <a:lstStyle/>
          <a:p>
            <a:pPr algn="ct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b="1" dirty="0">
              <a:solidFill>
                <a:srgbClr val="FF0000"/>
              </a:solidFill>
              <a:latin typeface="Times New Roman (Headings)"/>
              <a:sym typeface="Times New Roman"/>
            </a:endParaRPr>
          </a:p>
        </p:txBody>
      </p:sp>
      <p:sp>
        <p:nvSpPr>
          <p:cNvPr id="2" name="Content Placeholder 1"/>
          <p:cNvSpPr>
            <a:spLocks noGrp="1"/>
          </p:cNvSpPr>
          <p:nvPr>
            <p:ph idx="1"/>
          </p:nvPr>
        </p:nvSpPr>
        <p:spPr>
          <a:xfrm>
            <a:off x="1097280" y="1845733"/>
            <a:ext cx="10058400" cy="4480925"/>
          </a:xfrm>
        </p:spPr>
        <p:txBody>
          <a:bodyPr>
            <a:normAutofit/>
          </a:bodyPr>
          <a:lstStyle/>
          <a:p>
            <a:r>
              <a:rPr lang="en-US" sz="3200" b="1" dirty="0" err="1" smtClean="0">
                <a:solidFill>
                  <a:srgbClr val="0070C0"/>
                </a:solidFill>
              </a:rPr>
              <a:t>Bài</a:t>
            </a:r>
            <a:r>
              <a:rPr lang="en-US" sz="3200" b="1" dirty="0" smtClean="0">
                <a:solidFill>
                  <a:srgbClr val="0070C0"/>
                </a:solidFill>
              </a:rPr>
              <a:t> </a:t>
            </a:r>
            <a:r>
              <a:rPr lang="en-US" sz="3200" b="1" dirty="0" err="1" smtClean="0">
                <a:solidFill>
                  <a:srgbClr val="0070C0"/>
                </a:solidFill>
              </a:rPr>
              <a:t>tập</a:t>
            </a:r>
            <a:r>
              <a:rPr lang="en-US" sz="3200" b="1" dirty="0" smtClean="0">
                <a:solidFill>
                  <a:srgbClr val="0070C0"/>
                </a:solidFill>
              </a:rPr>
              <a:t> PH </a:t>
            </a:r>
            <a:r>
              <a:rPr lang="en-US" sz="3200" b="1" dirty="0" err="1" smtClean="0">
                <a:solidFill>
                  <a:srgbClr val="0070C0"/>
                </a:solidFill>
              </a:rPr>
              <a:t>cảm</a:t>
            </a:r>
            <a:r>
              <a:rPr lang="en-US" sz="3200" b="1" dirty="0" smtClean="0">
                <a:solidFill>
                  <a:srgbClr val="0070C0"/>
                </a:solidFill>
              </a:rPr>
              <a:t> </a:t>
            </a:r>
            <a:r>
              <a:rPr lang="en-US" sz="3200" b="1" dirty="0" err="1" smtClean="0">
                <a:solidFill>
                  <a:srgbClr val="0070C0"/>
                </a:solidFill>
              </a:rPr>
              <a:t>xúc</a:t>
            </a:r>
            <a:r>
              <a:rPr lang="en-US" sz="3200" b="1" dirty="0" smtClean="0">
                <a:solidFill>
                  <a:srgbClr val="0070C0"/>
                </a:solidFill>
              </a:rPr>
              <a:t>:</a:t>
            </a:r>
            <a:endParaRPr lang="vi-VN" sz="3200" b="1" dirty="0">
              <a:solidFill>
                <a:srgbClr val="0070C0"/>
              </a:solidFill>
            </a:endParaRPr>
          </a:p>
        </p:txBody>
      </p:sp>
      <p:sp>
        <p:nvSpPr>
          <p:cNvPr id="615" name="Shape 615"/>
          <p:cNvSpPr/>
          <p:nvPr/>
        </p:nvSpPr>
        <p:spPr>
          <a:xfrm>
            <a:off x="1272746" y="2438663"/>
            <a:ext cx="9638270" cy="1894129"/>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endParaRPr lang="vi-VN" sz="2800" dirty="0" smtClean="0">
              <a:solidFill>
                <a:srgbClr val="002060"/>
              </a:solidFill>
              <a:latin typeface="Times New Roman"/>
              <a:ea typeface="Times New Roman"/>
              <a:cs typeface="Times New Roman"/>
              <a:sym typeface="Times New Roman"/>
            </a:endParaRPr>
          </a:p>
          <a:p>
            <a:pPr algn="ctr"/>
            <a:r>
              <a:rPr lang="en-GB" sz="2800" dirty="0" smtClean="0">
                <a:solidFill>
                  <a:srgbClr val="002060"/>
                </a:solidFill>
                <a:latin typeface="Times New Roman"/>
                <a:ea typeface="Times New Roman"/>
                <a:cs typeface="Times New Roman"/>
                <a:sym typeface="Times New Roman"/>
              </a:rPr>
              <a:t>KH: </a:t>
            </a:r>
            <a:r>
              <a:rPr lang="en-GB" sz="2800" dirty="0" err="1" smtClean="0">
                <a:solidFill>
                  <a:srgbClr val="002060"/>
                </a:solidFill>
                <a:latin typeface="Times New Roman"/>
                <a:ea typeface="Times New Roman"/>
                <a:cs typeface="Times New Roman"/>
                <a:sym typeface="Times New Roman"/>
              </a:rPr>
              <a:t>Chị</a:t>
            </a:r>
            <a:r>
              <a:rPr lang="en-US" sz="2800" dirty="0" smtClean="0">
                <a:solidFill>
                  <a:srgbClr val="002060"/>
                </a:solidFill>
                <a:latin typeface="Times New Roman"/>
                <a:ea typeface="Times New Roman"/>
                <a:cs typeface="Times New Roman"/>
                <a:sym typeface="Times New Roman"/>
              </a:rPr>
              <a:t> </a:t>
            </a:r>
            <a:r>
              <a:rPr lang="vi-VN" sz="2800" dirty="0">
                <a:solidFill>
                  <a:srgbClr val="002060"/>
                </a:solidFill>
                <a:latin typeface="Times New Roman"/>
                <a:ea typeface="Times New Roman"/>
                <a:cs typeface="Times New Roman"/>
                <a:sym typeface="Times New Roman"/>
              </a:rPr>
              <a:t>ơ</a:t>
            </a:r>
            <a:r>
              <a:rPr lang="en-US" sz="2800" dirty="0" err="1">
                <a:solidFill>
                  <a:srgbClr val="002060"/>
                </a:solidFill>
                <a:latin typeface="Times New Roman"/>
                <a:ea typeface="Times New Roman"/>
                <a:cs typeface="Times New Roman"/>
                <a:sym typeface="Times New Roman"/>
              </a:rPr>
              <a:t>i</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em</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mới</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vô</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trung</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tâm</a:t>
            </a:r>
            <a:r>
              <a:rPr lang="en-US" sz="2800" dirty="0">
                <a:solidFill>
                  <a:srgbClr val="002060"/>
                </a:solidFill>
                <a:latin typeface="Times New Roman"/>
                <a:ea typeface="Times New Roman"/>
                <a:cs typeface="Times New Roman"/>
                <a:sym typeface="Times New Roman"/>
              </a:rPr>
              <a:t> </a:t>
            </a:r>
            <a:r>
              <a:rPr lang="vi-VN" sz="2800" dirty="0">
                <a:solidFill>
                  <a:srgbClr val="002060"/>
                </a:solidFill>
                <a:latin typeface="Times New Roman"/>
                <a:ea typeface="Times New Roman"/>
                <a:cs typeface="Times New Roman"/>
                <a:sym typeface="Times New Roman"/>
              </a:rPr>
              <a:t>được</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có</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mấy</a:t>
            </a:r>
            <a:r>
              <a:rPr lang="en-US" sz="2800" dirty="0">
                <a:solidFill>
                  <a:srgbClr val="002060"/>
                </a:solidFill>
                <a:latin typeface="Times New Roman"/>
                <a:ea typeface="Times New Roman"/>
                <a:cs typeface="Times New Roman"/>
                <a:sym typeface="Times New Roman"/>
              </a:rPr>
              <a:t> </a:t>
            </a:r>
            <a:r>
              <a:rPr lang="en-US" sz="2800" dirty="0" err="1" smtClean="0">
                <a:solidFill>
                  <a:srgbClr val="002060"/>
                </a:solidFill>
                <a:latin typeface="Times New Roman"/>
                <a:ea typeface="Times New Roman"/>
                <a:cs typeface="Times New Roman"/>
                <a:sym typeface="Times New Roman"/>
              </a:rPr>
              <a:t>bữa</a:t>
            </a:r>
            <a:r>
              <a:rPr lang="en-US" sz="2800" dirty="0" smtClean="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mà</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cứ</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cách</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ngày</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lại</a:t>
            </a:r>
            <a:r>
              <a:rPr lang="en-US" sz="2800" dirty="0">
                <a:solidFill>
                  <a:srgbClr val="002060"/>
                </a:solidFill>
                <a:latin typeface="Times New Roman"/>
                <a:ea typeface="Times New Roman"/>
                <a:cs typeface="Times New Roman"/>
                <a:sym typeface="Times New Roman"/>
              </a:rPr>
              <a:t> </a:t>
            </a:r>
            <a:r>
              <a:rPr lang="en-US" sz="2800" dirty="0" err="1" smtClean="0">
                <a:solidFill>
                  <a:srgbClr val="002060"/>
                </a:solidFill>
                <a:latin typeface="Times New Roman"/>
                <a:ea typeface="Times New Roman"/>
                <a:cs typeface="Times New Roman"/>
                <a:sym typeface="Times New Roman"/>
              </a:rPr>
              <a:t>kêu</a:t>
            </a:r>
            <a:r>
              <a:rPr lang="en-US" sz="2800" dirty="0" smtClean="0">
                <a:solidFill>
                  <a:srgbClr val="002060"/>
                </a:solidFill>
                <a:latin typeface="Times New Roman"/>
                <a:ea typeface="Times New Roman"/>
                <a:cs typeface="Times New Roman"/>
                <a:sym typeface="Times New Roman"/>
              </a:rPr>
              <a:t> </a:t>
            </a:r>
            <a:r>
              <a:rPr lang="en-US" sz="2800" dirty="0" err="1" smtClean="0">
                <a:solidFill>
                  <a:srgbClr val="002060"/>
                </a:solidFill>
                <a:latin typeface="Times New Roman"/>
                <a:ea typeface="Times New Roman"/>
                <a:cs typeface="Times New Roman"/>
                <a:sym typeface="Times New Roman"/>
              </a:rPr>
              <a:t>lên</a:t>
            </a:r>
            <a:r>
              <a:rPr lang="en-US" sz="2800" dirty="0" smtClean="0">
                <a:solidFill>
                  <a:srgbClr val="002060"/>
                </a:solidFill>
                <a:latin typeface="Times New Roman"/>
                <a:ea typeface="Times New Roman"/>
                <a:cs typeface="Times New Roman"/>
                <a:sym typeface="Times New Roman"/>
              </a:rPr>
              <a:t> </a:t>
            </a:r>
            <a:r>
              <a:rPr lang="en-US" sz="2800" dirty="0" err="1" smtClean="0">
                <a:solidFill>
                  <a:srgbClr val="002060"/>
                </a:solidFill>
                <a:latin typeface="Times New Roman"/>
                <a:ea typeface="Times New Roman"/>
                <a:cs typeface="Times New Roman"/>
                <a:sym typeface="Times New Roman"/>
              </a:rPr>
              <a:t>gặp</a:t>
            </a:r>
            <a:r>
              <a:rPr lang="en-US" sz="2800" dirty="0" smtClean="0">
                <a:solidFill>
                  <a:srgbClr val="002060"/>
                </a:solidFill>
                <a:latin typeface="Times New Roman"/>
                <a:ea typeface="Times New Roman"/>
                <a:cs typeface="Times New Roman"/>
                <a:sym typeface="Times New Roman"/>
              </a:rPr>
              <a:t> </a:t>
            </a:r>
            <a:r>
              <a:rPr lang="en-US" sz="2800" dirty="0">
                <a:solidFill>
                  <a:srgbClr val="002060"/>
                </a:solidFill>
                <a:latin typeface="Times New Roman"/>
                <a:ea typeface="Times New Roman"/>
                <a:cs typeface="Times New Roman"/>
                <a:sym typeface="Times New Roman"/>
              </a:rPr>
              <a:t>t</a:t>
            </a:r>
            <a:r>
              <a:rPr lang="vi-VN" sz="2800" dirty="0">
                <a:solidFill>
                  <a:srgbClr val="002060"/>
                </a:solidFill>
                <a:latin typeface="Times New Roman"/>
                <a:ea typeface="Times New Roman"/>
                <a:cs typeface="Times New Roman"/>
                <a:sym typeface="Times New Roman"/>
              </a:rPr>
              <a:t>ư</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vấn</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Mà</a:t>
            </a:r>
            <a:r>
              <a:rPr lang="en-US" sz="2800" dirty="0">
                <a:solidFill>
                  <a:srgbClr val="002060"/>
                </a:solidFill>
                <a:latin typeface="Times New Roman"/>
                <a:ea typeface="Times New Roman"/>
                <a:cs typeface="Times New Roman"/>
                <a:sym typeface="Times New Roman"/>
              </a:rPr>
              <a:t> t</a:t>
            </a:r>
            <a:r>
              <a:rPr lang="vi-VN" sz="2800" dirty="0">
                <a:solidFill>
                  <a:srgbClr val="002060"/>
                </a:solidFill>
                <a:latin typeface="Times New Roman"/>
                <a:ea typeface="Times New Roman"/>
                <a:cs typeface="Times New Roman"/>
                <a:sym typeface="Times New Roman"/>
              </a:rPr>
              <a:t>ư</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vấn</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gì</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cũng</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chỉ</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hỏi</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tới</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hỏi</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lui</a:t>
            </a:r>
            <a:r>
              <a:rPr lang="en-US" sz="2800" dirty="0">
                <a:solidFill>
                  <a:srgbClr val="002060"/>
                </a:solidFill>
                <a:latin typeface="Times New Roman"/>
                <a:ea typeface="Times New Roman"/>
                <a:cs typeface="Times New Roman"/>
                <a:sym typeface="Times New Roman"/>
              </a:rPr>
              <a:t> </a:t>
            </a:r>
            <a:r>
              <a:rPr lang="en-US" sz="2800" dirty="0" err="1" smtClean="0">
                <a:solidFill>
                  <a:srgbClr val="002060"/>
                </a:solidFill>
                <a:latin typeface="Times New Roman"/>
                <a:ea typeface="Times New Roman"/>
                <a:cs typeface="Times New Roman"/>
                <a:sym typeface="Times New Roman"/>
              </a:rPr>
              <a:t>có</a:t>
            </a:r>
            <a:r>
              <a:rPr lang="en-US" sz="2800" dirty="0" smtClean="0">
                <a:solidFill>
                  <a:srgbClr val="002060"/>
                </a:solidFill>
                <a:latin typeface="Times New Roman"/>
                <a:ea typeface="Times New Roman"/>
                <a:cs typeface="Times New Roman"/>
                <a:sym typeface="Times New Roman"/>
              </a:rPr>
              <a:t> </a:t>
            </a:r>
            <a:r>
              <a:rPr lang="en-US" sz="2800" dirty="0" err="1" smtClean="0">
                <a:solidFill>
                  <a:srgbClr val="002060"/>
                </a:solidFill>
                <a:latin typeface="Times New Roman"/>
                <a:ea typeface="Times New Roman"/>
                <a:cs typeface="Times New Roman"/>
                <a:sym typeface="Times New Roman"/>
              </a:rPr>
              <a:t>mấy</a:t>
            </a:r>
            <a:r>
              <a:rPr lang="en-US" sz="2800" dirty="0" smtClean="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câu</a:t>
            </a:r>
            <a:r>
              <a:rPr lang="en-US" sz="2800" dirty="0">
                <a:solidFill>
                  <a:srgbClr val="002060"/>
                </a:solidFill>
                <a:latin typeface="Times New Roman"/>
                <a:ea typeface="Times New Roman"/>
                <a:cs typeface="Times New Roman"/>
                <a:sym typeface="Times New Roman"/>
              </a:rPr>
              <a:t>: </a:t>
            </a:r>
            <a:r>
              <a:rPr lang="en-US" sz="2800" dirty="0" smtClean="0">
                <a:solidFill>
                  <a:srgbClr val="002060"/>
                </a:solidFill>
                <a:latin typeface="Times New Roman"/>
                <a:ea typeface="Times New Roman"/>
                <a:cs typeface="Times New Roman"/>
                <a:sym typeface="Times New Roman"/>
              </a:rPr>
              <a:t>“Ở </a:t>
            </a:r>
            <a:r>
              <a:rPr lang="en-US" sz="2800" dirty="0" err="1">
                <a:solidFill>
                  <a:srgbClr val="002060"/>
                </a:solidFill>
                <a:latin typeface="Times New Roman"/>
                <a:ea typeface="Times New Roman"/>
                <a:cs typeface="Times New Roman"/>
                <a:sym typeface="Times New Roman"/>
              </a:rPr>
              <a:t>nhà</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chơi</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mấy</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cữ</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cữ</a:t>
            </a:r>
            <a:r>
              <a:rPr lang="en-US" sz="2800" dirty="0">
                <a:solidFill>
                  <a:srgbClr val="002060"/>
                </a:solidFill>
                <a:latin typeface="Times New Roman"/>
                <a:ea typeface="Times New Roman"/>
                <a:cs typeface="Times New Roman"/>
                <a:sym typeface="Times New Roman"/>
              </a:rPr>
              <a:t> </a:t>
            </a:r>
            <a:r>
              <a:rPr lang="en-US" sz="2800" dirty="0" err="1" smtClean="0">
                <a:solidFill>
                  <a:srgbClr val="002060"/>
                </a:solidFill>
                <a:latin typeface="Times New Roman"/>
                <a:ea typeface="Times New Roman"/>
                <a:cs typeface="Times New Roman"/>
                <a:sym typeface="Times New Roman"/>
              </a:rPr>
              <a:t>chơi</a:t>
            </a:r>
            <a:r>
              <a:rPr lang="en-US" sz="2800" dirty="0" smtClean="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nhiêu</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chơi</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kiểu</a:t>
            </a:r>
            <a:r>
              <a:rPr lang="en-US" sz="2800" dirty="0">
                <a:solidFill>
                  <a:srgbClr val="002060"/>
                </a:solidFill>
                <a:latin typeface="Times New Roman"/>
                <a:ea typeface="Times New Roman"/>
                <a:cs typeface="Times New Roman"/>
                <a:sym typeface="Times New Roman"/>
              </a:rPr>
              <a:t> </a:t>
            </a:r>
            <a:r>
              <a:rPr lang="en-US" sz="2800" dirty="0" err="1" smtClean="0">
                <a:solidFill>
                  <a:srgbClr val="002060"/>
                </a:solidFill>
                <a:latin typeface="Times New Roman"/>
                <a:ea typeface="Times New Roman"/>
                <a:cs typeface="Times New Roman"/>
                <a:sym typeface="Times New Roman"/>
              </a:rPr>
              <a:t>gì</a:t>
            </a:r>
            <a:r>
              <a:rPr lang="en-US" sz="2800" dirty="0" smtClean="0">
                <a:solidFill>
                  <a:srgbClr val="002060"/>
                </a:solidFill>
                <a:latin typeface="Times New Roman"/>
                <a:ea typeface="Times New Roman"/>
                <a:cs typeface="Times New Roman"/>
                <a:sym typeface="Times New Roman"/>
              </a:rPr>
              <a:t>.” </a:t>
            </a:r>
            <a:r>
              <a:rPr lang="en-US" sz="2800" dirty="0" err="1" smtClean="0">
                <a:solidFill>
                  <a:srgbClr val="002060"/>
                </a:solidFill>
                <a:latin typeface="Times New Roman"/>
                <a:ea typeface="Times New Roman"/>
                <a:cs typeface="Times New Roman"/>
                <a:sym typeface="Times New Roman"/>
              </a:rPr>
              <a:t>Chị</a:t>
            </a:r>
            <a:r>
              <a:rPr lang="en-US" sz="2800" dirty="0" smtClean="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cho</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em</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nghỉ</a:t>
            </a:r>
            <a:r>
              <a:rPr lang="en-US" sz="2800" dirty="0">
                <a:solidFill>
                  <a:srgbClr val="002060"/>
                </a:solidFill>
                <a:latin typeface="Times New Roman"/>
                <a:ea typeface="Times New Roman"/>
                <a:cs typeface="Times New Roman"/>
                <a:sym typeface="Times New Roman"/>
              </a:rPr>
              <a:t> </a:t>
            </a:r>
            <a:r>
              <a:rPr lang="vi-VN" sz="2800" dirty="0">
                <a:solidFill>
                  <a:srgbClr val="002060"/>
                </a:solidFill>
                <a:latin typeface="Times New Roman"/>
                <a:ea typeface="Times New Roman"/>
                <a:cs typeface="Times New Roman"/>
                <a:sym typeface="Times New Roman"/>
              </a:rPr>
              <a:t>đ</a:t>
            </a:r>
            <a:r>
              <a:rPr lang="en-US" sz="2800" dirty="0" err="1">
                <a:solidFill>
                  <a:srgbClr val="002060"/>
                </a:solidFill>
                <a:latin typeface="Times New Roman"/>
                <a:ea typeface="Times New Roman"/>
                <a:cs typeface="Times New Roman"/>
                <a:sym typeface="Times New Roman"/>
              </a:rPr>
              <a:t>i</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bữa</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khác</a:t>
            </a:r>
            <a:r>
              <a:rPr lang="en-US" sz="2800" dirty="0">
                <a:solidFill>
                  <a:srgbClr val="002060"/>
                </a:solidFill>
                <a:latin typeface="Times New Roman"/>
                <a:ea typeface="Times New Roman"/>
                <a:cs typeface="Times New Roman"/>
                <a:sym typeface="Times New Roman"/>
              </a:rPr>
              <a:t> t</a:t>
            </a:r>
            <a:r>
              <a:rPr lang="vi-VN" sz="2800" dirty="0">
                <a:solidFill>
                  <a:srgbClr val="002060"/>
                </a:solidFill>
                <a:latin typeface="Times New Roman"/>
                <a:ea typeface="Times New Roman"/>
                <a:cs typeface="Times New Roman"/>
                <a:sym typeface="Times New Roman"/>
              </a:rPr>
              <a:t>ư</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vấn</a:t>
            </a:r>
            <a:r>
              <a:rPr lang="en-US" sz="2800" dirty="0">
                <a:solidFill>
                  <a:srgbClr val="002060"/>
                </a:solidFill>
                <a:latin typeface="Times New Roman"/>
                <a:ea typeface="Times New Roman"/>
                <a:cs typeface="Times New Roman"/>
                <a:sym typeface="Times New Roman"/>
              </a:rPr>
              <a:t> </a:t>
            </a:r>
            <a:r>
              <a:rPr lang="vi-VN" sz="2800" dirty="0">
                <a:solidFill>
                  <a:srgbClr val="002060"/>
                </a:solidFill>
                <a:latin typeface="Times New Roman"/>
                <a:ea typeface="Times New Roman"/>
                <a:cs typeface="Times New Roman"/>
                <a:sym typeface="Times New Roman"/>
              </a:rPr>
              <a:t>được</a:t>
            </a:r>
            <a:r>
              <a:rPr lang="en-US" sz="2800" dirty="0">
                <a:solidFill>
                  <a:srgbClr val="002060"/>
                </a:solidFill>
                <a:latin typeface="Times New Roman"/>
                <a:ea typeface="Times New Roman"/>
                <a:cs typeface="Times New Roman"/>
                <a:sym typeface="Times New Roman"/>
              </a:rPr>
              <a:t> </a:t>
            </a:r>
            <a:r>
              <a:rPr lang="en-US" sz="2800" dirty="0" err="1" smtClean="0">
                <a:solidFill>
                  <a:srgbClr val="002060"/>
                </a:solidFill>
                <a:latin typeface="Times New Roman"/>
                <a:ea typeface="Times New Roman"/>
                <a:cs typeface="Times New Roman"/>
                <a:sym typeface="Times New Roman"/>
              </a:rPr>
              <a:t>không</a:t>
            </a:r>
            <a:r>
              <a:rPr lang="en-US" sz="2800" dirty="0" smtClean="0">
                <a:solidFill>
                  <a:srgbClr val="002060"/>
                </a:solidFill>
                <a:latin typeface="Times New Roman"/>
                <a:ea typeface="Times New Roman"/>
                <a:cs typeface="Times New Roman"/>
                <a:sym typeface="Times New Roman"/>
              </a:rPr>
              <a:t>?</a:t>
            </a:r>
            <a:endParaRPr lang="vi-VN" sz="2800" dirty="0">
              <a:solidFill>
                <a:srgbClr val="002060"/>
              </a:solidFill>
              <a:latin typeface="Times New Roman"/>
              <a:ea typeface="Times New Roman"/>
              <a:cs typeface="Times New Roman"/>
              <a:sym typeface="Times New Roman"/>
            </a:endParaRPr>
          </a:p>
          <a:p>
            <a:pPr lvl="0"/>
            <a:endParaRPr sz="3200" dirty="0">
              <a:solidFill>
                <a:srgbClr val="002060"/>
              </a:solidFill>
              <a:latin typeface="Times New Roman"/>
              <a:ea typeface="Times New Roman"/>
              <a:cs typeface="Times New Roman"/>
              <a:sym typeface="Times New Roman"/>
            </a:endParaRPr>
          </a:p>
        </p:txBody>
      </p:sp>
      <p:sp>
        <p:nvSpPr>
          <p:cNvPr id="616" name="Shape 616"/>
          <p:cNvSpPr/>
          <p:nvPr/>
        </p:nvSpPr>
        <p:spPr>
          <a:xfrm>
            <a:off x="2271948" y="5078627"/>
            <a:ext cx="7789294" cy="1149178"/>
          </a:xfrm>
          <a:prstGeom prst="roundRect">
            <a:avLst>
              <a:gd name="adj" fmla="val 16667"/>
            </a:avLst>
          </a:prstGeom>
          <a:solidFill>
            <a:srgbClr val="FFC000"/>
          </a:solidFill>
          <a:ln>
            <a:noFill/>
          </a:ln>
        </p:spPr>
        <p:txBody>
          <a:bodyPr spcFirstLastPara="1" wrap="square" lIns="91425" tIns="45700" rIns="91425" bIns="45700" anchor="ctr" anchorCtr="0">
            <a:noAutofit/>
          </a:bodyPr>
          <a:lstStyle/>
          <a:p>
            <a:r>
              <a:rPr lang="en-GB" sz="2400" dirty="0">
                <a:latin typeface="Times New Roman"/>
                <a:ea typeface="Times New Roman"/>
                <a:cs typeface="Times New Roman"/>
                <a:sym typeface="Times New Roman"/>
              </a:rPr>
              <a:t>TVV</a:t>
            </a:r>
            <a:r>
              <a:rPr lang="en-GB" sz="2400" dirty="0" smtClean="0">
                <a:latin typeface="Times New Roman"/>
                <a:ea typeface="Times New Roman"/>
                <a:cs typeface="Times New Roman"/>
                <a:sym typeface="Times New Roman"/>
              </a:rPr>
              <a:t>: ………………………………………</a:t>
            </a:r>
            <a:endParaRPr lang="en-GB" sz="2400" dirty="0">
              <a:latin typeface="Times New Roman"/>
              <a:ea typeface="Times New Roman"/>
              <a:cs typeface="Times New Roman"/>
              <a:sym typeface="Times New Roman"/>
            </a:endParaRPr>
          </a:p>
          <a:p>
            <a:pPr lvl="0" algn="ctr"/>
            <a:r>
              <a:rPr lang="en-GB" sz="2400" b="1" u="sng" dirty="0" err="1">
                <a:latin typeface="Times New Roman"/>
                <a:ea typeface="Times New Roman"/>
                <a:cs typeface="Times New Roman"/>
                <a:sym typeface="Times New Roman"/>
              </a:rPr>
              <a:t>V</a:t>
            </a:r>
            <a:r>
              <a:rPr lang="en-GB" sz="2400" b="1" u="sng" dirty="0" err="1" smtClean="0">
                <a:latin typeface="Times New Roman"/>
                <a:ea typeface="Times New Roman"/>
                <a:cs typeface="Times New Roman"/>
                <a:sym typeface="Times New Roman"/>
              </a:rPr>
              <a:t>ui</a:t>
            </a:r>
            <a:r>
              <a:rPr lang="en-GB" sz="2400" b="1" u="sng" dirty="0" smtClean="0">
                <a:latin typeface="Times New Roman"/>
                <a:ea typeface="Times New Roman"/>
                <a:cs typeface="Times New Roman"/>
                <a:sym typeface="Times New Roman"/>
              </a:rPr>
              <a:t> </a:t>
            </a:r>
            <a:r>
              <a:rPr lang="en-GB" sz="2400" b="1" u="sng" dirty="0" err="1">
                <a:latin typeface="Times New Roman"/>
                <a:ea typeface="Times New Roman"/>
                <a:cs typeface="Times New Roman"/>
                <a:sym typeface="Times New Roman"/>
              </a:rPr>
              <a:t>lòng</a:t>
            </a:r>
            <a:r>
              <a:rPr lang="en-GB" sz="2400" b="1" u="sng" dirty="0">
                <a:latin typeface="Times New Roman"/>
                <a:ea typeface="Times New Roman"/>
                <a:cs typeface="Times New Roman"/>
                <a:sym typeface="Times New Roman"/>
              </a:rPr>
              <a:t> </a:t>
            </a:r>
            <a:r>
              <a:rPr lang="vi-VN" sz="2400" b="1" u="sng" dirty="0" smtClean="0">
                <a:latin typeface="Times New Roman"/>
                <a:ea typeface="Times New Roman"/>
                <a:cs typeface="Times New Roman"/>
                <a:sym typeface="Times New Roman"/>
              </a:rPr>
              <a:t>viết </a:t>
            </a:r>
            <a:r>
              <a:rPr lang="en-US" sz="2400" b="1" u="sng" dirty="0" err="1" smtClean="0">
                <a:latin typeface="Times New Roman"/>
                <a:ea typeface="Times New Roman"/>
                <a:cs typeface="Times New Roman"/>
                <a:sym typeface="Times New Roman"/>
              </a:rPr>
              <a:t>câu</a:t>
            </a:r>
            <a:r>
              <a:rPr lang="en-US" sz="2400" b="1" u="sng" dirty="0" smtClean="0">
                <a:latin typeface="Times New Roman"/>
                <a:ea typeface="Times New Roman"/>
                <a:cs typeface="Times New Roman"/>
                <a:sym typeface="Times New Roman"/>
              </a:rPr>
              <a:t> </a:t>
            </a:r>
            <a:r>
              <a:rPr lang="en-US" sz="2400" b="1" u="sng" dirty="0" err="1">
                <a:latin typeface="Times New Roman"/>
                <a:ea typeface="Times New Roman"/>
                <a:cs typeface="Times New Roman"/>
                <a:sym typeface="Times New Roman"/>
              </a:rPr>
              <a:t>phản</a:t>
            </a:r>
            <a:r>
              <a:rPr lang="en-US" sz="2400" b="1" u="sng" dirty="0">
                <a:latin typeface="Times New Roman"/>
                <a:ea typeface="Times New Roman"/>
                <a:cs typeface="Times New Roman"/>
                <a:sym typeface="Times New Roman"/>
              </a:rPr>
              <a:t> </a:t>
            </a:r>
            <a:r>
              <a:rPr lang="en-US" sz="2400" b="1" u="sng" dirty="0" err="1">
                <a:latin typeface="Times New Roman"/>
                <a:ea typeface="Times New Roman"/>
                <a:cs typeface="Times New Roman"/>
                <a:sym typeface="Times New Roman"/>
              </a:rPr>
              <a:t>hồi</a:t>
            </a:r>
            <a:r>
              <a:rPr lang="en-US" sz="2400" b="1" u="sng" dirty="0">
                <a:latin typeface="Times New Roman"/>
                <a:ea typeface="Times New Roman"/>
                <a:cs typeface="Times New Roman"/>
                <a:sym typeface="Times New Roman"/>
              </a:rPr>
              <a:t> </a:t>
            </a:r>
            <a:r>
              <a:rPr lang="en-US" sz="2400" b="1" u="sng" dirty="0" err="1" smtClean="0">
                <a:latin typeface="Times New Roman"/>
                <a:ea typeface="Times New Roman"/>
                <a:cs typeface="Times New Roman"/>
                <a:sym typeface="Times New Roman"/>
              </a:rPr>
              <a:t>cảm</a:t>
            </a:r>
            <a:r>
              <a:rPr lang="en-US" sz="2400" b="1" u="sng" dirty="0" smtClean="0">
                <a:latin typeface="Times New Roman"/>
                <a:ea typeface="Times New Roman"/>
                <a:cs typeface="Times New Roman"/>
                <a:sym typeface="Times New Roman"/>
              </a:rPr>
              <a:t> </a:t>
            </a:r>
            <a:r>
              <a:rPr lang="en-US" sz="2400" b="1" u="sng" dirty="0" err="1" smtClean="0">
                <a:latin typeface="Times New Roman"/>
                <a:ea typeface="Times New Roman"/>
                <a:cs typeface="Times New Roman"/>
                <a:sym typeface="Times New Roman"/>
              </a:rPr>
              <a:t>xúc</a:t>
            </a:r>
            <a:r>
              <a:rPr lang="en-US" sz="2400" b="1" u="sng" dirty="0" smtClean="0">
                <a:latin typeface="Times New Roman"/>
                <a:ea typeface="Times New Roman"/>
                <a:cs typeface="Times New Roman"/>
                <a:sym typeface="Times New Roman"/>
              </a:rPr>
              <a:t> </a:t>
            </a:r>
            <a:r>
              <a:rPr lang="en-US" sz="2400" b="1" u="sng" dirty="0" err="1" smtClean="0">
                <a:latin typeface="Times New Roman"/>
                <a:ea typeface="Times New Roman"/>
                <a:cs typeface="Times New Roman"/>
                <a:sym typeface="Times New Roman"/>
              </a:rPr>
              <a:t>của</a:t>
            </a:r>
            <a:r>
              <a:rPr lang="en-US" sz="2400" b="1" u="sng" dirty="0" smtClean="0">
                <a:latin typeface="Times New Roman"/>
                <a:ea typeface="Times New Roman"/>
                <a:cs typeface="Times New Roman"/>
                <a:sym typeface="Times New Roman"/>
              </a:rPr>
              <a:t> </a:t>
            </a:r>
            <a:r>
              <a:rPr lang="en-US" sz="2400" b="1" u="sng" dirty="0" err="1" smtClean="0">
                <a:latin typeface="Times New Roman"/>
                <a:ea typeface="Times New Roman"/>
                <a:cs typeface="Times New Roman"/>
                <a:sym typeface="Times New Roman"/>
              </a:rPr>
              <a:t>anh</a:t>
            </a:r>
            <a:r>
              <a:rPr lang="en-US" sz="2400" b="1" u="sng" dirty="0" smtClean="0">
                <a:latin typeface="Times New Roman"/>
                <a:ea typeface="Times New Roman"/>
                <a:cs typeface="Times New Roman"/>
                <a:sym typeface="Times New Roman"/>
              </a:rPr>
              <a:t>/</a:t>
            </a:r>
            <a:r>
              <a:rPr lang="en-US" sz="2400" b="1" u="sng" dirty="0" err="1" smtClean="0">
                <a:latin typeface="Times New Roman"/>
                <a:ea typeface="Times New Roman"/>
                <a:cs typeface="Times New Roman"/>
                <a:sym typeface="Times New Roman"/>
              </a:rPr>
              <a:t>chị</a:t>
            </a:r>
            <a:r>
              <a:rPr lang="en-US" sz="2400" b="1" u="sng" dirty="0" smtClean="0">
                <a:latin typeface="Times New Roman"/>
                <a:ea typeface="Times New Roman"/>
                <a:cs typeface="Times New Roman"/>
                <a:sym typeface="Times New Roman"/>
              </a:rPr>
              <a:t> </a:t>
            </a:r>
            <a:r>
              <a:rPr lang="en-US" sz="2400" b="1" u="sng" dirty="0" err="1" smtClean="0">
                <a:latin typeface="Times New Roman"/>
                <a:ea typeface="Times New Roman"/>
                <a:cs typeface="Times New Roman"/>
                <a:sym typeface="Times New Roman"/>
              </a:rPr>
              <a:t>ra</a:t>
            </a:r>
            <a:r>
              <a:rPr lang="en-US" sz="2400" b="1" u="sng" dirty="0" smtClean="0">
                <a:latin typeface="Times New Roman"/>
                <a:ea typeface="Times New Roman"/>
                <a:cs typeface="Times New Roman"/>
                <a:sym typeface="Times New Roman"/>
              </a:rPr>
              <a:t> </a:t>
            </a:r>
            <a:r>
              <a:rPr lang="en-US" sz="2400" b="1" u="sng" dirty="0" err="1" smtClean="0">
                <a:latin typeface="Times New Roman"/>
                <a:ea typeface="Times New Roman"/>
                <a:cs typeface="Times New Roman"/>
                <a:sym typeface="Times New Roman"/>
              </a:rPr>
              <a:t>giấy</a:t>
            </a:r>
            <a:r>
              <a:rPr lang="en-US" sz="2400" b="1" u="sng" dirty="0" smtClean="0">
                <a:latin typeface="Times New Roman"/>
                <a:ea typeface="Times New Roman"/>
                <a:cs typeface="Times New Roman"/>
                <a:sym typeface="Times New Roman"/>
              </a:rPr>
              <a:t>.</a:t>
            </a:r>
            <a:endParaRPr sz="2400" b="1" u="sng" dirty="0">
              <a:latin typeface="Times New Roman"/>
              <a:ea typeface="Times New Roman"/>
              <a:cs typeface="Times New Roman"/>
              <a:sym typeface="Times New Roman"/>
            </a:endParaRPr>
          </a:p>
        </p:txBody>
      </p:sp>
      <p:sp>
        <p:nvSpPr>
          <p:cNvPr id="617" name="Shape 617"/>
          <p:cNvSpPr/>
          <p:nvPr/>
        </p:nvSpPr>
        <p:spPr>
          <a:xfrm>
            <a:off x="5697906" y="4441165"/>
            <a:ext cx="857147" cy="538609"/>
          </a:xfrm>
          <a:prstGeom prst="downArrow">
            <a:avLst>
              <a:gd name="adj1" fmla="val 50000"/>
              <a:gd name="adj2" fmla="val 50000"/>
            </a:avLst>
          </a:prstGeom>
          <a:solidFill>
            <a:srgbClr val="002060"/>
          </a:solidFill>
          <a:ln>
            <a:noFill/>
          </a:ln>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Tree>
    <p:extLst>
      <p:ext uri="{BB962C8B-B14F-4D97-AF65-F5344CB8AC3E}">
        <p14:creationId xmlns:p14="http://schemas.microsoft.com/office/powerpoint/2010/main" val="1975936878"/>
      </p:ext>
    </p:extLst>
  </p:cSld>
  <p:clrMapOvr>
    <a:masterClrMapping/>
  </p:clrMapOvr>
  <p:transition spd="slow">
    <p:push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Shape 614"/>
          <p:cNvSpPr txBox="1">
            <a:spLocks noGrp="1"/>
          </p:cNvSpPr>
          <p:nvPr>
            <p:ph type="title"/>
          </p:nvPr>
        </p:nvSpPr>
        <p:spPr>
          <a:xfrm>
            <a:off x="1097280" y="1235676"/>
            <a:ext cx="10058400" cy="501684"/>
          </a:xfrm>
          <a:prstGeom prst="rect">
            <a:avLst/>
          </a:prstGeom>
          <a:noFill/>
          <a:ln>
            <a:noFill/>
          </a:ln>
        </p:spPr>
        <p:txBody>
          <a:bodyPr spcFirstLastPara="1" vert="horz" wrap="square" lIns="91425" tIns="45700" rIns="91425" bIns="45700" rtlCol="0" anchor="ctr" anchorCtr="0">
            <a:noAutofit/>
          </a:bodyPr>
          <a:lstStyle/>
          <a:p>
            <a:pPr algn="ct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b="1" dirty="0">
              <a:solidFill>
                <a:srgbClr val="FF0000"/>
              </a:solidFill>
              <a:latin typeface="Times New Roman (Headings)"/>
              <a:sym typeface="Times New Roman"/>
            </a:endParaRPr>
          </a:p>
        </p:txBody>
      </p:sp>
      <p:sp>
        <p:nvSpPr>
          <p:cNvPr id="2" name="Content Placeholder 1"/>
          <p:cNvSpPr>
            <a:spLocks noGrp="1"/>
          </p:cNvSpPr>
          <p:nvPr>
            <p:ph idx="1"/>
          </p:nvPr>
        </p:nvSpPr>
        <p:spPr>
          <a:xfrm>
            <a:off x="1097280" y="1845733"/>
            <a:ext cx="10058400" cy="4480925"/>
          </a:xfrm>
        </p:spPr>
        <p:txBody>
          <a:bodyPr>
            <a:normAutofit/>
          </a:bodyPr>
          <a:lstStyle/>
          <a:p>
            <a:r>
              <a:rPr lang="en-US" sz="3200" b="1" dirty="0" err="1" smtClean="0">
                <a:solidFill>
                  <a:srgbClr val="0070C0"/>
                </a:solidFill>
              </a:rPr>
              <a:t>Bài</a:t>
            </a:r>
            <a:r>
              <a:rPr lang="en-US" sz="3200" b="1" dirty="0" smtClean="0">
                <a:solidFill>
                  <a:srgbClr val="0070C0"/>
                </a:solidFill>
              </a:rPr>
              <a:t> </a:t>
            </a:r>
            <a:r>
              <a:rPr lang="en-US" sz="3200" b="1" dirty="0" err="1" smtClean="0">
                <a:solidFill>
                  <a:srgbClr val="0070C0"/>
                </a:solidFill>
              </a:rPr>
              <a:t>tập</a:t>
            </a:r>
            <a:r>
              <a:rPr lang="en-US" sz="3200" b="1" dirty="0" smtClean="0">
                <a:solidFill>
                  <a:srgbClr val="0070C0"/>
                </a:solidFill>
              </a:rPr>
              <a:t> PH </a:t>
            </a:r>
            <a:r>
              <a:rPr lang="en-US" sz="3200" b="1" dirty="0" err="1" smtClean="0">
                <a:solidFill>
                  <a:srgbClr val="0070C0"/>
                </a:solidFill>
              </a:rPr>
              <a:t>cảm</a:t>
            </a:r>
            <a:r>
              <a:rPr lang="en-US" sz="3200" b="1" dirty="0" smtClean="0">
                <a:solidFill>
                  <a:srgbClr val="0070C0"/>
                </a:solidFill>
              </a:rPr>
              <a:t> </a:t>
            </a:r>
            <a:r>
              <a:rPr lang="en-US" sz="3200" b="1" dirty="0" err="1" smtClean="0">
                <a:solidFill>
                  <a:srgbClr val="0070C0"/>
                </a:solidFill>
              </a:rPr>
              <a:t>xúc</a:t>
            </a:r>
            <a:r>
              <a:rPr lang="en-US" sz="3200" b="1" dirty="0" smtClean="0">
                <a:solidFill>
                  <a:srgbClr val="0070C0"/>
                </a:solidFill>
              </a:rPr>
              <a:t>:</a:t>
            </a:r>
            <a:endParaRPr lang="vi-VN" sz="3200" b="1" dirty="0">
              <a:solidFill>
                <a:srgbClr val="0070C0"/>
              </a:solidFill>
            </a:endParaRPr>
          </a:p>
        </p:txBody>
      </p:sp>
      <p:sp>
        <p:nvSpPr>
          <p:cNvPr id="615" name="Shape 615"/>
          <p:cNvSpPr/>
          <p:nvPr/>
        </p:nvSpPr>
        <p:spPr>
          <a:xfrm>
            <a:off x="1000897" y="2446638"/>
            <a:ext cx="10392033" cy="1515451"/>
          </a:xfrm>
          <a:prstGeom prst="roundRect">
            <a:avLst>
              <a:gd name="adj" fmla="val 16667"/>
            </a:avLst>
          </a:prstGeom>
          <a:solidFill>
            <a:schemeClr val="accent5">
              <a:lumMod val="40000"/>
              <a:lumOff val="60000"/>
            </a:schemeClr>
          </a:solidFill>
          <a:ln>
            <a:noFill/>
          </a:ln>
        </p:spPr>
        <p:txBody>
          <a:bodyPr spcFirstLastPara="1" wrap="square" lIns="91425" tIns="45700" rIns="91425" bIns="45700" anchor="ctr" anchorCtr="0">
            <a:noAutofit/>
          </a:bodyPr>
          <a:lstStyle/>
          <a:p>
            <a:endParaRPr lang="vi-VN" sz="2800" dirty="0" smtClean="0">
              <a:solidFill>
                <a:srgbClr val="002060"/>
              </a:solidFill>
              <a:latin typeface="Times New Roman" panose="02020603050405020304" pitchFamily="18" charset="0"/>
              <a:ea typeface="Times New Roman"/>
              <a:cs typeface="Times New Roman" panose="02020603050405020304" pitchFamily="18" charset="0"/>
              <a:sym typeface="Times New Roman"/>
            </a:endParaRPr>
          </a:p>
          <a:p>
            <a:r>
              <a:rPr lang="en-GB" sz="2400" dirty="0" smtClean="0">
                <a:solidFill>
                  <a:srgbClr val="002060"/>
                </a:solidFill>
                <a:latin typeface="Times New Roman" panose="02020603050405020304" pitchFamily="18" charset="0"/>
                <a:ea typeface="Times New Roman"/>
                <a:cs typeface="Times New Roman" panose="02020603050405020304" pitchFamily="18" charset="0"/>
                <a:sym typeface="Times New Roman"/>
              </a:rPr>
              <a:t>KH: </a:t>
            </a:r>
            <a:r>
              <a:rPr lang="en-GB" sz="2400" dirty="0" err="1" smtClean="0">
                <a:solidFill>
                  <a:srgbClr val="002060"/>
                </a:solidFill>
                <a:latin typeface="Times New Roman"/>
                <a:ea typeface="Times New Roman"/>
                <a:cs typeface="Times New Roman"/>
                <a:sym typeface="Times New Roman"/>
              </a:rPr>
              <a:t>Chị</a:t>
            </a:r>
            <a:r>
              <a:rPr lang="en-US" sz="2400" dirty="0" smtClean="0">
                <a:solidFill>
                  <a:srgbClr val="002060"/>
                </a:solidFill>
                <a:latin typeface="Times New Roman"/>
                <a:ea typeface="Times New Roman"/>
                <a:cs typeface="Times New Roman"/>
                <a:sym typeface="Times New Roman"/>
              </a:rPr>
              <a:t> </a:t>
            </a:r>
            <a:r>
              <a:rPr lang="vi-VN" sz="2400" dirty="0">
                <a:solidFill>
                  <a:srgbClr val="002060"/>
                </a:solidFill>
                <a:latin typeface="Times New Roman"/>
                <a:ea typeface="Times New Roman"/>
                <a:cs typeface="Times New Roman"/>
                <a:sym typeface="Times New Roman"/>
              </a:rPr>
              <a:t>ơ</a:t>
            </a:r>
            <a:r>
              <a:rPr lang="en-US" sz="2400" dirty="0" err="1">
                <a:solidFill>
                  <a:srgbClr val="002060"/>
                </a:solidFill>
                <a:latin typeface="Times New Roman"/>
                <a:ea typeface="Times New Roman"/>
                <a:cs typeface="Times New Roman"/>
                <a:sym typeface="Times New Roman"/>
              </a:rPr>
              <a:t>i</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em</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mới</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vô</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trung</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tâm</a:t>
            </a:r>
            <a:r>
              <a:rPr lang="en-US" sz="2400" dirty="0">
                <a:solidFill>
                  <a:srgbClr val="002060"/>
                </a:solidFill>
                <a:latin typeface="Times New Roman"/>
                <a:ea typeface="Times New Roman"/>
                <a:cs typeface="Times New Roman"/>
                <a:sym typeface="Times New Roman"/>
              </a:rPr>
              <a:t> </a:t>
            </a:r>
            <a:r>
              <a:rPr lang="vi-VN" sz="2400" dirty="0">
                <a:solidFill>
                  <a:srgbClr val="002060"/>
                </a:solidFill>
                <a:latin typeface="Times New Roman"/>
                <a:ea typeface="Times New Roman"/>
                <a:cs typeface="Times New Roman"/>
                <a:sym typeface="Times New Roman"/>
              </a:rPr>
              <a:t>được</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có</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mấy</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bữa</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mà</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cứ</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cách</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ngày</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lại</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kêu</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lên</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gặp</a:t>
            </a:r>
            <a:r>
              <a:rPr lang="en-US" sz="2400" dirty="0">
                <a:solidFill>
                  <a:srgbClr val="002060"/>
                </a:solidFill>
                <a:latin typeface="Times New Roman"/>
                <a:ea typeface="Times New Roman"/>
                <a:cs typeface="Times New Roman"/>
                <a:sym typeface="Times New Roman"/>
              </a:rPr>
              <a:t> t</a:t>
            </a:r>
            <a:r>
              <a:rPr lang="vi-VN" sz="2400" dirty="0">
                <a:solidFill>
                  <a:srgbClr val="002060"/>
                </a:solidFill>
                <a:latin typeface="Times New Roman"/>
                <a:ea typeface="Times New Roman"/>
                <a:cs typeface="Times New Roman"/>
                <a:sym typeface="Times New Roman"/>
              </a:rPr>
              <a:t>ư</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vấn</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Mà</a:t>
            </a:r>
            <a:r>
              <a:rPr lang="en-US" sz="2400" dirty="0">
                <a:solidFill>
                  <a:srgbClr val="002060"/>
                </a:solidFill>
                <a:latin typeface="Times New Roman"/>
                <a:ea typeface="Times New Roman"/>
                <a:cs typeface="Times New Roman"/>
                <a:sym typeface="Times New Roman"/>
              </a:rPr>
              <a:t> t</a:t>
            </a:r>
            <a:r>
              <a:rPr lang="vi-VN" sz="2400" dirty="0">
                <a:solidFill>
                  <a:srgbClr val="002060"/>
                </a:solidFill>
                <a:latin typeface="Times New Roman"/>
                <a:ea typeface="Times New Roman"/>
                <a:cs typeface="Times New Roman"/>
                <a:sym typeface="Times New Roman"/>
              </a:rPr>
              <a:t>ư</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vấn</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gì</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cũng</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chỉ</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hỏi</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tới</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hỏi</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lui</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có</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mấy</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câu</a:t>
            </a:r>
            <a:r>
              <a:rPr lang="en-US" sz="2400" dirty="0">
                <a:solidFill>
                  <a:srgbClr val="002060"/>
                </a:solidFill>
                <a:latin typeface="Times New Roman"/>
                <a:ea typeface="Times New Roman"/>
                <a:cs typeface="Times New Roman"/>
                <a:sym typeface="Times New Roman"/>
              </a:rPr>
              <a:t>: “Ở </a:t>
            </a:r>
            <a:r>
              <a:rPr lang="en-US" sz="2400" dirty="0" err="1">
                <a:solidFill>
                  <a:srgbClr val="002060"/>
                </a:solidFill>
                <a:latin typeface="Times New Roman"/>
                <a:ea typeface="Times New Roman"/>
                <a:cs typeface="Times New Roman"/>
                <a:sym typeface="Times New Roman"/>
              </a:rPr>
              <a:t>nhà</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chơi</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mấy</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cữ</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cữ</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chơi</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nhiêu</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chơi</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kiểu</a:t>
            </a:r>
            <a:r>
              <a:rPr lang="en-US" sz="2400" dirty="0">
                <a:solidFill>
                  <a:srgbClr val="002060"/>
                </a:solidFill>
                <a:latin typeface="Times New Roman"/>
                <a:ea typeface="Times New Roman"/>
                <a:cs typeface="Times New Roman"/>
                <a:sym typeface="Times New Roman"/>
              </a:rPr>
              <a:t> </a:t>
            </a:r>
            <a:r>
              <a:rPr lang="en-US" sz="2400" dirty="0" err="1" smtClean="0">
                <a:solidFill>
                  <a:srgbClr val="002060"/>
                </a:solidFill>
                <a:latin typeface="Times New Roman"/>
                <a:ea typeface="Times New Roman"/>
                <a:cs typeface="Times New Roman"/>
                <a:sym typeface="Times New Roman"/>
              </a:rPr>
              <a:t>gì</a:t>
            </a:r>
            <a:r>
              <a:rPr lang="en-US" sz="2400" dirty="0" smtClean="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Chị</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cho</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em</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nghỉ</a:t>
            </a:r>
            <a:r>
              <a:rPr lang="en-US" sz="2400" dirty="0">
                <a:solidFill>
                  <a:srgbClr val="002060"/>
                </a:solidFill>
                <a:latin typeface="Times New Roman"/>
                <a:ea typeface="Times New Roman"/>
                <a:cs typeface="Times New Roman"/>
                <a:sym typeface="Times New Roman"/>
              </a:rPr>
              <a:t> </a:t>
            </a:r>
            <a:r>
              <a:rPr lang="vi-VN" sz="2400" dirty="0">
                <a:solidFill>
                  <a:srgbClr val="002060"/>
                </a:solidFill>
                <a:latin typeface="Times New Roman"/>
                <a:ea typeface="Times New Roman"/>
                <a:cs typeface="Times New Roman"/>
                <a:sym typeface="Times New Roman"/>
              </a:rPr>
              <a:t>đ</a:t>
            </a:r>
            <a:r>
              <a:rPr lang="en-US" sz="2400" dirty="0" err="1">
                <a:solidFill>
                  <a:srgbClr val="002060"/>
                </a:solidFill>
                <a:latin typeface="Times New Roman"/>
                <a:ea typeface="Times New Roman"/>
                <a:cs typeface="Times New Roman"/>
                <a:sym typeface="Times New Roman"/>
              </a:rPr>
              <a:t>i</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bữa</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khác</a:t>
            </a:r>
            <a:r>
              <a:rPr lang="en-US" sz="2400" dirty="0">
                <a:solidFill>
                  <a:srgbClr val="002060"/>
                </a:solidFill>
                <a:latin typeface="Times New Roman"/>
                <a:ea typeface="Times New Roman"/>
                <a:cs typeface="Times New Roman"/>
                <a:sym typeface="Times New Roman"/>
              </a:rPr>
              <a:t> t</a:t>
            </a:r>
            <a:r>
              <a:rPr lang="vi-VN" sz="2400" dirty="0">
                <a:solidFill>
                  <a:srgbClr val="002060"/>
                </a:solidFill>
                <a:latin typeface="Times New Roman"/>
                <a:ea typeface="Times New Roman"/>
                <a:cs typeface="Times New Roman"/>
                <a:sym typeface="Times New Roman"/>
              </a:rPr>
              <a:t>ư</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vấn</a:t>
            </a:r>
            <a:r>
              <a:rPr lang="en-US" sz="2400" dirty="0">
                <a:solidFill>
                  <a:srgbClr val="002060"/>
                </a:solidFill>
                <a:latin typeface="Times New Roman"/>
                <a:ea typeface="Times New Roman"/>
                <a:cs typeface="Times New Roman"/>
                <a:sym typeface="Times New Roman"/>
              </a:rPr>
              <a:t> </a:t>
            </a:r>
            <a:r>
              <a:rPr lang="vi-VN" sz="2400" dirty="0">
                <a:solidFill>
                  <a:srgbClr val="002060"/>
                </a:solidFill>
                <a:latin typeface="Times New Roman"/>
                <a:ea typeface="Times New Roman"/>
                <a:cs typeface="Times New Roman"/>
                <a:sym typeface="Times New Roman"/>
              </a:rPr>
              <a:t>được</a:t>
            </a:r>
            <a:r>
              <a:rPr lang="en-US" sz="2400" dirty="0">
                <a:solidFill>
                  <a:srgbClr val="002060"/>
                </a:solidFill>
                <a:latin typeface="Times New Roman"/>
                <a:ea typeface="Times New Roman"/>
                <a:cs typeface="Times New Roman"/>
                <a:sym typeface="Times New Roman"/>
              </a:rPr>
              <a:t> </a:t>
            </a:r>
            <a:r>
              <a:rPr lang="en-US" sz="2400" dirty="0" err="1">
                <a:solidFill>
                  <a:srgbClr val="002060"/>
                </a:solidFill>
                <a:latin typeface="Times New Roman"/>
                <a:ea typeface="Times New Roman"/>
                <a:cs typeface="Times New Roman"/>
                <a:sym typeface="Times New Roman"/>
              </a:rPr>
              <a:t>không</a:t>
            </a:r>
            <a:r>
              <a:rPr lang="en-US" sz="2400" dirty="0" smtClean="0">
                <a:solidFill>
                  <a:srgbClr val="002060"/>
                </a:solidFill>
                <a:latin typeface="Times New Roman"/>
                <a:ea typeface="Times New Roman"/>
                <a:cs typeface="Times New Roman"/>
                <a:sym typeface="Times New Roman"/>
              </a:rPr>
              <a:t>?</a:t>
            </a:r>
            <a:endParaRPr lang="vi-VN" sz="2400" dirty="0">
              <a:solidFill>
                <a:srgbClr val="002060"/>
              </a:solidFill>
              <a:latin typeface="Times New Roman"/>
              <a:ea typeface="Times New Roman"/>
              <a:cs typeface="Times New Roman"/>
              <a:sym typeface="Times New Roman"/>
            </a:endParaRPr>
          </a:p>
          <a:p>
            <a:pPr lvl="0"/>
            <a:endParaRPr sz="3200" dirty="0">
              <a:solidFill>
                <a:srgbClr val="002060"/>
              </a:solidFill>
              <a:latin typeface="Times New Roman"/>
              <a:ea typeface="Times New Roman"/>
              <a:cs typeface="Times New Roman"/>
              <a:sym typeface="Times New Roman"/>
            </a:endParaRPr>
          </a:p>
        </p:txBody>
      </p:sp>
      <p:sp>
        <p:nvSpPr>
          <p:cNvPr id="616" name="Shape 616"/>
          <p:cNvSpPr/>
          <p:nvPr/>
        </p:nvSpPr>
        <p:spPr>
          <a:xfrm>
            <a:off x="1952368" y="4707924"/>
            <a:ext cx="8108874" cy="1519881"/>
          </a:xfrm>
          <a:prstGeom prst="roundRect">
            <a:avLst>
              <a:gd name="adj" fmla="val 16667"/>
            </a:avLst>
          </a:prstGeom>
          <a:solidFill>
            <a:schemeClr val="accent5">
              <a:lumMod val="75000"/>
            </a:schemeClr>
          </a:solidFill>
          <a:ln>
            <a:noFill/>
          </a:ln>
        </p:spPr>
        <p:txBody>
          <a:bodyPr spcFirstLastPara="1" wrap="square" lIns="91425" tIns="45700" rIns="91425" bIns="45700" anchor="ctr" anchorCtr="0">
            <a:noAutofit/>
          </a:bodyPr>
          <a:lstStyle/>
          <a:p>
            <a:pPr lvl="0"/>
            <a:r>
              <a:rPr lang="en-GB" sz="2800" dirty="0" smtClean="0">
                <a:solidFill>
                  <a:schemeClr val="bg1"/>
                </a:solidFill>
                <a:latin typeface="Times New Roman"/>
                <a:ea typeface="Times New Roman"/>
                <a:cs typeface="Times New Roman"/>
                <a:sym typeface="Times New Roman"/>
              </a:rPr>
              <a:t>TVV:</a:t>
            </a:r>
            <a:r>
              <a:rPr lang="vi-VN" sz="2800" dirty="0" smtClean="0">
                <a:solidFill>
                  <a:schemeClr val="bg1"/>
                </a:solidFill>
                <a:latin typeface="Times New Roman"/>
                <a:ea typeface="Times New Roman"/>
                <a:cs typeface="Times New Roman"/>
                <a:sym typeface="Times New Roman"/>
              </a:rPr>
              <a:t> Em cảm thấy bực bội và phiền toái, vì mới vô TT có ít bữa mà cứ bị mời lên gặp tư vấn chỉ để hỏi đi hỏi lại những câu mà em cho là đã quá quen thuộc.</a:t>
            </a:r>
            <a:endParaRPr lang="en-GB" sz="3200" dirty="0">
              <a:solidFill>
                <a:schemeClr val="bg1"/>
              </a:solidFill>
              <a:latin typeface="Times New Roman"/>
              <a:ea typeface="Times New Roman"/>
              <a:cs typeface="Times New Roman"/>
              <a:sym typeface="Times New Roman"/>
            </a:endParaRPr>
          </a:p>
        </p:txBody>
      </p:sp>
      <p:sp>
        <p:nvSpPr>
          <p:cNvPr id="617" name="Shape 617"/>
          <p:cNvSpPr/>
          <p:nvPr/>
        </p:nvSpPr>
        <p:spPr>
          <a:xfrm>
            <a:off x="5738021" y="4070462"/>
            <a:ext cx="857147" cy="538609"/>
          </a:xfrm>
          <a:prstGeom prst="downArrow">
            <a:avLst>
              <a:gd name="adj1" fmla="val 50000"/>
              <a:gd name="adj2" fmla="val 50000"/>
            </a:avLst>
          </a:prstGeom>
          <a:solidFill>
            <a:schemeClr val="accent5">
              <a:lumMod val="50000"/>
            </a:schemeClr>
          </a:solidFill>
          <a:ln>
            <a:noFill/>
          </a:ln>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Tree>
    <p:extLst>
      <p:ext uri="{BB962C8B-B14F-4D97-AF65-F5344CB8AC3E}">
        <p14:creationId xmlns:p14="http://schemas.microsoft.com/office/powerpoint/2010/main" val="2985608812"/>
      </p:ext>
    </p:extLst>
  </p:cSld>
  <p:clrMapOvr>
    <a:masterClrMapping/>
  </p:clrMapOvr>
  <p:transition spd="slow">
    <p:push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Shape 595"/>
          <p:cNvSpPr txBox="1">
            <a:spLocks noGrp="1"/>
          </p:cNvSpPr>
          <p:nvPr>
            <p:ph type="title"/>
          </p:nvPr>
        </p:nvSpPr>
        <p:spPr>
          <a:xfrm>
            <a:off x="1112107" y="976183"/>
            <a:ext cx="10070757" cy="778475"/>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200" b="1" dirty="0">
                <a:solidFill>
                  <a:srgbClr val="FF0000"/>
                </a:solidFill>
                <a:latin typeface="Times New Roman"/>
                <a:ea typeface="Times New Roman"/>
                <a:cs typeface="Times New Roman"/>
                <a:sym typeface="Times New Roman"/>
              </a:rPr>
              <a:t>CÁC</a:t>
            </a:r>
            <a:r>
              <a:rPr lang="en-GB" sz="3200" b="1" dirty="0">
                <a:solidFill>
                  <a:srgbClr val="FF0000"/>
                </a:solidFill>
                <a:latin typeface="Times New Roman"/>
                <a:ea typeface="Times New Roman"/>
                <a:cs typeface="Times New Roman"/>
                <a:sym typeface="Times New Roman"/>
              </a:rPr>
              <a:t> KỸ NĂNG </a:t>
            </a:r>
            <a:r>
              <a:rPr lang="vi-VN" sz="3200" b="1" dirty="0">
                <a:solidFill>
                  <a:srgbClr val="FF0000"/>
                </a:solidFill>
                <a:latin typeface="Times New Roman"/>
                <a:ea typeface="Times New Roman"/>
                <a:cs typeface="Times New Roman"/>
                <a:sym typeface="Times New Roman"/>
              </a:rPr>
              <a:t>CỐT LÕI</a:t>
            </a:r>
            <a:br>
              <a:rPr lang="vi-VN" sz="3200" b="1" dirty="0">
                <a:solidFill>
                  <a:srgbClr val="FF0000"/>
                </a:solidFill>
                <a:latin typeface="Times New Roman"/>
                <a:ea typeface="Times New Roman"/>
                <a:cs typeface="Times New Roman"/>
                <a:sym typeface="Times New Roman"/>
              </a:rPr>
            </a:br>
            <a:r>
              <a:rPr lang="vi-VN" sz="3200" b="1" dirty="0">
                <a:solidFill>
                  <a:srgbClr val="FF0000"/>
                </a:solidFill>
                <a:latin typeface="Times New Roman"/>
                <a:ea typeface="Times New Roman"/>
                <a:cs typeface="Times New Roman"/>
                <a:sym typeface="Times New Roman"/>
              </a:rPr>
              <a:t>TRONG PHỎNG VẤN TẠO ĐỘNG LỰC</a:t>
            </a:r>
            <a:br>
              <a:rPr lang="vi-VN" sz="3200" b="1" dirty="0">
                <a:solidFill>
                  <a:srgbClr val="FF0000"/>
                </a:solidFill>
                <a:latin typeface="Times New Roman"/>
                <a:ea typeface="Times New Roman"/>
                <a:cs typeface="Times New Roman"/>
                <a:sym typeface="Times New Roman"/>
              </a:rPr>
            </a:br>
            <a:endParaRPr sz="3200" b="1" dirty="0">
              <a:solidFill>
                <a:schemeClr val="dk2"/>
              </a:solidFill>
              <a:latin typeface="Times New Roman"/>
              <a:ea typeface="Times New Roman"/>
              <a:cs typeface="Times New Roman"/>
              <a:sym typeface="Times New Roman"/>
            </a:endParaRPr>
          </a:p>
        </p:txBody>
      </p:sp>
      <p:sp>
        <p:nvSpPr>
          <p:cNvPr id="596" name="Shape 596"/>
          <p:cNvSpPr txBox="1">
            <a:spLocks noGrp="1"/>
          </p:cNvSpPr>
          <p:nvPr>
            <p:ph type="body" idx="1"/>
          </p:nvPr>
        </p:nvSpPr>
        <p:spPr>
          <a:xfrm>
            <a:off x="1235676" y="1754658"/>
            <a:ext cx="9947189" cy="4173702"/>
          </a:xfrm>
          <a:prstGeom prst="rect">
            <a:avLst/>
          </a:prstGeom>
          <a:noFill/>
          <a:ln>
            <a:noFill/>
          </a:ln>
        </p:spPr>
        <p:txBody>
          <a:bodyPr spcFirstLastPara="1" vert="horz" wrap="square" lIns="91425" tIns="45700" rIns="91425" bIns="45700" rtlCol="0" anchor="t" anchorCtr="0">
            <a:noAutofit/>
          </a:bodyPr>
          <a:lstStyle/>
          <a:p>
            <a:pPr marL="457200" indent="-228600">
              <a:lnSpc>
                <a:spcPct val="100000"/>
              </a:lnSpc>
              <a:spcBef>
                <a:spcPts val="560"/>
              </a:spcBef>
              <a:spcAft>
                <a:spcPts val="0"/>
              </a:spcAft>
              <a:buClr>
                <a:srgbClr val="002060"/>
              </a:buClr>
              <a:buSzPts val="2800"/>
              <a:buNone/>
            </a:pPr>
            <a:r>
              <a:rPr lang="vi-VN" sz="2800" b="1" dirty="0" smtClean="0">
                <a:solidFill>
                  <a:srgbClr val="0070C0"/>
                </a:solidFill>
                <a:latin typeface="Arial" panose="020B0604020202020204" pitchFamily="34" charset="0"/>
                <a:ea typeface="Arial"/>
                <a:cs typeface="Arial" panose="020B0604020202020204" pitchFamily="34" charset="0"/>
                <a:sym typeface="Times New Roman"/>
              </a:rPr>
              <a:t>3.3. </a:t>
            </a:r>
            <a:r>
              <a:rPr lang="vi-VN" sz="2800" b="1" dirty="0">
                <a:solidFill>
                  <a:srgbClr val="0070C0"/>
                </a:solidFill>
                <a:latin typeface="Arial" panose="020B0604020202020204" pitchFamily="34" charset="0"/>
                <a:ea typeface="Arial"/>
                <a:cs typeface="Arial" panose="020B0604020202020204" pitchFamily="34" charset="0"/>
                <a:sym typeface="Times New Roman"/>
              </a:rPr>
              <a:t>P</a:t>
            </a:r>
            <a:r>
              <a:rPr lang="vi-VN" sz="2800" b="1" dirty="0" smtClean="0">
                <a:solidFill>
                  <a:srgbClr val="0070C0"/>
                </a:solidFill>
                <a:latin typeface="Arial" panose="020B0604020202020204" pitchFamily="34" charset="0"/>
                <a:ea typeface="Arial"/>
                <a:cs typeface="Arial" panose="020B0604020202020204" pitchFamily="34" charset="0"/>
                <a:sym typeface="Times New Roman"/>
              </a:rPr>
              <a:t>hản hồi hai chiều</a:t>
            </a:r>
            <a:endParaRPr sz="2800" b="1" dirty="0">
              <a:solidFill>
                <a:srgbClr val="0070C0"/>
              </a:solidFill>
              <a:latin typeface="Arial" panose="020B0604020202020204" pitchFamily="34" charset="0"/>
              <a:ea typeface="Arial"/>
              <a:cs typeface="Arial" panose="020B0604020202020204" pitchFamily="34" charset="0"/>
              <a:sym typeface="Arial"/>
            </a:endParaRPr>
          </a:p>
        </p:txBody>
      </p:sp>
      <p:pic>
        <p:nvPicPr>
          <p:cNvPr id="597" name="Shape 597"/>
          <p:cNvPicPr preferRelativeResize="0"/>
          <p:nvPr/>
        </p:nvPicPr>
        <p:blipFill rotWithShape="1">
          <a:blip r:embed="rId3">
            <a:alphaModFix/>
          </a:blip>
          <a:srcRect l="877" t="35660" r="70166" b="32423"/>
          <a:stretch/>
        </p:blipFill>
        <p:spPr>
          <a:xfrm>
            <a:off x="2085005" y="3131011"/>
            <a:ext cx="2442117" cy="3575824"/>
          </a:xfrm>
          <a:prstGeom prst="rect">
            <a:avLst/>
          </a:prstGeom>
          <a:noFill/>
          <a:ln>
            <a:noFill/>
          </a:ln>
        </p:spPr>
      </p:pic>
      <p:sp>
        <p:nvSpPr>
          <p:cNvPr id="598" name="Shape 598"/>
          <p:cNvSpPr/>
          <p:nvPr/>
        </p:nvSpPr>
        <p:spPr>
          <a:xfrm rot="21186667">
            <a:off x="4947561" y="1847975"/>
            <a:ext cx="6273313" cy="3900340"/>
          </a:xfrm>
          <a:prstGeom prst="cloudCallout">
            <a:avLst>
              <a:gd name="adj1" fmla="val -71713"/>
              <a:gd name="adj2" fmla="val 10248"/>
            </a:avLst>
          </a:prstGeom>
          <a:solidFill>
            <a:schemeClr val="accent1">
              <a:lumMod val="40000"/>
              <a:lumOff val="60000"/>
            </a:schemeClr>
          </a:solidFill>
          <a:ln>
            <a:noFill/>
          </a:ln>
        </p:spPr>
        <p:txBody>
          <a:bodyPr spcFirstLastPara="1" wrap="square" lIns="91425" tIns="45700" rIns="91425" bIns="45700" anchor="ctr" anchorCtr="0">
            <a:noAutofit/>
          </a:bodyPr>
          <a:lstStyle/>
          <a:p>
            <a:pPr algn="ctr"/>
            <a:r>
              <a:rPr lang="en-GB" sz="2800" b="1" dirty="0" err="1">
                <a:solidFill>
                  <a:srgbClr val="002060"/>
                </a:solidFill>
                <a:latin typeface="Times New Roman"/>
                <a:ea typeface="Times New Roman"/>
                <a:cs typeface="Times New Roman"/>
                <a:sym typeface="Times New Roman"/>
              </a:rPr>
              <a:t>Phản</a:t>
            </a:r>
            <a:r>
              <a:rPr lang="en-GB" sz="2800" b="1" dirty="0">
                <a:solidFill>
                  <a:srgbClr val="002060"/>
                </a:solidFill>
                <a:latin typeface="Times New Roman"/>
                <a:ea typeface="Times New Roman"/>
                <a:cs typeface="Times New Roman"/>
                <a:sym typeface="Times New Roman"/>
              </a:rPr>
              <a:t> </a:t>
            </a:r>
            <a:r>
              <a:rPr lang="en-GB" sz="2800" b="1" dirty="0" err="1">
                <a:solidFill>
                  <a:srgbClr val="002060"/>
                </a:solidFill>
                <a:latin typeface="Times New Roman"/>
                <a:ea typeface="Times New Roman"/>
                <a:cs typeface="Times New Roman"/>
                <a:sym typeface="Times New Roman"/>
              </a:rPr>
              <a:t>hồi</a:t>
            </a:r>
            <a:r>
              <a:rPr lang="en-GB" sz="2800" b="1" dirty="0">
                <a:solidFill>
                  <a:srgbClr val="002060"/>
                </a:solidFill>
                <a:latin typeface="Times New Roman"/>
                <a:ea typeface="Times New Roman"/>
                <a:cs typeface="Times New Roman"/>
                <a:sym typeface="Times New Roman"/>
              </a:rPr>
              <a:t> </a:t>
            </a:r>
            <a:r>
              <a:rPr lang="vi-VN" sz="2800" b="1" dirty="0" smtClean="0">
                <a:solidFill>
                  <a:srgbClr val="002060"/>
                </a:solidFill>
                <a:latin typeface="Times New Roman"/>
                <a:ea typeface="Times New Roman"/>
                <a:cs typeface="Times New Roman"/>
                <a:sym typeface="Times New Roman"/>
              </a:rPr>
              <a:t>hai chiều:</a:t>
            </a:r>
          </a:p>
          <a:p>
            <a:pPr algn="ctr"/>
            <a:r>
              <a:rPr lang="en-GB" sz="2800" b="1" dirty="0" smtClean="0">
                <a:solidFill>
                  <a:srgbClr val="002060"/>
                </a:solidFill>
                <a:latin typeface="Times New Roman"/>
                <a:ea typeface="Times New Roman"/>
                <a:cs typeface="Times New Roman"/>
                <a:sym typeface="Times New Roman"/>
              </a:rPr>
              <a:t> </a:t>
            </a:r>
            <a:r>
              <a:rPr lang="en-US" sz="2400" dirty="0" err="1" smtClean="0">
                <a:solidFill>
                  <a:srgbClr val="002060"/>
                </a:solidFill>
                <a:latin typeface="Times New Roman"/>
                <a:ea typeface="Times New Roman"/>
                <a:cs typeface="Times New Roman"/>
                <a:sym typeface="Times New Roman"/>
              </a:rPr>
              <a:t>Là</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dạng</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phản</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hồi</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giúp</a:t>
            </a:r>
            <a:r>
              <a:rPr lang="en-GB" sz="2400" dirty="0">
                <a:solidFill>
                  <a:srgbClr val="002060"/>
                </a:solidFill>
                <a:latin typeface="Times New Roman"/>
                <a:ea typeface="Times New Roman"/>
                <a:cs typeface="Times New Roman"/>
                <a:sym typeface="Times New Roman"/>
              </a:rPr>
              <a:t> </a:t>
            </a:r>
            <a:r>
              <a:rPr lang="en-GB" sz="2400" dirty="0" smtClean="0">
                <a:solidFill>
                  <a:srgbClr val="002060"/>
                </a:solidFill>
                <a:latin typeface="Times New Roman"/>
                <a:ea typeface="Times New Roman"/>
                <a:cs typeface="Times New Roman"/>
                <a:sym typeface="Times New Roman"/>
              </a:rPr>
              <a:t>KH </a:t>
            </a:r>
            <a:r>
              <a:rPr lang="en-GB" sz="2400" dirty="0" err="1">
                <a:solidFill>
                  <a:srgbClr val="002060"/>
                </a:solidFill>
                <a:latin typeface="Times New Roman"/>
                <a:ea typeface="Times New Roman"/>
                <a:cs typeface="Times New Roman"/>
                <a:sym typeface="Times New Roman"/>
              </a:rPr>
              <a:t>nhìn</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nhận</a:t>
            </a:r>
            <a:r>
              <a:rPr lang="en-GB" sz="2400" dirty="0">
                <a:solidFill>
                  <a:srgbClr val="002060"/>
                </a:solidFill>
                <a:latin typeface="Times New Roman"/>
                <a:ea typeface="Times New Roman"/>
                <a:cs typeface="Times New Roman"/>
                <a:sym typeface="Times New Roman"/>
              </a:rPr>
              <a:t> 2 </a:t>
            </a:r>
            <a:r>
              <a:rPr lang="en-GB" sz="2400" dirty="0" err="1">
                <a:solidFill>
                  <a:srgbClr val="002060"/>
                </a:solidFill>
                <a:latin typeface="Times New Roman"/>
                <a:ea typeface="Times New Roman"/>
                <a:cs typeface="Times New Roman"/>
                <a:sym typeface="Times New Roman"/>
              </a:rPr>
              <a:t>mặt</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của</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sự</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mâu</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thuẫn</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trong</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chính</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bản</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thân</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họ</a:t>
            </a:r>
            <a:r>
              <a:rPr lang="en-GB" sz="2400" dirty="0">
                <a:solidFill>
                  <a:srgbClr val="002060"/>
                </a:solidFill>
                <a:latin typeface="Times New Roman"/>
                <a:ea typeface="Times New Roman"/>
                <a:cs typeface="Times New Roman"/>
                <a:sym typeface="Times New Roman"/>
              </a:rPr>
              <a:t>: </a:t>
            </a:r>
            <a:r>
              <a:rPr lang="en-GB" sz="2400" b="1" u="sng" dirty="0" err="1">
                <a:solidFill>
                  <a:srgbClr val="002060"/>
                </a:solidFill>
                <a:latin typeface="Times New Roman"/>
                <a:ea typeface="Times New Roman"/>
                <a:cs typeface="Times New Roman"/>
                <a:sym typeface="Times New Roman"/>
              </a:rPr>
              <a:t>một</a:t>
            </a:r>
            <a:r>
              <a:rPr lang="en-GB" sz="2400" b="1" u="sng" dirty="0">
                <a:solidFill>
                  <a:srgbClr val="002060"/>
                </a:solidFill>
                <a:latin typeface="Times New Roman"/>
                <a:ea typeface="Times New Roman"/>
                <a:cs typeface="Times New Roman"/>
                <a:sym typeface="Times New Roman"/>
              </a:rPr>
              <a:t> </a:t>
            </a:r>
            <a:r>
              <a:rPr lang="en-GB" sz="2400" b="1" u="sng" dirty="0" err="1">
                <a:solidFill>
                  <a:srgbClr val="002060"/>
                </a:solidFill>
                <a:latin typeface="Times New Roman"/>
                <a:ea typeface="Times New Roman"/>
                <a:cs typeface="Times New Roman"/>
                <a:sym typeface="Times New Roman"/>
              </a:rPr>
              <a:t>mặt</a:t>
            </a:r>
            <a:r>
              <a:rPr lang="en-GB" sz="2400" b="1" u="sng" dirty="0">
                <a:solidFill>
                  <a:srgbClr val="002060"/>
                </a:solidFill>
                <a:latin typeface="Times New Roman"/>
                <a:ea typeface="Times New Roman"/>
                <a:cs typeface="Times New Roman"/>
                <a:sym typeface="Times New Roman"/>
              </a:rPr>
              <a:t> </a:t>
            </a:r>
            <a:r>
              <a:rPr lang="en-GB" sz="2400" b="1" u="sng" dirty="0" err="1">
                <a:solidFill>
                  <a:srgbClr val="002060"/>
                </a:solidFill>
                <a:latin typeface="Times New Roman"/>
                <a:ea typeface="Times New Roman"/>
                <a:cs typeface="Times New Roman"/>
                <a:sym typeface="Times New Roman"/>
              </a:rPr>
              <a:t>thì</a:t>
            </a:r>
            <a:r>
              <a:rPr lang="en-GB" sz="2400" dirty="0">
                <a:solidFill>
                  <a:srgbClr val="002060"/>
                </a:solidFill>
                <a:latin typeface="Times New Roman"/>
                <a:ea typeface="Times New Roman"/>
                <a:cs typeface="Times New Roman"/>
                <a:sym typeface="Times New Roman"/>
              </a:rPr>
              <a:t> </a:t>
            </a:r>
            <a:r>
              <a:rPr lang="en-GB" sz="2400" dirty="0" smtClean="0">
                <a:solidFill>
                  <a:srgbClr val="002060"/>
                </a:solidFill>
                <a:latin typeface="Times New Roman"/>
                <a:ea typeface="Times New Roman"/>
                <a:cs typeface="Times New Roman"/>
                <a:sym typeface="Times New Roman"/>
              </a:rPr>
              <a:t>KH </a:t>
            </a:r>
            <a:r>
              <a:rPr lang="en-GB" sz="2400" dirty="0" err="1">
                <a:solidFill>
                  <a:srgbClr val="002060"/>
                </a:solidFill>
                <a:latin typeface="Times New Roman"/>
                <a:ea typeface="Times New Roman"/>
                <a:cs typeface="Times New Roman"/>
                <a:sym typeface="Times New Roman"/>
              </a:rPr>
              <a:t>muốn</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từ</a:t>
            </a:r>
            <a:r>
              <a:rPr lang="en-GB" sz="2400" dirty="0">
                <a:solidFill>
                  <a:srgbClr val="002060"/>
                </a:solidFill>
                <a:latin typeface="Times New Roman"/>
                <a:ea typeface="Times New Roman"/>
                <a:cs typeface="Times New Roman"/>
                <a:sym typeface="Times New Roman"/>
              </a:rPr>
              <a:t> </a:t>
            </a:r>
            <a:r>
              <a:rPr lang="en-GB" sz="2400" dirty="0" err="1" smtClean="0">
                <a:solidFill>
                  <a:srgbClr val="002060"/>
                </a:solidFill>
                <a:latin typeface="Times New Roman"/>
                <a:ea typeface="Times New Roman"/>
                <a:cs typeface="Times New Roman"/>
                <a:sym typeface="Times New Roman"/>
              </a:rPr>
              <a:t>bỏ</a:t>
            </a:r>
            <a:r>
              <a:rPr lang="en-GB" sz="2400" dirty="0" smtClean="0">
                <a:solidFill>
                  <a:srgbClr val="002060"/>
                </a:solidFill>
                <a:latin typeface="Times New Roman"/>
                <a:ea typeface="Times New Roman"/>
                <a:cs typeface="Times New Roman"/>
                <a:sym typeface="Times New Roman"/>
              </a:rPr>
              <a:t> heroin</a:t>
            </a:r>
            <a:r>
              <a:rPr lang="vi-VN" sz="2400" dirty="0" smtClean="0">
                <a:solidFill>
                  <a:srgbClr val="002060"/>
                </a:solidFill>
                <a:latin typeface="Times New Roman"/>
                <a:ea typeface="Times New Roman"/>
                <a:cs typeface="Times New Roman"/>
                <a:sym typeface="Times New Roman"/>
              </a:rPr>
              <a:t>,</a:t>
            </a:r>
            <a:r>
              <a:rPr lang="en-GB" sz="2400" b="1" dirty="0" smtClean="0">
                <a:solidFill>
                  <a:srgbClr val="002060"/>
                </a:solidFill>
                <a:latin typeface="Times New Roman"/>
                <a:ea typeface="Times New Roman"/>
                <a:cs typeface="Times New Roman"/>
                <a:sym typeface="Times New Roman"/>
              </a:rPr>
              <a:t> </a:t>
            </a:r>
            <a:r>
              <a:rPr lang="en-GB" sz="2400" b="1" u="sng" dirty="0" err="1">
                <a:solidFill>
                  <a:srgbClr val="002060"/>
                </a:solidFill>
                <a:latin typeface="Times New Roman"/>
                <a:ea typeface="Times New Roman"/>
                <a:cs typeface="Times New Roman"/>
                <a:sym typeface="Times New Roman"/>
              </a:rPr>
              <a:t>mặt</a:t>
            </a:r>
            <a:r>
              <a:rPr lang="en-GB" sz="2400" b="1" u="sng" dirty="0">
                <a:solidFill>
                  <a:srgbClr val="002060"/>
                </a:solidFill>
                <a:latin typeface="Times New Roman"/>
                <a:ea typeface="Times New Roman"/>
                <a:cs typeface="Times New Roman"/>
                <a:sym typeface="Times New Roman"/>
              </a:rPr>
              <a:t> </a:t>
            </a:r>
            <a:r>
              <a:rPr lang="vi-VN" sz="2400" b="1" u="sng" dirty="0" smtClean="0">
                <a:solidFill>
                  <a:srgbClr val="002060"/>
                </a:solidFill>
                <a:latin typeface="Times New Roman"/>
                <a:ea typeface="Times New Roman"/>
                <a:cs typeface="Times New Roman"/>
                <a:sym typeface="Times New Roman"/>
              </a:rPr>
              <a:t>khác </a:t>
            </a:r>
            <a:r>
              <a:rPr lang="en-GB" sz="2400" b="1" u="sng" dirty="0" err="1" smtClean="0">
                <a:solidFill>
                  <a:srgbClr val="002060"/>
                </a:solidFill>
                <a:latin typeface="Times New Roman"/>
                <a:ea typeface="Times New Roman"/>
                <a:cs typeface="Times New Roman"/>
                <a:sym typeface="Times New Roman"/>
              </a:rPr>
              <a:t>thì</a:t>
            </a:r>
            <a:r>
              <a:rPr lang="en-GB" sz="2400" dirty="0" smtClean="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lại</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thấy</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hài</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lòng</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với</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việc</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sử</a:t>
            </a:r>
            <a:r>
              <a:rPr lang="en-GB" sz="2400" dirty="0">
                <a:solidFill>
                  <a:srgbClr val="002060"/>
                </a:solidFill>
                <a:latin typeface="Times New Roman"/>
                <a:ea typeface="Times New Roman"/>
                <a:cs typeface="Times New Roman"/>
                <a:sym typeface="Times New Roman"/>
              </a:rPr>
              <a:t> </a:t>
            </a:r>
            <a:r>
              <a:rPr lang="en-GB" sz="2400" dirty="0" err="1" smtClean="0">
                <a:solidFill>
                  <a:srgbClr val="002060"/>
                </a:solidFill>
                <a:latin typeface="Times New Roman"/>
                <a:ea typeface="Times New Roman"/>
                <a:cs typeface="Times New Roman"/>
                <a:sym typeface="Times New Roman"/>
              </a:rPr>
              <a:t>dụng</a:t>
            </a:r>
            <a:r>
              <a:rPr lang="vi-VN" sz="2400" dirty="0" smtClean="0">
                <a:solidFill>
                  <a:srgbClr val="002060"/>
                </a:solidFill>
                <a:latin typeface="Times New Roman"/>
                <a:ea typeface="Times New Roman"/>
                <a:cs typeface="Times New Roman"/>
                <a:sym typeface="Times New Roman"/>
              </a:rPr>
              <a:t> heroin</a:t>
            </a:r>
            <a:r>
              <a:rPr lang="en-GB" sz="2400" dirty="0" smtClean="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và</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không</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nghĩ</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là</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có</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thể</a:t>
            </a:r>
            <a:r>
              <a:rPr lang="en-GB" sz="2400" dirty="0">
                <a:solidFill>
                  <a:srgbClr val="002060"/>
                </a:solidFill>
                <a:latin typeface="Times New Roman"/>
                <a:ea typeface="Times New Roman"/>
                <a:cs typeface="Times New Roman"/>
                <a:sym typeface="Times New Roman"/>
              </a:rPr>
              <a:t> </a:t>
            </a:r>
            <a:r>
              <a:rPr lang="en-GB" sz="2400" dirty="0" err="1">
                <a:solidFill>
                  <a:srgbClr val="002060"/>
                </a:solidFill>
                <a:latin typeface="Times New Roman"/>
                <a:ea typeface="Times New Roman"/>
                <a:cs typeface="Times New Roman"/>
                <a:sym typeface="Times New Roman"/>
              </a:rPr>
              <a:t>bỏ</a:t>
            </a:r>
            <a:r>
              <a:rPr lang="en-GB" sz="2400" dirty="0">
                <a:solidFill>
                  <a:srgbClr val="002060"/>
                </a:solidFill>
                <a:latin typeface="Times New Roman"/>
                <a:ea typeface="Times New Roman"/>
                <a:cs typeface="Times New Roman"/>
                <a:sym typeface="Times New Roman"/>
              </a:rPr>
              <a:t> </a:t>
            </a:r>
            <a:r>
              <a:rPr lang="vi-VN" sz="2400" dirty="0">
                <a:solidFill>
                  <a:srgbClr val="002060"/>
                </a:solidFill>
                <a:latin typeface="Times New Roman"/>
                <a:ea typeface="Times New Roman"/>
                <a:cs typeface="Times New Roman"/>
                <a:sym typeface="Times New Roman"/>
              </a:rPr>
              <a:t>được</a:t>
            </a:r>
            <a:r>
              <a:rPr lang="en-US" sz="2400" dirty="0">
                <a:solidFill>
                  <a:srgbClr val="002060"/>
                </a:solidFill>
                <a:latin typeface="Times New Roman"/>
                <a:ea typeface="Times New Roman"/>
                <a:cs typeface="Times New Roman"/>
                <a:sym typeface="Times New Roman"/>
              </a:rPr>
              <a:t>.</a:t>
            </a:r>
            <a:endParaRPr sz="2400" dirty="0">
              <a:solidFill>
                <a:srgbClr val="002060"/>
              </a:solidFill>
              <a:latin typeface="Arial"/>
              <a:ea typeface="Arial"/>
              <a:cs typeface="Arial"/>
              <a:sym typeface="Arial"/>
            </a:endParaRPr>
          </a:p>
        </p:txBody>
      </p:sp>
    </p:spTree>
    <p:extLst>
      <p:ext uri="{BB962C8B-B14F-4D97-AF65-F5344CB8AC3E}">
        <p14:creationId xmlns:p14="http://schemas.microsoft.com/office/powerpoint/2010/main" val="1683248573"/>
      </p:ext>
    </p:extLst>
  </p:cSld>
  <p:clrMapOvr>
    <a:masterClrMapping/>
  </p:clrMapOvr>
  <p:transition spd="slow">
    <p:push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Shape 604"/>
          <p:cNvSpPr txBox="1">
            <a:spLocks noGrp="1"/>
          </p:cNvSpPr>
          <p:nvPr>
            <p:ph type="title"/>
          </p:nvPr>
        </p:nvSpPr>
        <p:spPr>
          <a:xfrm>
            <a:off x="1097280" y="1025611"/>
            <a:ext cx="10058400" cy="711749"/>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b="1" dirty="0">
              <a:solidFill>
                <a:srgbClr val="FF0000"/>
              </a:solidFill>
              <a:latin typeface="Times New Roman"/>
              <a:ea typeface="Times New Roman"/>
              <a:cs typeface="Times New Roman"/>
              <a:sym typeface="Times New Roman"/>
            </a:endParaRPr>
          </a:p>
        </p:txBody>
      </p:sp>
      <p:sp>
        <p:nvSpPr>
          <p:cNvPr id="2" name="Content Placeholder 1"/>
          <p:cNvSpPr>
            <a:spLocks noGrp="1"/>
          </p:cNvSpPr>
          <p:nvPr>
            <p:ph idx="1"/>
          </p:nvPr>
        </p:nvSpPr>
        <p:spPr/>
        <p:txBody>
          <a:bodyPr>
            <a:normAutofit/>
          </a:bodyPr>
          <a:lstStyle/>
          <a:p>
            <a:r>
              <a:rPr lang="vi-VN" sz="2800" b="1" dirty="0" smtClean="0">
                <a:solidFill>
                  <a:srgbClr val="0070C0"/>
                </a:solidFill>
              </a:rPr>
              <a:t>3.3. Phản hồi hai chiều (tt)</a:t>
            </a:r>
          </a:p>
          <a:p>
            <a:r>
              <a:rPr lang="vi-VN" sz="2800" b="1" dirty="0" smtClean="0">
                <a:solidFill>
                  <a:srgbClr val="0070C0"/>
                </a:solidFill>
              </a:rPr>
              <a:t>VD:</a:t>
            </a:r>
            <a:endParaRPr lang="vi-VN" sz="2800" b="1" dirty="0">
              <a:solidFill>
                <a:srgbClr val="0070C0"/>
              </a:solidFill>
            </a:endParaRPr>
          </a:p>
        </p:txBody>
      </p:sp>
      <p:sp>
        <p:nvSpPr>
          <p:cNvPr id="605" name="Shape 605"/>
          <p:cNvSpPr/>
          <p:nvPr/>
        </p:nvSpPr>
        <p:spPr>
          <a:xfrm>
            <a:off x="1306286" y="2815771"/>
            <a:ext cx="9739085" cy="1224416"/>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endParaRPr lang="vi-VN" sz="2800" dirty="0" smtClean="0">
              <a:solidFill>
                <a:srgbClr val="002060"/>
              </a:solidFill>
              <a:latin typeface="Times New Roman"/>
              <a:ea typeface="Times New Roman"/>
              <a:cs typeface="Times New Roman"/>
              <a:sym typeface="Times New Roman"/>
            </a:endParaRPr>
          </a:p>
          <a:p>
            <a:pPr algn="ctr"/>
            <a:r>
              <a:rPr lang="en-GB" sz="2800" dirty="0" smtClean="0">
                <a:solidFill>
                  <a:srgbClr val="002060"/>
                </a:solidFill>
                <a:latin typeface="Times New Roman"/>
                <a:ea typeface="Times New Roman"/>
                <a:cs typeface="Times New Roman"/>
                <a:sym typeface="Times New Roman"/>
              </a:rPr>
              <a:t>KH: </a:t>
            </a:r>
            <a:r>
              <a:rPr lang="en-US" sz="2800" dirty="0" err="1" smtClean="0">
                <a:solidFill>
                  <a:srgbClr val="002060"/>
                </a:solidFill>
                <a:latin typeface="Times New Roman"/>
                <a:ea typeface="Times New Roman"/>
                <a:cs typeface="Times New Roman"/>
                <a:sym typeface="Times New Roman"/>
              </a:rPr>
              <a:t>Anh</a:t>
            </a:r>
            <a:r>
              <a:rPr lang="en-US" sz="2800" dirty="0" smtClean="0">
                <a:solidFill>
                  <a:srgbClr val="002060"/>
                </a:solidFill>
                <a:latin typeface="Times New Roman"/>
                <a:ea typeface="Times New Roman"/>
                <a:cs typeface="Times New Roman"/>
                <a:sym typeface="Times New Roman"/>
              </a:rPr>
              <a:t> </a:t>
            </a:r>
            <a:r>
              <a:rPr lang="vi-VN" sz="2800" dirty="0">
                <a:solidFill>
                  <a:srgbClr val="002060"/>
                </a:solidFill>
                <a:latin typeface="Times New Roman"/>
                <a:ea typeface="Times New Roman"/>
                <a:cs typeface="Times New Roman"/>
                <a:sym typeface="Times New Roman"/>
              </a:rPr>
              <a:t>ơ</a:t>
            </a:r>
            <a:r>
              <a:rPr lang="en-US" sz="2800" dirty="0" err="1">
                <a:solidFill>
                  <a:srgbClr val="002060"/>
                </a:solidFill>
                <a:latin typeface="Times New Roman"/>
                <a:ea typeface="Times New Roman"/>
                <a:cs typeface="Times New Roman"/>
                <a:sym typeface="Times New Roman"/>
              </a:rPr>
              <a:t>i</a:t>
            </a:r>
            <a:r>
              <a:rPr lang="en-US" sz="2800" dirty="0" smtClean="0">
                <a:solidFill>
                  <a:srgbClr val="002060"/>
                </a:solidFill>
                <a:latin typeface="Times New Roman"/>
                <a:ea typeface="Times New Roman"/>
                <a:cs typeface="Times New Roman"/>
                <a:sym typeface="Times New Roman"/>
              </a:rPr>
              <a:t>, </a:t>
            </a:r>
            <a:r>
              <a:rPr lang="vi-VN" sz="2800" dirty="0" smtClean="0">
                <a:solidFill>
                  <a:srgbClr val="002060"/>
                </a:solidFill>
                <a:latin typeface="Times New Roman"/>
                <a:ea typeface="Times New Roman"/>
                <a:cs typeface="Times New Roman"/>
                <a:sym typeface="Times New Roman"/>
              </a:rPr>
              <a:t>em </a:t>
            </a:r>
            <a:r>
              <a:rPr lang="vi-VN" sz="2800" dirty="0">
                <a:solidFill>
                  <a:srgbClr val="002060"/>
                </a:solidFill>
                <a:latin typeface="Times New Roman"/>
                <a:ea typeface="Times New Roman"/>
                <a:cs typeface="Times New Roman"/>
                <a:sym typeface="Times New Roman"/>
              </a:rPr>
              <a:t>muốn </a:t>
            </a:r>
            <a:r>
              <a:rPr lang="vi-VN" sz="2800" dirty="0" smtClean="0">
                <a:solidFill>
                  <a:srgbClr val="002060"/>
                </a:solidFill>
                <a:latin typeface="Times New Roman"/>
                <a:ea typeface="Times New Roman"/>
                <a:cs typeface="Times New Roman"/>
                <a:sym typeface="Times New Roman"/>
              </a:rPr>
              <a:t>bỏ</a:t>
            </a:r>
            <a:r>
              <a:rPr lang="en-US" sz="2800" dirty="0" smtClean="0">
                <a:solidFill>
                  <a:srgbClr val="002060"/>
                </a:solidFill>
                <a:latin typeface="Times New Roman"/>
                <a:ea typeface="Times New Roman"/>
                <a:cs typeface="Times New Roman"/>
                <a:sym typeface="Times New Roman"/>
              </a:rPr>
              <a:t> ma </a:t>
            </a:r>
            <a:r>
              <a:rPr lang="en-US" sz="2800" dirty="0" err="1" smtClean="0">
                <a:solidFill>
                  <a:srgbClr val="002060"/>
                </a:solidFill>
                <a:latin typeface="Times New Roman"/>
                <a:ea typeface="Times New Roman"/>
                <a:cs typeface="Times New Roman"/>
                <a:sym typeface="Times New Roman"/>
              </a:rPr>
              <a:t>túy</a:t>
            </a:r>
            <a:r>
              <a:rPr lang="en-US" sz="2800" dirty="0" smtClean="0">
                <a:solidFill>
                  <a:srgbClr val="002060"/>
                </a:solidFill>
                <a:latin typeface="Times New Roman"/>
                <a:ea typeface="Times New Roman"/>
                <a:cs typeface="Times New Roman"/>
                <a:sym typeface="Times New Roman"/>
              </a:rPr>
              <a:t> </a:t>
            </a:r>
            <a:r>
              <a:rPr lang="en-US" sz="2800" dirty="0" err="1" smtClean="0">
                <a:solidFill>
                  <a:srgbClr val="002060"/>
                </a:solidFill>
                <a:latin typeface="Times New Roman"/>
                <a:ea typeface="Times New Roman"/>
                <a:cs typeface="Times New Roman"/>
                <a:sym typeface="Times New Roman"/>
              </a:rPr>
              <a:t>lắm</a:t>
            </a:r>
            <a:r>
              <a:rPr lang="en-US" sz="2800" dirty="0" smtClean="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chứ</a:t>
            </a:r>
            <a:r>
              <a:rPr lang="en-US" sz="2800" dirty="0">
                <a:solidFill>
                  <a:srgbClr val="002060"/>
                </a:solidFill>
                <a:latin typeface="Times New Roman"/>
                <a:ea typeface="Times New Roman"/>
                <a:cs typeface="Times New Roman"/>
                <a:sym typeface="Times New Roman"/>
              </a:rPr>
              <a:t>,</a:t>
            </a:r>
            <a:r>
              <a:rPr lang="vi-VN" sz="2800" dirty="0">
                <a:solidFill>
                  <a:srgbClr val="002060"/>
                </a:solidFill>
                <a:latin typeface="Times New Roman"/>
                <a:ea typeface="Times New Roman"/>
                <a:cs typeface="Times New Roman"/>
                <a:sym typeface="Times New Roman"/>
              </a:rPr>
              <a:t> nhưng c</a:t>
            </a:r>
            <a:r>
              <a:rPr lang="en-US" sz="2800" dirty="0">
                <a:solidFill>
                  <a:srgbClr val="002060"/>
                </a:solidFill>
                <a:latin typeface="Times New Roman"/>
                <a:ea typeface="Times New Roman"/>
                <a:cs typeface="Times New Roman"/>
                <a:sym typeface="Times New Roman"/>
              </a:rPr>
              <a:t>ứ </a:t>
            </a:r>
            <a:r>
              <a:rPr lang="en-US" sz="2800" dirty="0" err="1">
                <a:solidFill>
                  <a:srgbClr val="002060"/>
                </a:solidFill>
                <a:latin typeface="Times New Roman"/>
                <a:ea typeface="Times New Roman"/>
                <a:cs typeface="Times New Roman"/>
                <a:sym typeface="Times New Roman"/>
              </a:rPr>
              <a:t>tới</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tối</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là</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thấy</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trong</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ng</a:t>
            </a:r>
            <a:r>
              <a:rPr lang="vi-VN" sz="2800" dirty="0">
                <a:solidFill>
                  <a:srgbClr val="002060"/>
                </a:solidFill>
                <a:latin typeface="Times New Roman"/>
                <a:ea typeface="Times New Roman"/>
                <a:cs typeface="Times New Roman"/>
                <a:sym typeface="Times New Roman"/>
              </a:rPr>
              <a:t>ườ</a:t>
            </a:r>
            <a:r>
              <a:rPr lang="en-US" sz="2800" dirty="0" err="1">
                <a:solidFill>
                  <a:srgbClr val="002060"/>
                </a:solidFill>
                <a:latin typeface="Times New Roman"/>
                <a:ea typeface="Times New Roman"/>
                <a:cs typeface="Times New Roman"/>
                <a:sym typeface="Times New Roman"/>
              </a:rPr>
              <a:t>i</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khó</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chịu</a:t>
            </a:r>
            <a:r>
              <a:rPr lang="en-US" sz="2800" dirty="0">
                <a:solidFill>
                  <a:srgbClr val="002060"/>
                </a:solidFill>
                <a:latin typeface="Times New Roman"/>
                <a:ea typeface="Times New Roman"/>
                <a:cs typeface="Times New Roman"/>
                <a:sym typeface="Times New Roman"/>
              </a:rPr>
              <a:t> l</a:t>
            </a:r>
            <a:r>
              <a:rPr lang="vi-VN" sz="2800" dirty="0">
                <a:solidFill>
                  <a:srgbClr val="002060"/>
                </a:solidFill>
                <a:latin typeface="Times New Roman"/>
                <a:ea typeface="Times New Roman"/>
                <a:cs typeface="Times New Roman"/>
                <a:sym typeface="Times New Roman"/>
              </a:rPr>
              <a:t>ắm, </a:t>
            </a:r>
            <a:r>
              <a:rPr lang="en-US" sz="2800" dirty="0" err="1">
                <a:solidFill>
                  <a:srgbClr val="002060"/>
                </a:solidFill>
                <a:latin typeface="Times New Roman"/>
                <a:ea typeface="Times New Roman"/>
                <a:cs typeface="Times New Roman"/>
                <a:sym typeface="Times New Roman"/>
              </a:rPr>
              <a:t>phải</a:t>
            </a:r>
            <a:r>
              <a:rPr lang="en-US" sz="2800" dirty="0">
                <a:solidFill>
                  <a:srgbClr val="002060"/>
                </a:solidFill>
                <a:latin typeface="Times New Roman"/>
                <a:ea typeface="Times New Roman"/>
                <a:cs typeface="Times New Roman"/>
                <a:sym typeface="Times New Roman"/>
              </a:rPr>
              <a:t> </a:t>
            </a:r>
            <a:r>
              <a:rPr lang="vi-VN" sz="2800" dirty="0">
                <a:solidFill>
                  <a:srgbClr val="002060"/>
                </a:solidFill>
                <a:latin typeface="Times New Roman"/>
                <a:ea typeface="Times New Roman"/>
                <a:cs typeface="Times New Roman"/>
                <a:sym typeface="Times New Roman"/>
              </a:rPr>
              <a:t>đ</a:t>
            </a:r>
            <a:r>
              <a:rPr lang="en-US" sz="2800" dirty="0" err="1">
                <a:solidFill>
                  <a:srgbClr val="002060"/>
                </a:solidFill>
                <a:latin typeface="Times New Roman"/>
                <a:ea typeface="Times New Roman"/>
                <a:cs typeface="Times New Roman"/>
                <a:sym typeface="Times New Roman"/>
              </a:rPr>
              <a:t>i</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tìm</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hàng</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ch</a:t>
            </a:r>
            <a:r>
              <a:rPr lang="vi-VN" sz="2800" dirty="0">
                <a:solidFill>
                  <a:srgbClr val="002060"/>
                </a:solidFill>
                <a:latin typeface="Times New Roman"/>
                <a:ea typeface="Times New Roman"/>
                <a:cs typeface="Times New Roman"/>
                <a:sym typeface="Times New Roman"/>
              </a:rPr>
              <a:t>ơ</a:t>
            </a:r>
            <a:r>
              <a:rPr lang="en-US" sz="2800" dirty="0" err="1">
                <a:solidFill>
                  <a:srgbClr val="002060"/>
                </a:solidFill>
                <a:latin typeface="Times New Roman"/>
                <a:ea typeface="Times New Roman"/>
                <a:cs typeface="Times New Roman"/>
                <a:sym typeface="Times New Roman"/>
              </a:rPr>
              <a:t>i</a:t>
            </a:r>
            <a:r>
              <a:rPr lang="en-US" sz="2800" dirty="0">
                <a:solidFill>
                  <a:srgbClr val="002060"/>
                </a:solidFill>
                <a:latin typeface="Times New Roman"/>
                <a:ea typeface="Times New Roman"/>
                <a:cs typeface="Times New Roman"/>
                <a:sym typeface="Times New Roman"/>
              </a:rPr>
              <a:t> m</a:t>
            </a:r>
            <a:r>
              <a:rPr lang="vi-VN" sz="2800" dirty="0">
                <a:solidFill>
                  <a:srgbClr val="002060"/>
                </a:solidFill>
                <a:latin typeface="Times New Roman"/>
                <a:ea typeface="Times New Roman"/>
                <a:cs typeface="Times New Roman"/>
                <a:sym typeface="Times New Roman"/>
              </a:rPr>
              <a:t>ới</a:t>
            </a:r>
            <a:r>
              <a:rPr lang="en-US" sz="2800" dirty="0">
                <a:solidFill>
                  <a:srgbClr val="002060"/>
                </a:solidFill>
                <a:latin typeface="Times New Roman"/>
                <a:ea typeface="Times New Roman"/>
                <a:cs typeface="Times New Roman"/>
                <a:sym typeface="Times New Roman"/>
              </a:rPr>
              <a:t> </a:t>
            </a:r>
            <a:r>
              <a:rPr lang="en-US" sz="2800" dirty="0" err="1">
                <a:solidFill>
                  <a:srgbClr val="002060"/>
                </a:solidFill>
                <a:latin typeface="Times New Roman"/>
                <a:ea typeface="Times New Roman"/>
                <a:cs typeface="Times New Roman"/>
                <a:sym typeface="Times New Roman"/>
              </a:rPr>
              <a:t>ngủ</a:t>
            </a:r>
            <a:r>
              <a:rPr lang="en-US" sz="2800" dirty="0">
                <a:solidFill>
                  <a:srgbClr val="002060"/>
                </a:solidFill>
                <a:latin typeface="Times New Roman"/>
                <a:ea typeface="Times New Roman"/>
                <a:cs typeface="Times New Roman"/>
                <a:sym typeface="Times New Roman"/>
              </a:rPr>
              <a:t> </a:t>
            </a:r>
            <a:r>
              <a:rPr lang="vi-VN" sz="2800" dirty="0">
                <a:solidFill>
                  <a:srgbClr val="002060"/>
                </a:solidFill>
                <a:latin typeface="Times New Roman"/>
                <a:ea typeface="Times New Roman"/>
                <a:cs typeface="Times New Roman"/>
                <a:sym typeface="Times New Roman"/>
              </a:rPr>
              <a:t>được</a:t>
            </a:r>
            <a:r>
              <a:rPr lang="en-US" sz="2800" dirty="0">
                <a:solidFill>
                  <a:srgbClr val="002060"/>
                </a:solidFill>
                <a:latin typeface="Times New Roman"/>
                <a:ea typeface="Times New Roman"/>
                <a:cs typeface="Times New Roman"/>
                <a:sym typeface="Times New Roman"/>
              </a:rPr>
              <a:t>.</a:t>
            </a:r>
            <a:endParaRPr lang="vi-VN" sz="2800" dirty="0">
              <a:solidFill>
                <a:srgbClr val="002060"/>
              </a:solidFill>
              <a:latin typeface="Times New Roman"/>
              <a:ea typeface="Times New Roman"/>
              <a:cs typeface="Times New Roman"/>
              <a:sym typeface="Times New Roman"/>
            </a:endParaRPr>
          </a:p>
          <a:p>
            <a:pPr lvl="0" algn="ctr"/>
            <a:r>
              <a:rPr lang="vi-VN" sz="2800" dirty="0" smtClean="0">
                <a:solidFill>
                  <a:srgbClr val="002060"/>
                </a:solidFill>
                <a:latin typeface="Times New Roman"/>
                <a:ea typeface="Times New Roman"/>
                <a:cs typeface="Times New Roman"/>
                <a:sym typeface="Times New Roman"/>
              </a:rPr>
              <a:t> </a:t>
            </a:r>
            <a:endParaRPr sz="2800" dirty="0">
              <a:solidFill>
                <a:srgbClr val="002060"/>
              </a:solidFill>
              <a:latin typeface="Times New Roman"/>
              <a:ea typeface="Times New Roman"/>
              <a:cs typeface="Times New Roman"/>
              <a:sym typeface="Times New Roman"/>
            </a:endParaRPr>
          </a:p>
        </p:txBody>
      </p:sp>
      <p:sp>
        <p:nvSpPr>
          <p:cNvPr id="606" name="Shape 606"/>
          <p:cNvSpPr/>
          <p:nvPr/>
        </p:nvSpPr>
        <p:spPr>
          <a:xfrm>
            <a:off x="1734457" y="5024149"/>
            <a:ext cx="8998858" cy="117809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endParaRPr lang="en-GB" sz="2800" dirty="0" smtClean="0">
              <a:solidFill>
                <a:schemeClr val="bg1"/>
              </a:solidFill>
              <a:latin typeface="Times New Roman"/>
              <a:ea typeface="Times New Roman"/>
              <a:cs typeface="Times New Roman"/>
              <a:sym typeface="Times New Roman"/>
            </a:endParaRPr>
          </a:p>
          <a:p>
            <a:r>
              <a:rPr lang="en-GB" sz="2800" dirty="0" smtClean="0">
                <a:solidFill>
                  <a:schemeClr val="bg1"/>
                </a:solidFill>
                <a:latin typeface="Times New Roman"/>
                <a:ea typeface="Times New Roman"/>
                <a:cs typeface="Times New Roman"/>
                <a:sym typeface="Times New Roman"/>
              </a:rPr>
              <a:t>TVV:</a:t>
            </a:r>
            <a:r>
              <a:rPr lang="vi-VN" sz="2800" dirty="0" smtClean="0">
                <a:solidFill>
                  <a:schemeClr val="bg1"/>
                </a:solidFill>
                <a:latin typeface="Times New Roman"/>
                <a:ea typeface="Times New Roman"/>
                <a:cs typeface="Times New Roman"/>
                <a:sym typeface="Times New Roman"/>
              </a:rPr>
              <a:t> </a:t>
            </a:r>
            <a:r>
              <a:rPr lang="en-GB" sz="2800" b="1" dirty="0" err="1">
                <a:solidFill>
                  <a:schemeClr val="bg1"/>
                </a:solidFill>
                <a:latin typeface="Times New Roman"/>
                <a:ea typeface="Times New Roman"/>
                <a:cs typeface="Times New Roman"/>
                <a:sym typeface="Times New Roman"/>
              </a:rPr>
              <a:t>Một</a:t>
            </a:r>
            <a:r>
              <a:rPr lang="en-GB" sz="2800" b="1" dirty="0">
                <a:solidFill>
                  <a:schemeClr val="bg1"/>
                </a:solidFill>
                <a:latin typeface="Times New Roman"/>
                <a:ea typeface="Times New Roman"/>
                <a:cs typeface="Times New Roman"/>
                <a:sym typeface="Times New Roman"/>
              </a:rPr>
              <a:t> </a:t>
            </a:r>
            <a:r>
              <a:rPr lang="en-GB" sz="2800" b="1" dirty="0" err="1">
                <a:solidFill>
                  <a:schemeClr val="bg1"/>
                </a:solidFill>
                <a:latin typeface="Times New Roman"/>
                <a:ea typeface="Times New Roman"/>
                <a:cs typeface="Times New Roman"/>
                <a:sym typeface="Times New Roman"/>
              </a:rPr>
              <a:t>mặt</a:t>
            </a:r>
            <a:r>
              <a:rPr lang="en-GB" sz="2800" b="1" dirty="0">
                <a:solidFill>
                  <a:schemeClr val="bg1"/>
                </a:solidFill>
                <a:latin typeface="Times New Roman"/>
                <a:ea typeface="Times New Roman"/>
                <a:cs typeface="Times New Roman"/>
                <a:sym typeface="Times New Roman"/>
              </a:rPr>
              <a:t> </a:t>
            </a:r>
            <a:r>
              <a:rPr lang="en-GB" sz="2800" b="1" dirty="0" err="1">
                <a:solidFill>
                  <a:schemeClr val="bg1"/>
                </a:solidFill>
                <a:latin typeface="Times New Roman"/>
                <a:ea typeface="Times New Roman"/>
                <a:cs typeface="Times New Roman"/>
                <a:sym typeface="Times New Roman"/>
              </a:rPr>
              <a:t>thì</a:t>
            </a:r>
            <a:r>
              <a:rPr lang="en-GB" sz="2800" dirty="0">
                <a:solidFill>
                  <a:schemeClr val="bg1"/>
                </a:solidFill>
                <a:latin typeface="Times New Roman"/>
                <a:ea typeface="Times New Roman"/>
                <a:cs typeface="Times New Roman"/>
                <a:sym typeface="Times New Roman"/>
              </a:rPr>
              <a:t> </a:t>
            </a:r>
            <a:r>
              <a:rPr lang="en-GB" sz="2800" dirty="0" err="1">
                <a:solidFill>
                  <a:schemeClr val="bg1"/>
                </a:solidFill>
                <a:latin typeface="Times New Roman"/>
                <a:ea typeface="Times New Roman"/>
                <a:cs typeface="Times New Roman"/>
                <a:sym typeface="Times New Roman"/>
              </a:rPr>
              <a:t>em</a:t>
            </a:r>
            <a:r>
              <a:rPr lang="en-GB" sz="2800" dirty="0">
                <a:solidFill>
                  <a:schemeClr val="bg1"/>
                </a:solidFill>
                <a:latin typeface="Times New Roman"/>
                <a:ea typeface="Times New Roman"/>
                <a:cs typeface="Times New Roman"/>
                <a:sym typeface="Times New Roman"/>
              </a:rPr>
              <a:t> </a:t>
            </a:r>
            <a:r>
              <a:rPr lang="en-GB" sz="2800" dirty="0" err="1">
                <a:solidFill>
                  <a:schemeClr val="bg1"/>
                </a:solidFill>
                <a:latin typeface="Times New Roman"/>
                <a:ea typeface="Times New Roman"/>
                <a:cs typeface="Times New Roman"/>
                <a:sym typeface="Times New Roman"/>
              </a:rPr>
              <a:t>muốn</a:t>
            </a:r>
            <a:r>
              <a:rPr lang="en-GB" sz="2800" dirty="0">
                <a:solidFill>
                  <a:schemeClr val="bg1"/>
                </a:solidFill>
                <a:latin typeface="Times New Roman"/>
                <a:ea typeface="Times New Roman"/>
                <a:cs typeface="Times New Roman"/>
                <a:sym typeface="Times New Roman"/>
              </a:rPr>
              <a:t> t</a:t>
            </a:r>
            <a:r>
              <a:rPr lang="vi-VN" sz="2800" dirty="0">
                <a:solidFill>
                  <a:schemeClr val="bg1"/>
                </a:solidFill>
                <a:latin typeface="Times New Roman"/>
                <a:ea typeface="Times New Roman"/>
                <a:cs typeface="Times New Roman"/>
                <a:sym typeface="Times New Roman"/>
              </a:rPr>
              <a:t>ừ</a:t>
            </a:r>
            <a:r>
              <a:rPr lang="en-US" sz="2800" dirty="0">
                <a:solidFill>
                  <a:schemeClr val="bg1"/>
                </a:solidFill>
                <a:latin typeface="Times New Roman"/>
                <a:ea typeface="Times New Roman"/>
                <a:cs typeface="Times New Roman"/>
                <a:sym typeface="Times New Roman"/>
              </a:rPr>
              <a:t> </a:t>
            </a:r>
            <a:r>
              <a:rPr lang="en-US" sz="2800" dirty="0" err="1">
                <a:solidFill>
                  <a:schemeClr val="bg1"/>
                </a:solidFill>
                <a:latin typeface="Times New Roman"/>
                <a:ea typeface="Times New Roman"/>
                <a:cs typeface="Times New Roman"/>
                <a:sym typeface="Times New Roman"/>
              </a:rPr>
              <a:t>bỏ</a:t>
            </a:r>
            <a:r>
              <a:rPr lang="en-US" sz="2800" dirty="0">
                <a:solidFill>
                  <a:schemeClr val="bg1"/>
                </a:solidFill>
                <a:latin typeface="Times New Roman"/>
                <a:ea typeface="Times New Roman"/>
                <a:cs typeface="Times New Roman"/>
                <a:sym typeface="Times New Roman"/>
              </a:rPr>
              <a:t> h</a:t>
            </a:r>
            <a:r>
              <a:rPr lang="vi-VN" sz="2800" dirty="0">
                <a:solidFill>
                  <a:schemeClr val="bg1"/>
                </a:solidFill>
                <a:latin typeface="Times New Roman"/>
                <a:ea typeface="Times New Roman"/>
                <a:cs typeface="Times New Roman"/>
                <a:sym typeface="Times New Roman"/>
              </a:rPr>
              <a:t>ẳ</a:t>
            </a:r>
            <a:r>
              <a:rPr lang="en-US" sz="2800" dirty="0">
                <a:solidFill>
                  <a:schemeClr val="bg1"/>
                </a:solidFill>
                <a:latin typeface="Times New Roman"/>
                <a:ea typeface="Times New Roman"/>
                <a:cs typeface="Times New Roman"/>
                <a:sym typeface="Times New Roman"/>
              </a:rPr>
              <a:t>n ma </a:t>
            </a:r>
            <a:r>
              <a:rPr lang="en-US" sz="2800" dirty="0" err="1">
                <a:solidFill>
                  <a:schemeClr val="bg1"/>
                </a:solidFill>
                <a:latin typeface="Times New Roman"/>
                <a:ea typeface="Times New Roman"/>
                <a:cs typeface="Times New Roman"/>
                <a:sym typeface="Times New Roman"/>
              </a:rPr>
              <a:t>túy</a:t>
            </a:r>
            <a:r>
              <a:rPr lang="en-GB" sz="2800" dirty="0">
                <a:solidFill>
                  <a:schemeClr val="bg1"/>
                </a:solidFill>
                <a:latin typeface="Times New Roman"/>
                <a:ea typeface="Times New Roman"/>
                <a:cs typeface="Times New Roman"/>
                <a:sym typeface="Times New Roman"/>
              </a:rPr>
              <a:t>, </a:t>
            </a:r>
            <a:r>
              <a:rPr lang="en-GB" sz="2800" b="1" dirty="0" err="1">
                <a:solidFill>
                  <a:schemeClr val="bg1"/>
                </a:solidFill>
                <a:latin typeface="Times New Roman"/>
                <a:ea typeface="Times New Roman"/>
                <a:cs typeface="Times New Roman"/>
                <a:sym typeface="Times New Roman"/>
              </a:rPr>
              <a:t>mặt</a:t>
            </a:r>
            <a:r>
              <a:rPr lang="en-GB" sz="2800" b="1" dirty="0">
                <a:solidFill>
                  <a:schemeClr val="bg1"/>
                </a:solidFill>
                <a:latin typeface="Times New Roman"/>
                <a:ea typeface="Times New Roman"/>
                <a:cs typeface="Times New Roman"/>
                <a:sym typeface="Times New Roman"/>
              </a:rPr>
              <a:t> </a:t>
            </a:r>
            <a:r>
              <a:rPr lang="en-GB" sz="2800" b="1" dirty="0" err="1">
                <a:solidFill>
                  <a:schemeClr val="bg1"/>
                </a:solidFill>
                <a:latin typeface="Times New Roman"/>
                <a:ea typeface="Times New Roman"/>
                <a:cs typeface="Times New Roman"/>
                <a:sym typeface="Times New Roman"/>
              </a:rPr>
              <a:t>khác</a:t>
            </a:r>
            <a:r>
              <a:rPr lang="en-GB" sz="2800" b="1" dirty="0">
                <a:solidFill>
                  <a:schemeClr val="bg1"/>
                </a:solidFill>
                <a:latin typeface="Times New Roman"/>
                <a:ea typeface="Times New Roman"/>
                <a:cs typeface="Times New Roman"/>
                <a:sym typeface="Times New Roman"/>
              </a:rPr>
              <a:t> </a:t>
            </a:r>
            <a:r>
              <a:rPr lang="en-GB" sz="2800" b="1" dirty="0" err="1">
                <a:solidFill>
                  <a:schemeClr val="bg1"/>
                </a:solidFill>
                <a:latin typeface="Times New Roman"/>
                <a:ea typeface="Times New Roman"/>
                <a:cs typeface="Times New Roman"/>
                <a:sym typeface="Times New Roman"/>
              </a:rPr>
              <a:t>thì</a:t>
            </a:r>
            <a:r>
              <a:rPr lang="en-GB" sz="2800" b="1" dirty="0">
                <a:solidFill>
                  <a:schemeClr val="bg1"/>
                </a:solidFill>
                <a:latin typeface="Times New Roman"/>
                <a:ea typeface="Times New Roman"/>
                <a:cs typeface="Times New Roman"/>
                <a:sym typeface="Times New Roman"/>
              </a:rPr>
              <a:t> </a:t>
            </a:r>
            <a:r>
              <a:rPr lang="en-GB" sz="2800" dirty="0" err="1">
                <a:solidFill>
                  <a:schemeClr val="bg1"/>
                </a:solidFill>
                <a:latin typeface="Times New Roman"/>
                <a:ea typeface="Times New Roman"/>
                <a:cs typeface="Times New Roman"/>
                <a:sym typeface="Times New Roman"/>
              </a:rPr>
              <a:t>em</a:t>
            </a:r>
            <a:r>
              <a:rPr lang="en-GB" sz="2800" dirty="0">
                <a:solidFill>
                  <a:schemeClr val="bg1"/>
                </a:solidFill>
                <a:latin typeface="Times New Roman"/>
                <a:ea typeface="Times New Roman"/>
                <a:cs typeface="Times New Roman"/>
                <a:sym typeface="Times New Roman"/>
              </a:rPr>
              <a:t> </a:t>
            </a:r>
            <a:r>
              <a:rPr lang="en-GB" sz="2800" dirty="0" err="1">
                <a:solidFill>
                  <a:schemeClr val="bg1"/>
                </a:solidFill>
                <a:latin typeface="Times New Roman"/>
                <a:ea typeface="Times New Roman"/>
                <a:cs typeface="Times New Roman"/>
                <a:sym typeface="Times New Roman"/>
              </a:rPr>
              <a:t>không</a:t>
            </a:r>
            <a:r>
              <a:rPr lang="en-GB" sz="2800" dirty="0">
                <a:solidFill>
                  <a:schemeClr val="bg1"/>
                </a:solidFill>
                <a:latin typeface="Times New Roman"/>
                <a:ea typeface="Times New Roman"/>
                <a:cs typeface="Times New Roman"/>
                <a:sym typeface="Times New Roman"/>
              </a:rPr>
              <a:t> c</a:t>
            </a:r>
            <a:r>
              <a:rPr lang="vi-VN" sz="2800" dirty="0">
                <a:solidFill>
                  <a:schemeClr val="bg1"/>
                </a:solidFill>
                <a:latin typeface="Times New Roman"/>
                <a:ea typeface="Times New Roman"/>
                <a:cs typeface="Times New Roman"/>
                <a:sym typeface="Times New Roman"/>
              </a:rPr>
              <a:t>ưỡng</a:t>
            </a:r>
            <a:r>
              <a:rPr lang="en-GB" sz="2800" dirty="0">
                <a:solidFill>
                  <a:schemeClr val="bg1"/>
                </a:solidFill>
                <a:latin typeface="Times New Roman"/>
                <a:ea typeface="Times New Roman"/>
                <a:cs typeface="Times New Roman"/>
                <a:sym typeface="Times New Roman"/>
              </a:rPr>
              <a:t> </a:t>
            </a:r>
            <a:r>
              <a:rPr lang="en-GB" sz="2800" dirty="0" err="1">
                <a:solidFill>
                  <a:schemeClr val="bg1"/>
                </a:solidFill>
                <a:latin typeface="Times New Roman"/>
                <a:ea typeface="Times New Roman"/>
                <a:cs typeface="Times New Roman"/>
                <a:sym typeface="Times New Roman"/>
              </a:rPr>
              <a:t>lại</a:t>
            </a:r>
            <a:r>
              <a:rPr lang="en-GB" sz="2800" dirty="0">
                <a:solidFill>
                  <a:schemeClr val="bg1"/>
                </a:solidFill>
                <a:latin typeface="Times New Roman"/>
                <a:ea typeface="Times New Roman"/>
                <a:cs typeface="Times New Roman"/>
                <a:sym typeface="Times New Roman"/>
              </a:rPr>
              <a:t> </a:t>
            </a:r>
            <a:r>
              <a:rPr lang="en-GB" sz="2800" dirty="0" err="1">
                <a:solidFill>
                  <a:schemeClr val="bg1"/>
                </a:solidFill>
                <a:latin typeface="Times New Roman"/>
                <a:ea typeface="Times New Roman"/>
                <a:cs typeface="Times New Roman"/>
                <a:sym typeface="Times New Roman"/>
              </a:rPr>
              <a:t>được</a:t>
            </a:r>
            <a:r>
              <a:rPr lang="en-GB" sz="2800" dirty="0">
                <a:solidFill>
                  <a:schemeClr val="bg1"/>
                </a:solidFill>
                <a:latin typeface="Times New Roman"/>
                <a:ea typeface="Times New Roman"/>
                <a:cs typeface="Times New Roman"/>
                <a:sym typeface="Times New Roman"/>
              </a:rPr>
              <a:t> </a:t>
            </a:r>
            <a:r>
              <a:rPr lang="en-GB" sz="2800" dirty="0" err="1">
                <a:solidFill>
                  <a:schemeClr val="bg1"/>
                </a:solidFill>
                <a:latin typeface="Times New Roman"/>
                <a:ea typeface="Times New Roman"/>
                <a:cs typeface="Times New Roman"/>
                <a:sym typeface="Times New Roman"/>
              </a:rPr>
              <a:t>cảm</a:t>
            </a:r>
            <a:r>
              <a:rPr lang="en-GB" sz="2800" dirty="0">
                <a:solidFill>
                  <a:schemeClr val="bg1"/>
                </a:solidFill>
                <a:latin typeface="Times New Roman"/>
                <a:ea typeface="Times New Roman"/>
                <a:cs typeface="Times New Roman"/>
                <a:sym typeface="Times New Roman"/>
              </a:rPr>
              <a:t> </a:t>
            </a:r>
            <a:r>
              <a:rPr lang="en-GB" sz="2800" dirty="0" err="1">
                <a:solidFill>
                  <a:schemeClr val="bg1"/>
                </a:solidFill>
                <a:latin typeface="Times New Roman"/>
                <a:ea typeface="Times New Roman"/>
                <a:cs typeface="Times New Roman"/>
                <a:sym typeface="Times New Roman"/>
              </a:rPr>
              <a:t>giác</a:t>
            </a:r>
            <a:r>
              <a:rPr lang="en-GB" sz="2800" dirty="0">
                <a:solidFill>
                  <a:schemeClr val="bg1"/>
                </a:solidFill>
                <a:latin typeface="Times New Roman"/>
                <a:ea typeface="Times New Roman"/>
                <a:cs typeface="Times New Roman"/>
                <a:sym typeface="Times New Roman"/>
              </a:rPr>
              <a:t> </a:t>
            </a:r>
            <a:r>
              <a:rPr lang="en-GB" sz="2800" dirty="0" err="1">
                <a:solidFill>
                  <a:schemeClr val="bg1"/>
                </a:solidFill>
                <a:latin typeface="Times New Roman"/>
                <a:ea typeface="Times New Roman"/>
                <a:cs typeface="Times New Roman"/>
                <a:sym typeface="Times New Roman"/>
              </a:rPr>
              <a:t>thèm</a:t>
            </a:r>
            <a:r>
              <a:rPr lang="en-GB" sz="2800" dirty="0">
                <a:solidFill>
                  <a:schemeClr val="bg1"/>
                </a:solidFill>
                <a:latin typeface="Times New Roman"/>
                <a:ea typeface="Times New Roman"/>
                <a:cs typeface="Times New Roman"/>
                <a:sym typeface="Times New Roman"/>
              </a:rPr>
              <a:t> </a:t>
            </a:r>
            <a:r>
              <a:rPr lang="en-GB" sz="2800" dirty="0" err="1">
                <a:solidFill>
                  <a:schemeClr val="bg1"/>
                </a:solidFill>
                <a:latin typeface="Times New Roman"/>
                <a:ea typeface="Times New Roman"/>
                <a:cs typeface="Times New Roman"/>
                <a:sym typeface="Times New Roman"/>
              </a:rPr>
              <a:t>muốn</a:t>
            </a:r>
            <a:r>
              <a:rPr lang="en-GB" sz="2800" dirty="0">
                <a:solidFill>
                  <a:schemeClr val="bg1"/>
                </a:solidFill>
                <a:latin typeface="Times New Roman"/>
                <a:ea typeface="Times New Roman"/>
                <a:cs typeface="Times New Roman"/>
                <a:sym typeface="Times New Roman"/>
              </a:rPr>
              <a:t> </a:t>
            </a:r>
            <a:r>
              <a:rPr lang="en-GB" sz="2800" dirty="0" err="1">
                <a:solidFill>
                  <a:schemeClr val="bg1"/>
                </a:solidFill>
                <a:latin typeface="Times New Roman"/>
                <a:ea typeface="Times New Roman"/>
                <a:cs typeface="Times New Roman"/>
                <a:sym typeface="Times New Roman"/>
              </a:rPr>
              <a:t>vào</a:t>
            </a:r>
            <a:r>
              <a:rPr lang="en-GB" sz="2800" dirty="0">
                <a:solidFill>
                  <a:schemeClr val="bg1"/>
                </a:solidFill>
                <a:latin typeface="Times New Roman"/>
                <a:ea typeface="Times New Roman"/>
                <a:cs typeface="Times New Roman"/>
                <a:sym typeface="Times New Roman"/>
              </a:rPr>
              <a:t> </a:t>
            </a:r>
            <a:r>
              <a:rPr lang="en-GB" sz="2800" dirty="0" err="1">
                <a:solidFill>
                  <a:schemeClr val="bg1"/>
                </a:solidFill>
                <a:latin typeface="Times New Roman"/>
                <a:ea typeface="Times New Roman"/>
                <a:cs typeface="Times New Roman"/>
                <a:sym typeface="Times New Roman"/>
              </a:rPr>
              <a:t>buổi</a:t>
            </a:r>
            <a:r>
              <a:rPr lang="en-GB" sz="2800" dirty="0">
                <a:solidFill>
                  <a:schemeClr val="bg1"/>
                </a:solidFill>
                <a:latin typeface="Times New Roman"/>
                <a:ea typeface="Times New Roman"/>
                <a:cs typeface="Times New Roman"/>
                <a:sym typeface="Times New Roman"/>
              </a:rPr>
              <a:t> </a:t>
            </a:r>
            <a:r>
              <a:rPr lang="en-GB" sz="2800" dirty="0" err="1">
                <a:solidFill>
                  <a:schemeClr val="bg1"/>
                </a:solidFill>
                <a:latin typeface="Times New Roman"/>
                <a:ea typeface="Times New Roman"/>
                <a:cs typeface="Times New Roman"/>
                <a:sym typeface="Times New Roman"/>
              </a:rPr>
              <a:t>tối</a:t>
            </a:r>
            <a:r>
              <a:rPr lang="en-GB" sz="2800" dirty="0">
                <a:solidFill>
                  <a:schemeClr val="bg1"/>
                </a:solidFill>
                <a:latin typeface="Times New Roman"/>
                <a:ea typeface="Times New Roman"/>
                <a:cs typeface="Times New Roman"/>
                <a:sym typeface="Times New Roman"/>
              </a:rPr>
              <a:t>.</a:t>
            </a:r>
            <a:endParaRPr lang="vi-VN" sz="2800" dirty="0">
              <a:solidFill>
                <a:schemeClr val="bg1"/>
              </a:solidFill>
              <a:latin typeface="Times New Roman"/>
              <a:ea typeface="Times New Roman"/>
              <a:cs typeface="Times New Roman"/>
              <a:sym typeface="Times New Roman"/>
            </a:endParaRPr>
          </a:p>
          <a:p>
            <a:pPr lvl="0"/>
            <a:endParaRPr sz="3200" dirty="0">
              <a:solidFill>
                <a:schemeClr val="bg1"/>
              </a:solidFill>
              <a:latin typeface="Times New Roman"/>
              <a:ea typeface="Times New Roman"/>
              <a:cs typeface="Times New Roman"/>
              <a:sym typeface="Times New Roman"/>
            </a:endParaRPr>
          </a:p>
        </p:txBody>
      </p:sp>
      <p:sp>
        <p:nvSpPr>
          <p:cNvPr id="608" name="Shape 608"/>
          <p:cNvSpPr/>
          <p:nvPr/>
        </p:nvSpPr>
        <p:spPr>
          <a:xfrm>
            <a:off x="5818844" y="4225889"/>
            <a:ext cx="615271" cy="612558"/>
          </a:xfrm>
          <a:prstGeom prst="downArrow">
            <a:avLst>
              <a:gd name="adj1" fmla="val 50000"/>
              <a:gd name="adj2" fmla="val 50000"/>
            </a:avLst>
          </a:prstGeom>
          <a:solidFill>
            <a:srgbClr val="002060"/>
          </a:solidFill>
          <a:ln>
            <a:noFill/>
          </a:ln>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Tree>
    <p:extLst>
      <p:ext uri="{BB962C8B-B14F-4D97-AF65-F5344CB8AC3E}">
        <p14:creationId xmlns:p14="http://schemas.microsoft.com/office/powerpoint/2010/main" val="349873499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06">
                                            <p:txEl>
                                              <p:pRg st="1" end="1"/>
                                            </p:txEl>
                                          </p:spTgt>
                                        </p:tgtEl>
                                        <p:attrNameLst>
                                          <p:attrName>style.visibility</p:attrName>
                                        </p:attrNameLst>
                                      </p:cBhvr>
                                      <p:to>
                                        <p:strVal val="visible"/>
                                      </p:to>
                                    </p:set>
                                    <p:anim calcmode="lin" valueType="num">
                                      <p:cBhvr additive="base">
                                        <p:cTn id="7" dur="500"/>
                                        <p:tgtEl>
                                          <p:spTgt spid="60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Shape 614"/>
          <p:cNvSpPr txBox="1">
            <a:spLocks noGrp="1"/>
          </p:cNvSpPr>
          <p:nvPr>
            <p:ph type="title"/>
          </p:nvPr>
        </p:nvSpPr>
        <p:spPr>
          <a:xfrm>
            <a:off x="1097280" y="1235676"/>
            <a:ext cx="10058400" cy="501684"/>
          </a:xfrm>
          <a:prstGeom prst="rect">
            <a:avLst/>
          </a:prstGeom>
          <a:noFill/>
          <a:ln>
            <a:noFill/>
          </a:ln>
        </p:spPr>
        <p:txBody>
          <a:bodyPr spcFirstLastPara="1" vert="horz" wrap="square" lIns="91425" tIns="45700" rIns="91425" bIns="45700" rtlCol="0" anchor="ctr" anchorCtr="0">
            <a:noAutofit/>
          </a:bodyPr>
          <a:lstStyle/>
          <a:p>
            <a:pPr algn="ct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b="1" dirty="0">
              <a:solidFill>
                <a:srgbClr val="FF0000"/>
              </a:solidFill>
              <a:latin typeface="Times New Roman (Headings)"/>
              <a:sym typeface="Times New Roman"/>
            </a:endParaRPr>
          </a:p>
        </p:txBody>
      </p:sp>
      <p:sp>
        <p:nvSpPr>
          <p:cNvPr id="2" name="Content Placeholder 1"/>
          <p:cNvSpPr>
            <a:spLocks noGrp="1"/>
          </p:cNvSpPr>
          <p:nvPr>
            <p:ph idx="1"/>
          </p:nvPr>
        </p:nvSpPr>
        <p:spPr>
          <a:xfrm>
            <a:off x="1097280" y="1845733"/>
            <a:ext cx="10058400" cy="4480925"/>
          </a:xfrm>
        </p:spPr>
        <p:txBody>
          <a:bodyPr>
            <a:normAutofit/>
          </a:bodyPr>
          <a:lstStyle/>
          <a:p>
            <a:r>
              <a:rPr lang="en-US" sz="3200" b="1" dirty="0" err="1" smtClean="0">
                <a:solidFill>
                  <a:srgbClr val="0070C0"/>
                </a:solidFill>
              </a:rPr>
              <a:t>Bài</a:t>
            </a:r>
            <a:r>
              <a:rPr lang="en-US" sz="3200" b="1" dirty="0" smtClean="0">
                <a:solidFill>
                  <a:srgbClr val="0070C0"/>
                </a:solidFill>
              </a:rPr>
              <a:t> </a:t>
            </a:r>
            <a:r>
              <a:rPr lang="en-US" sz="3200" b="1" dirty="0" err="1" smtClean="0">
                <a:solidFill>
                  <a:srgbClr val="0070C0"/>
                </a:solidFill>
              </a:rPr>
              <a:t>tập</a:t>
            </a:r>
            <a:r>
              <a:rPr lang="en-US" sz="3200" b="1" dirty="0" smtClean="0">
                <a:solidFill>
                  <a:srgbClr val="0070C0"/>
                </a:solidFill>
              </a:rPr>
              <a:t> PH </a:t>
            </a:r>
            <a:r>
              <a:rPr lang="en-US" sz="3200" b="1" dirty="0" err="1" smtClean="0">
                <a:solidFill>
                  <a:srgbClr val="0070C0"/>
                </a:solidFill>
              </a:rPr>
              <a:t>hai</a:t>
            </a:r>
            <a:r>
              <a:rPr lang="en-US" sz="3200" b="1" dirty="0" smtClean="0">
                <a:solidFill>
                  <a:srgbClr val="0070C0"/>
                </a:solidFill>
              </a:rPr>
              <a:t> </a:t>
            </a:r>
            <a:r>
              <a:rPr lang="en-US" sz="3200" b="1" dirty="0" err="1" smtClean="0">
                <a:solidFill>
                  <a:srgbClr val="0070C0"/>
                </a:solidFill>
              </a:rPr>
              <a:t>chiều</a:t>
            </a:r>
            <a:r>
              <a:rPr lang="en-US" sz="3200" b="1" dirty="0" smtClean="0">
                <a:solidFill>
                  <a:srgbClr val="0070C0"/>
                </a:solidFill>
              </a:rPr>
              <a:t>:</a:t>
            </a:r>
            <a:endParaRPr lang="vi-VN" sz="3200" b="1" dirty="0">
              <a:solidFill>
                <a:srgbClr val="0070C0"/>
              </a:solidFill>
            </a:endParaRPr>
          </a:p>
        </p:txBody>
      </p:sp>
      <p:sp>
        <p:nvSpPr>
          <p:cNvPr id="615" name="Shape 615"/>
          <p:cNvSpPr/>
          <p:nvPr/>
        </p:nvSpPr>
        <p:spPr>
          <a:xfrm>
            <a:off x="1272746" y="2438663"/>
            <a:ext cx="9638270" cy="1523737"/>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endParaRPr lang="vi-VN" sz="2800" dirty="0" smtClean="0">
              <a:solidFill>
                <a:srgbClr val="002060"/>
              </a:solidFill>
              <a:latin typeface="Times New Roman"/>
              <a:ea typeface="Times New Roman"/>
              <a:cs typeface="Times New Roman"/>
              <a:sym typeface="Times New Roman"/>
            </a:endParaRPr>
          </a:p>
          <a:p>
            <a:pPr lvl="0" algn="ctr"/>
            <a:r>
              <a:rPr lang="en-GB" sz="2600" dirty="0" smtClean="0">
                <a:solidFill>
                  <a:srgbClr val="002060"/>
                </a:solidFill>
                <a:latin typeface="Times New Roman" panose="02020603050405020304" pitchFamily="18" charset="0"/>
                <a:ea typeface="Times New Roman"/>
                <a:cs typeface="Times New Roman" panose="02020603050405020304" pitchFamily="18" charset="0"/>
                <a:sym typeface="Times New Roman"/>
              </a:rPr>
              <a:t>KH: </a:t>
            </a:r>
            <a:r>
              <a:rPr lang="en-GB" sz="2600" dirty="0">
                <a:solidFill>
                  <a:srgbClr val="002060"/>
                </a:solidFill>
                <a:latin typeface="Times New Roman" panose="02020603050405020304" pitchFamily="18" charset="0"/>
                <a:ea typeface="Times New Roman"/>
                <a:cs typeface="Times New Roman" panose="02020603050405020304" pitchFamily="18" charset="0"/>
                <a:sym typeface="Times New Roman"/>
              </a:rPr>
              <a:t>A</a:t>
            </a:r>
            <a:r>
              <a:rPr lang="en-US" sz="2600" dirty="0" err="1" smtClean="0">
                <a:solidFill>
                  <a:srgbClr val="002060"/>
                </a:solidFill>
                <a:latin typeface="Times New Roman" panose="02020603050405020304" pitchFamily="18" charset="0"/>
                <a:cs typeface="Times New Roman" panose="02020603050405020304" pitchFamily="18" charset="0"/>
              </a:rPr>
              <a:t>i</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chẳng</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muốn</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khoẻ</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chị</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ơi</a:t>
            </a:r>
            <a:r>
              <a:rPr lang="en-US" sz="2600" dirty="0">
                <a:solidFill>
                  <a:srgbClr val="002060"/>
                </a:solidFill>
                <a:latin typeface="Times New Roman" panose="02020603050405020304" pitchFamily="18" charset="0"/>
                <a:cs typeface="Times New Roman" panose="02020603050405020304" pitchFamily="18" charset="0"/>
              </a:rPr>
              <a:t>.</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Em</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cũng</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luôn</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tự</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nhắc</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bản</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thân</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như</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vậy</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chỉ</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là</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smtClean="0">
                <a:solidFill>
                  <a:srgbClr val="002060"/>
                </a:solidFill>
                <a:latin typeface="Times New Roman" panose="02020603050405020304" pitchFamily="18" charset="0"/>
                <a:cs typeface="Times New Roman" panose="02020603050405020304" pitchFamily="18" charset="0"/>
              </a:rPr>
              <a:t>do </a:t>
            </a:r>
            <a:r>
              <a:rPr lang="en-US" sz="2600" dirty="0" err="1" smtClean="0">
                <a:solidFill>
                  <a:srgbClr val="002060"/>
                </a:solidFill>
                <a:latin typeface="Times New Roman" panose="02020603050405020304" pitchFamily="18" charset="0"/>
                <a:cs typeface="Times New Roman" panose="02020603050405020304" pitchFamily="18" charset="0"/>
              </a:rPr>
              <a:t>tính</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chất</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công</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việc</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mà</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em</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không</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thể</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không</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đi</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nhậu</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với</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tụi</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nó</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được</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mà</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xỉn</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rồi</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thì</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em</a:t>
            </a:r>
            <a:r>
              <a:rPr lang="en-US" sz="2600" dirty="0">
                <a:solidFill>
                  <a:srgbClr val="002060"/>
                </a:solidFill>
                <a:latin typeface="Times New Roman" panose="02020603050405020304" pitchFamily="18" charset="0"/>
                <a:cs typeface="Times New Roman" panose="02020603050405020304" pitchFamily="18" charset="0"/>
              </a:rPr>
              <a:t> hay </a:t>
            </a:r>
            <a:r>
              <a:rPr lang="en-US" sz="2600" dirty="0" err="1" smtClean="0">
                <a:solidFill>
                  <a:srgbClr val="002060"/>
                </a:solidFill>
                <a:latin typeface="Times New Roman" panose="02020603050405020304" pitchFamily="18" charset="0"/>
                <a:cs typeface="Times New Roman" panose="02020603050405020304" pitchFamily="18" charset="0"/>
              </a:rPr>
              <a:t>quên</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uống</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thuốc</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vậy</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thôi</a:t>
            </a:r>
            <a:r>
              <a:rPr lang="en-US" sz="2600" dirty="0" smtClean="0">
                <a:solidFill>
                  <a:srgbClr val="002060"/>
                </a:solidFill>
                <a:latin typeface="Times New Roman" panose="02020603050405020304" pitchFamily="18" charset="0"/>
                <a:cs typeface="Times New Roman" panose="02020603050405020304" pitchFamily="18" charset="0"/>
              </a:rPr>
              <a:t>.</a:t>
            </a:r>
            <a:endParaRPr lang="en-US" sz="2600" dirty="0">
              <a:solidFill>
                <a:srgbClr val="002060"/>
              </a:solidFill>
              <a:latin typeface="Times New Roman" panose="02020603050405020304" pitchFamily="18" charset="0"/>
              <a:cs typeface="Times New Roman" panose="02020603050405020304" pitchFamily="18" charset="0"/>
            </a:endParaRPr>
          </a:p>
          <a:p>
            <a:pPr algn="ctr"/>
            <a:endParaRPr sz="3200" dirty="0">
              <a:solidFill>
                <a:srgbClr val="002060"/>
              </a:solidFill>
              <a:latin typeface="Times New Roman"/>
              <a:ea typeface="Times New Roman"/>
              <a:cs typeface="Times New Roman"/>
              <a:sym typeface="Times New Roman"/>
            </a:endParaRPr>
          </a:p>
        </p:txBody>
      </p:sp>
      <p:sp>
        <p:nvSpPr>
          <p:cNvPr id="616" name="Shape 616"/>
          <p:cNvSpPr/>
          <p:nvPr/>
        </p:nvSpPr>
        <p:spPr>
          <a:xfrm>
            <a:off x="2271948" y="5078627"/>
            <a:ext cx="7789294" cy="1149178"/>
          </a:xfrm>
          <a:prstGeom prst="roundRect">
            <a:avLst>
              <a:gd name="adj" fmla="val 16667"/>
            </a:avLst>
          </a:prstGeom>
          <a:solidFill>
            <a:srgbClr val="FFC000"/>
          </a:solidFill>
          <a:ln>
            <a:noFill/>
          </a:ln>
        </p:spPr>
        <p:txBody>
          <a:bodyPr spcFirstLastPara="1" wrap="square" lIns="91425" tIns="45700" rIns="91425" bIns="45700" anchor="ctr" anchorCtr="0">
            <a:noAutofit/>
          </a:bodyPr>
          <a:lstStyle/>
          <a:p>
            <a:r>
              <a:rPr lang="en-GB" sz="2400" dirty="0">
                <a:latin typeface="Times New Roman"/>
                <a:ea typeface="Times New Roman"/>
                <a:cs typeface="Times New Roman"/>
                <a:sym typeface="Times New Roman"/>
              </a:rPr>
              <a:t>TVV</a:t>
            </a:r>
            <a:r>
              <a:rPr lang="en-GB" sz="2400" dirty="0" smtClean="0">
                <a:latin typeface="Times New Roman"/>
                <a:ea typeface="Times New Roman"/>
                <a:cs typeface="Times New Roman"/>
                <a:sym typeface="Times New Roman"/>
              </a:rPr>
              <a:t>: ………………………………………</a:t>
            </a:r>
            <a:endParaRPr lang="en-GB" sz="2400" dirty="0">
              <a:latin typeface="Times New Roman"/>
              <a:ea typeface="Times New Roman"/>
              <a:cs typeface="Times New Roman"/>
              <a:sym typeface="Times New Roman"/>
            </a:endParaRPr>
          </a:p>
          <a:p>
            <a:pPr lvl="0" algn="ctr"/>
            <a:r>
              <a:rPr lang="en-GB" sz="2400" b="1" u="sng" dirty="0" err="1">
                <a:latin typeface="Times New Roman"/>
                <a:ea typeface="Times New Roman"/>
                <a:cs typeface="Times New Roman"/>
                <a:sym typeface="Times New Roman"/>
              </a:rPr>
              <a:t>V</a:t>
            </a:r>
            <a:r>
              <a:rPr lang="en-GB" sz="2400" b="1" u="sng" dirty="0" err="1" smtClean="0">
                <a:latin typeface="Times New Roman"/>
                <a:ea typeface="Times New Roman"/>
                <a:cs typeface="Times New Roman"/>
                <a:sym typeface="Times New Roman"/>
              </a:rPr>
              <a:t>ui</a:t>
            </a:r>
            <a:r>
              <a:rPr lang="en-GB" sz="2400" b="1" u="sng" dirty="0" smtClean="0">
                <a:latin typeface="Times New Roman"/>
                <a:ea typeface="Times New Roman"/>
                <a:cs typeface="Times New Roman"/>
                <a:sym typeface="Times New Roman"/>
              </a:rPr>
              <a:t> </a:t>
            </a:r>
            <a:r>
              <a:rPr lang="en-GB" sz="2400" b="1" u="sng" dirty="0" err="1">
                <a:latin typeface="Times New Roman"/>
                <a:ea typeface="Times New Roman"/>
                <a:cs typeface="Times New Roman"/>
                <a:sym typeface="Times New Roman"/>
              </a:rPr>
              <a:t>lòng</a:t>
            </a:r>
            <a:r>
              <a:rPr lang="en-GB" sz="2400" b="1" u="sng" dirty="0">
                <a:latin typeface="Times New Roman"/>
                <a:ea typeface="Times New Roman"/>
                <a:cs typeface="Times New Roman"/>
                <a:sym typeface="Times New Roman"/>
              </a:rPr>
              <a:t> </a:t>
            </a:r>
            <a:r>
              <a:rPr lang="vi-VN" sz="2400" b="1" u="sng" dirty="0" smtClean="0">
                <a:latin typeface="Times New Roman"/>
                <a:ea typeface="Times New Roman"/>
                <a:cs typeface="Times New Roman"/>
                <a:sym typeface="Times New Roman"/>
              </a:rPr>
              <a:t>viết </a:t>
            </a:r>
            <a:r>
              <a:rPr lang="en-US" sz="2400" b="1" u="sng" dirty="0" err="1" smtClean="0">
                <a:latin typeface="Times New Roman"/>
                <a:ea typeface="Times New Roman"/>
                <a:cs typeface="Times New Roman"/>
                <a:sym typeface="Times New Roman"/>
              </a:rPr>
              <a:t>câu</a:t>
            </a:r>
            <a:r>
              <a:rPr lang="en-US" sz="2400" b="1" u="sng" dirty="0" smtClean="0">
                <a:latin typeface="Times New Roman"/>
                <a:ea typeface="Times New Roman"/>
                <a:cs typeface="Times New Roman"/>
                <a:sym typeface="Times New Roman"/>
              </a:rPr>
              <a:t> </a:t>
            </a:r>
            <a:r>
              <a:rPr lang="en-US" sz="2400" b="1" u="sng" dirty="0" err="1">
                <a:latin typeface="Times New Roman"/>
                <a:ea typeface="Times New Roman"/>
                <a:cs typeface="Times New Roman"/>
                <a:sym typeface="Times New Roman"/>
              </a:rPr>
              <a:t>phản</a:t>
            </a:r>
            <a:r>
              <a:rPr lang="en-US" sz="2400" b="1" u="sng" dirty="0">
                <a:latin typeface="Times New Roman"/>
                <a:ea typeface="Times New Roman"/>
                <a:cs typeface="Times New Roman"/>
                <a:sym typeface="Times New Roman"/>
              </a:rPr>
              <a:t> </a:t>
            </a:r>
            <a:r>
              <a:rPr lang="en-US" sz="2400" b="1" u="sng" dirty="0" err="1">
                <a:latin typeface="Times New Roman"/>
                <a:ea typeface="Times New Roman"/>
                <a:cs typeface="Times New Roman"/>
                <a:sym typeface="Times New Roman"/>
              </a:rPr>
              <a:t>hồi</a:t>
            </a:r>
            <a:r>
              <a:rPr lang="en-US" sz="2400" b="1" u="sng" dirty="0">
                <a:latin typeface="Times New Roman"/>
                <a:ea typeface="Times New Roman"/>
                <a:cs typeface="Times New Roman"/>
                <a:sym typeface="Times New Roman"/>
              </a:rPr>
              <a:t> </a:t>
            </a:r>
            <a:r>
              <a:rPr lang="en-US" sz="2400" b="1" u="sng" dirty="0" err="1" smtClean="0">
                <a:latin typeface="Times New Roman"/>
                <a:ea typeface="Times New Roman"/>
                <a:cs typeface="Times New Roman"/>
                <a:sym typeface="Times New Roman"/>
              </a:rPr>
              <a:t>hai</a:t>
            </a:r>
            <a:r>
              <a:rPr lang="en-US" sz="2400" b="1" u="sng" dirty="0" smtClean="0">
                <a:latin typeface="Times New Roman"/>
                <a:ea typeface="Times New Roman"/>
                <a:cs typeface="Times New Roman"/>
                <a:sym typeface="Times New Roman"/>
              </a:rPr>
              <a:t> </a:t>
            </a:r>
            <a:r>
              <a:rPr lang="en-US" sz="2400" b="1" u="sng" dirty="0" err="1" smtClean="0">
                <a:latin typeface="Times New Roman"/>
                <a:ea typeface="Times New Roman"/>
                <a:cs typeface="Times New Roman"/>
                <a:sym typeface="Times New Roman"/>
              </a:rPr>
              <a:t>chiều</a:t>
            </a:r>
            <a:r>
              <a:rPr lang="en-US" sz="2400" b="1" u="sng" dirty="0" smtClean="0">
                <a:latin typeface="Times New Roman"/>
                <a:ea typeface="Times New Roman"/>
                <a:cs typeface="Times New Roman"/>
                <a:sym typeface="Times New Roman"/>
              </a:rPr>
              <a:t> </a:t>
            </a:r>
            <a:r>
              <a:rPr lang="en-US" sz="2400" b="1" u="sng" dirty="0" err="1" smtClean="0">
                <a:latin typeface="Times New Roman"/>
                <a:ea typeface="Times New Roman"/>
                <a:cs typeface="Times New Roman"/>
                <a:sym typeface="Times New Roman"/>
              </a:rPr>
              <a:t>của</a:t>
            </a:r>
            <a:r>
              <a:rPr lang="en-US" sz="2400" b="1" u="sng" dirty="0" smtClean="0">
                <a:latin typeface="Times New Roman"/>
                <a:ea typeface="Times New Roman"/>
                <a:cs typeface="Times New Roman"/>
                <a:sym typeface="Times New Roman"/>
              </a:rPr>
              <a:t> </a:t>
            </a:r>
            <a:r>
              <a:rPr lang="en-US" sz="2400" b="1" u="sng" dirty="0" err="1" smtClean="0">
                <a:latin typeface="Times New Roman"/>
                <a:ea typeface="Times New Roman"/>
                <a:cs typeface="Times New Roman"/>
                <a:sym typeface="Times New Roman"/>
              </a:rPr>
              <a:t>anh</a:t>
            </a:r>
            <a:r>
              <a:rPr lang="en-US" sz="2400" b="1" u="sng" dirty="0" smtClean="0">
                <a:latin typeface="Times New Roman"/>
                <a:ea typeface="Times New Roman"/>
                <a:cs typeface="Times New Roman"/>
                <a:sym typeface="Times New Roman"/>
              </a:rPr>
              <a:t>/</a:t>
            </a:r>
            <a:r>
              <a:rPr lang="en-US" sz="2400" b="1" u="sng" dirty="0" err="1" smtClean="0">
                <a:latin typeface="Times New Roman"/>
                <a:ea typeface="Times New Roman"/>
                <a:cs typeface="Times New Roman"/>
                <a:sym typeface="Times New Roman"/>
              </a:rPr>
              <a:t>chị</a:t>
            </a:r>
            <a:r>
              <a:rPr lang="en-US" sz="2400" b="1" u="sng" dirty="0" smtClean="0">
                <a:latin typeface="Times New Roman"/>
                <a:ea typeface="Times New Roman"/>
                <a:cs typeface="Times New Roman"/>
                <a:sym typeface="Times New Roman"/>
              </a:rPr>
              <a:t> </a:t>
            </a:r>
            <a:r>
              <a:rPr lang="en-US" sz="2400" b="1" u="sng" dirty="0" err="1" smtClean="0">
                <a:latin typeface="Times New Roman"/>
                <a:ea typeface="Times New Roman"/>
                <a:cs typeface="Times New Roman"/>
                <a:sym typeface="Times New Roman"/>
              </a:rPr>
              <a:t>ra</a:t>
            </a:r>
            <a:r>
              <a:rPr lang="en-US" sz="2400" b="1" u="sng" dirty="0" smtClean="0">
                <a:latin typeface="Times New Roman"/>
                <a:ea typeface="Times New Roman"/>
                <a:cs typeface="Times New Roman"/>
                <a:sym typeface="Times New Roman"/>
              </a:rPr>
              <a:t> </a:t>
            </a:r>
            <a:r>
              <a:rPr lang="en-US" sz="2400" b="1" u="sng" dirty="0" err="1" smtClean="0">
                <a:latin typeface="Times New Roman"/>
                <a:ea typeface="Times New Roman"/>
                <a:cs typeface="Times New Roman"/>
                <a:sym typeface="Times New Roman"/>
              </a:rPr>
              <a:t>giấy</a:t>
            </a:r>
            <a:r>
              <a:rPr lang="en-US" sz="2400" b="1" u="sng" dirty="0" smtClean="0">
                <a:latin typeface="Times New Roman"/>
                <a:ea typeface="Times New Roman"/>
                <a:cs typeface="Times New Roman"/>
                <a:sym typeface="Times New Roman"/>
              </a:rPr>
              <a:t>.</a:t>
            </a:r>
            <a:endParaRPr sz="2400" b="1" u="sng" dirty="0">
              <a:latin typeface="Times New Roman"/>
              <a:ea typeface="Times New Roman"/>
              <a:cs typeface="Times New Roman"/>
              <a:sym typeface="Times New Roman"/>
            </a:endParaRPr>
          </a:p>
        </p:txBody>
      </p:sp>
      <p:sp>
        <p:nvSpPr>
          <p:cNvPr id="617" name="Shape 617"/>
          <p:cNvSpPr/>
          <p:nvPr/>
        </p:nvSpPr>
        <p:spPr>
          <a:xfrm>
            <a:off x="5697906" y="4180115"/>
            <a:ext cx="857147" cy="799660"/>
          </a:xfrm>
          <a:prstGeom prst="downArrow">
            <a:avLst>
              <a:gd name="adj1" fmla="val 50000"/>
              <a:gd name="adj2" fmla="val 50000"/>
            </a:avLst>
          </a:prstGeom>
          <a:solidFill>
            <a:srgbClr val="002060"/>
          </a:solidFill>
          <a:ln>
            <a:noFill/>
          </a:ln>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Tree>
    <p:extLst>
      <p:ext uri="{BB962C8B-B14F-4D97-AF65-F5344CB8AC3E}">
        <p14:creationId xmlns:p14="http://schemas.microsoft.com/office/powerpoint/2010/main" val="2951224769"/>
      </p:ext>
    </p:extLst>
  </p:cSld>
  <p:clrMapOvr>
    <a:masterClrMapping/>
  </p:clrMapOvr>
  <p:transition spd="slow">
    <p:push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Shape 614"/>
          <p:cNvSpPr txBox="1">
            <a:spLocks noGrp="1"/>
          </p:cNvSpPr>
          <p:nvPr>
            <p:ph type="title"/>
          </p:nvPr>
        </p:nvSpPr>
        <p:spPr>
          <a:xfrm>
            <a:off x="1097280" y="1235676"/>
            <a:ext cx="10058400" cy="501684"/>
          </a:xfrm>
          <a:prstGeom prst="rect">
            <a:avLst/>
          </a:prstGeom>
          <a:noFill/>
          <a:ln>
            <a:noFill/>
          </a:ln>
        </p:spPr>
        <p:txBody>
          <a:bodyPr spcFirstLastPara="1" vert="horz" wrap="square" lIns="91425" tIns="45700" rIns="91425" bIns="45700" rtlCol="0" anchor="ctr" anchorCtr="0">
            <a:noAutofit/>
          </a:bodyPr>
          <a:lstStyle/>
          <a:p>
            <a:pPr algn="ct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b="1" dirty="0">
              <a:solidFill>
                <a:srgbClr val="FF0000"/>
              </a:solidFill>
              <a:latin typeface="Times New Roman (Headings)"/>
              <a:sym typeface="Times New Roman"/>
            </a:endParaRPr>
          </a:p>
        </p:txBody>
      </p:sp>
      <p:sp>
        <p:nvSpPr>
          <p:cNvPr id="2" name="Content Placeholder 1"/>
          <p:cNvSpPr>
            <a:spLocks noGrp="1"/>
          </p:cNvSpPr>
          <p:nvPr>
            <p:ph idx="1"/>
          </p:nvPr>
        </p:nvSpPr>
        <p:spPr>
          <a:xfrm>
            <a:off x="1097280" y="1845733"/>
            <a:ext cx="10058400" cy="4480925"/>
          </a:xfrm>
        </p:spPr>
        <p:txBody>
          <a:bodyPr>
            <a:normAutofit/>
          </a:bodyPr>
          <a:lstStyle/>
          <a:p>
            <a:r>
              <a:rPr lang="en-US" sz="3200" b="1" dirty="0" err="1" smtClean="0">
                <a:solidFill>
                  <a:srgbClr val="0070C0"/>
                </a:solidFill>
              </a:rPr>
              <a:t>Bài</a:t>
            </a:r>
            <a:r>
              <a:rPr lang="en-US" sz="3200" b="1" dirty="0" smtClean="0">
                <a:solidFill>
                  <a:srgbClr val="0070C0"/>
                </a:solidFill>
              </a:rPr>
              <a:t> </a:t>
            </a:r>
            <a:r>
              <a:rPr lang="en-US" sz="3200" b="1" dirty="0" err="1" smtClean="0">
                <a:solidFill>
                  <a:srgbClr val="0070C0"/>
                </a:solidFill>
              </a:rPr>
              <a:t>tập</a:t>
            </a:r>
            <a:r>
              <a:rPr lang="en-US" sz="3200" b="1" dirty="0" smtClean="0">
                <a:solidFill>
                  <a:srgbClr val="0070C0"/>
                </a:solidFill>
              </a:rPr>
              <a:t> PH </a:t>
            </a:r>
            <a:r>
              <a:rPr lang="en-US" sz="3200" b="1" dirty="0" err="1" smtClean="0">
                <a:solidFill>
                  <a:srgbClr val="0070C0"/>
                </a:solidFill>
              </a:rPr>
              <a:t>hai</a:t>
            </a:r>
            <a:r>
              <a:rPr lang="en-US" sz="3200" b="1" dirty="0" smtClean="0">
                <a:solidFill>
                  <a:srgbClr val="0070C0"/>
                </a:solidFill>
              </a:rPr>
              <a:t> </a:t>
            </a:r>
            <a:r>
              <a:rPr lang="en-US" sz="3200" b="1" dirty="0" err="1" smtClean="0">
                <a:solidFill>
                  <a:srgbClr val="0070C0"/>
                </a:solidFill>
              </a:rPr>
              <a:t>chiều</a:t>
            </a:r>
            <a:r>
              <a:rPr lang="en-US" sz="3200" b="1" dirty="0" smtClean="0">
                <a:solidFill>
                  <a:srgbClr val="0070C0"/>
                </a:solidFill>
              </a:rPr>
              <a:t>:</a:t>
            </a:r>
            <a:endParaRPr lang="vi-VN" sz="3200" b="1" dirty="0">
              <a:solidFill>
                <a:srgbClr val="0070C0"/>
              </a:solidFill>
            </a:endParaRPr>
          </a:p>
        </p:txBody>
      </p:sp>
      <p:sp>
        <p:nvSpPr>
          <p:cNvPr id="616" name="Shape 616"/>
          <p:cNvSpPr/>
          <p:nvPr/>
        </p:nvSpPr>
        <p:spPr>
          <a:xfrm>
            <a:off x="1553029" y="4707924"/>
            <a:ext cx="9144000" cy="1519881"/>
          </a:xfrm>
          <a:prstGeom prst="roundRect">
            <a:avLst>
              <a:gd name="adj" fmla="val 16667"/>
            </a:avLst>
          </a:prstGeom>
          <a:solidFill>
            <a:schemeClr val="accent5">
              <a:lumMod val="75000"/>
            </a:schemeClr>
          </a:solidFill>
          <a:ln>
            <a:noFill/>
          </a:ln>
        </p:spPr>
        <p:txBody>
          <a:bodyPr spcFirstLastPara="1" wrap="square" lIns="91425" tIns="45700" rIns="91425" bIns="45700" anchor="ctr" anchorCtr="0">
            <a:noAutofit/>
          </a:bodyPr>
          <a:lstStyle/>
          <a:p>
            <a:endParaRPr lang="en-GB" sz="2800" dirty="0" smtClean="0">
              <a:solidFill>
                <a:schemeClr val="bg1"/>
              </a:solidFill>
              <a:latin typeface="Times New Roman"/>
              <a:ea typeface="Times New Roman"/>
              <a:cs typeface="Times New Roman"/>
              <a:sym typeface="Times New Roman"/>
            </a:endParaRPr>
          </a:p>
          <a:p>
            <a:pPr algn="ctr"/>
            <a:r>
              <a:rPr lang="en-GB" sz="2800" dirty="0" smtClean="0">
                <a:solidFill>
                  <a:schemeClr val="bg1"/>
                </a:solidFill>
                <a:latin typeface="Times New Roman"/>
                <a:ea typeface="Times New Roman"/>
                <a:cs typeface="Times New Roman"/>
                <a:sym typeface="Times New Roman"/>
              </a:rPr>
              <a:t>TVV: </a:t>
            </a:r>
            <a:r>
              <a:rPr lang="en-US" sz="2800" b="1" dirty="0" err="1" smtClean="0">
                <a:solidFill>
                  <a:schemeClr val="bg1"/>
                </a:solidFill>
                <a:latin typeface="Times New Roman" panose="02020603050405020304" pitchFamily="18" charset="0"/>
                <a:cs typeface="Times New Roman" panose="02020603050405020304" pitchFamily="18" charset="0"/>
              </a:rPr>
              <a:t>Một</a:t>
            </a:r>
            <a:r>
              <a:rPr lang="en-US" sz="2800" b="1" dirty="0" smtClean="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mặt</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thì</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em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muốn</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mình</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khoẻ</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mạnh</a:t>
            </a:r>
            <a:r>
              <a:rPr lang="en-US" sz="2800" dirty="0" smtClean="0">
                <a:solidFill>
                  <a:schemeClr val="bg1"/>
                </a:solidFill>
                <a:latin typeface="Times New Roman" panose="02020603050405020304" pitchFamily="18" charset="0"/>
                <a:cs typeface="Times New Roman" panose="02020603050405020304" pitchFamily="18" charset="0"/>
              </a:rPr>
              <a:t>,</a:t>
            </a:r>
            <a:r>
              <a:rPr lang="en-US" sz="2800" b="1" dirty="0" smtClean="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mặt</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smtClean="0">
                <a:solidFill>
                  <a:schemeClr val="bg1"/>
                </a:solidFill>
                <a:latin typeface="Times New Roman" panose="02020603050405020304" pitchFamily="18" charset="0"/>
                <a:cs typeface="Times New Roman" panose="02020603050405020304" pitchFamily="18" charset="0"/>
              </a:rPr>
              <a:t>khác</a:t>
            </a:r>
            <a:r>
              <a:rPr lang="en-US" sz="2800" b="1" dirty="0" smtClean="0">
                <a:solidFill>
                  <a:schemeClr val="bg1"/>
                </a:solidFill>
                <a:latin typeface="Times New Roman" panose="02020603050405020304" pitchFamily="18" charset="0"/>
                <a:cs typeface="Times New Roman" panose="02020603050405020304" pitchFamily="18" charset="0"/>
              </a:rPr>
              <a:t> </a:t>
            </a:r>
            <a:r>
              <a:rPr lang="en-US" sz="2800" b="1" dirty="0" err="1" smtClean="0">
                <a:solidFill>
                  <a:schemeClr val="bg1"/>
                </a:solidFill>
                <a:latin typeface="Times New Roman" panose="02020603050405020304" pitchFamily="18" charset="0"/>
                <a:cs typeface="Times New Roman" panose="02020603050405020304" pitchFamily="18" charset="0"/>
              </a:rPr>
              <a:t>thì</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em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không</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thể</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từ</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bỏ</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smtClean="0">
                <a:solidFill>
                  <a:schemeClr val="bg1"/>
                </a:solidFill>
                <a:latin typeface="Times New Roman" panose="02020603050405020304" pitchFamily="18" charset="0"/>
                <a:cs typeface="Times New Roman" panose="02020603050405020304" pitchFamily="18" charset="0"/>
              </a:rPr>
              <a:t>việc</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smtClean="0">
                <a:solidFill>
                  <a:schemeClr val="bg1"/>
                </a:solidFill>
                <a:latin typeface="Times New Roman" panose="02020603050405020304" pitchFamily="18" charset="0"/>
                <a:cs typeface="Times New Roman" panose="02020603050405020304" pitchFamily="18" charset="0"/>
              </a:rPr>
              <a:t>nhậu</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smtClean="0">
                <a:solidFill>
                  <a:schemeClr val="bg1"/>
                </a:solidFill>
                <a:latin typeface="Times New Roman" panose="02020603050405020304" pitchFamily="18" charset="0"/>
                <a:cs typeface="Times New Roman" panose="02020603050405020304" pitchFamily="18" charset="0"/>
              </a:rPr>
              <a:t>với</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smtClean="0">
                <a:solidFill>
                  <a:schemeClr val="bg1"/>
                </a:solidFill>
                <a:latin typeface="Times New Roman" panose="02020603050405020304" pitchFamily="18" charset="0"/>
                <a:cs typeface="Times New Roman" panose="02020603050405020304" pitchFamily="18" charset="0"/>
              </a:rPr>
              <a:t>bạn</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smtClean="0">
                <a:solidFill>
                  <a:schemeClr val="bg1"/>
                </a:solidFill>
                <a:latin typeface="Times New Roman" panose="02020603050405020304" pitchFamily="18" charset="0"/>
                <a:cs typeface="Times New Roman" panose="02020603050405020304" pitchFamily="18" charset="0"/>
              </a:rPr>
              <a:t>bè</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smtClean="0">
                <a:solidFill>
                  <a:schemeClr val="bg1"/>
                </a:solidFill>
                <a:latin typeface="Times New Roman" panose="02020603050405020304" pitchFamily="18" charset="0"/>
                <a:cs typeface="Times New Roman" panose="02020603050405020304" pitchFamily="18" charset="0"/>
              </a:rPr>
              <a:t>đến</a:t>
            </a:r>
            <a:r>
              <a:rPr lang="en-US" sz="2800" dirty="0" smtClean="0">
                <a:solidFill>
                  <a:schemeClr val="bg1"/>
                </a:solidFill>
                <a:latin typeface="Times New Roman" panose="02020603050405020304" pitchFamily="18" charset="0"/>
                <a:cs typeface="Times New Roman" panose="02020603050405020304" pitchFamily="18" charset="0"/>
              </a:rPr>
              <a:t> say </a:t>
            </a:r>
            <a:r>
              <a:rPr lang="en-US" sz="2800" dirty="0" err="1" smtClean="0">
                <a:solidFill>
                  <a:schemeClr val="bg1"/>
                </a:solidFill>
                <a:latin typeface="Times New Roman" panose="02020603050405020304" pitchFamily="18" charset="0"/>
                <a:cs typeface="Times New Roman" panose="02020603050405020304" pitchFamily="18" charset="0"/>
              </a:rPr>
              <a:t>xỉn</a:t>
            </a:r>
            <a:endParaRPr lang="en-US" sz="2800" dirty="0" smtClean="0">
              <a:solidFill>
                <a:schemeClr val="bg1"/>
              </a:solidFill>
              <a:latin typeface="Times New Roman" panose="02020603050405020304" pitchFamily="18" charset="0"/>
              <a:cs typeface="Times New Roman" panose="02020603050405020304" pitchFamily="18" charset="0"/>
            </a:endParaRPr>
          </a:p>
          <a:p>
            <a:pPr algn="ctr"/>
            <a:r>
              <a:rPr lang="en-US" sz="2800" dirty="0" err="1" smtClean="0">
                <a:solidFill>
                  <a:schemeClr val="bg1"/>
                </a:solidFill>
                <a:latin typeface="Times New Roman" panose="02020603050405020304" pitchFamily="18" charset="0"/>
                <a:cs typeface="Times New Roman" panose="02020603050405020304" pitchFamily="18" charset="0"/>
              </a:rPr>
              <a:t>và</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smtClean="0">
                <a:solidFill>
                  <a:schemeClr val="bg1"/>
                </a:solidFill>
                <a:latin typeface="Times New Roman" panose="02020603050405020304" pitchFamily="18" charset="0"/>
                <a:cs typeface="Times New Roman" panose="02020603050405020304" pitchFamily="18" charset="0"/>
              </a:rPr>
              <a:t>mỗi</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lần</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smtClean="0">
                <a:solidFill>
                  <a:schemeClr val="bg1"/>
                </a:solidFill>
                <a:latin typeface="Times New Roman" panose="02020603050405020304" pitchFamily="18" charset="0"/>
                <a:cs typeface="Times New Roman" panose="02020603050405020304" pitchFamily="18" charset="0"/>
              </a:rPr>
              <a:t>xỉn</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thì</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smtClean="0">
                <a:solidFill>
                  <a:schemeClr val="bg1"/>
                </a:solidFill>
                <a:latin typeface="Times New Roman" panose="02020603050405020304" pitchFamily="18" charset="0"/>
                <a:cs typeface="Times New Roman" panose="02020603050405020304" pitchFamily="18" charset="0"/>
              </a:rPr>
              <a:t>em</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smtClean="0">
                <a:solidFill>
                  <a:schemeClr val="bg1"/>
                </a:solidFill>
                <a:latin typeface="Times New Roman" panose="02020603050405020304" pitchFamily="18" charset="0"/>
                <a:cs typeface="Times New Roman" panose="02020603050405020304" pitchFamily="18" charset="0"/>
              </a:rPr>
              <a:t>lại</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smtClean="0">
                <a:solidFill>
                  <a:schemeClr val="bg1"/>
                </a:solidFill>
                <a:latin typeface="Times New Roman" panose="02020603050405020304" pitchFamily="18" charset="0"/>
                <a:cs typeface="Times New Roman" panose="02020603050405020304" pitchFamily="18" charset="0"/>
              </a:rPr>
              <a:t>quên</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smtClean="0">
                <a:solidFill>
                  <a:schemeClr val="bg1"/>
                </a:solidFill>
                <a:latin typeface="Times New Roman" panose="02020603050405020304" pitchFamily="18" charset="0"/>
                <a:cs typeface="Times New Roman" panose="02020603050405020304" pitchFamily="18" charset="0"/>
              </a:rPr>
              <a:t>uống</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smtClean="0">
                <a:solidFill>
                  <a:schemeClr val="bg1"/>
                </a:solidFill>
                <a:latin typeface="Times New Roman" panose="02020603050405020304" pitchFamily="18" charset="0"/>
                <a:cs typeface="Times New Roman" panose="02020603050405020304" pitchFamily="18" charset="0"/>
              </a:rPr>
              <a:t>thuốc</a:t>
            </a:r>
            <a:r>
              <a:rPr lang="en-US" sz="2800" dirty="0" smtClean="0">
                <a:solidFill>
                  <a:schemeClr val="bg1"/>
                </a:solidFill>
                <a:latin typeface="Times New Roman" panose="02020603050405020304" pitchFamily="18" charset="0"/>
                <a:cs typeface="Times New Roman" panose="02020603050405020304" pitchFamily="18" charset="0"/>
              </a:rPr>
              <a:t>.</a:t>
            </a:r>
            <a:endParaRPr lang="en-US" sz="2800" dirty="0">
              <a:solidFill>
                <a:schemeClr val="bg1"/>
              </a:solidFill>
              <a:latin typeface="Times New Roman" panose="02020603050405020304" pitchFamily="18" charset="0"/>
              <a:cs typeface="Times New Roman" panose="02020603050405020304" pitchFamily="18" charset="0"/>
            </a:endParaRPr>
          </a:p>
          <a:p>
            <a:pPr lvl="0"/>
            <a:endParaRPr lang="en-GB" sz="3200" dirty="0">
              <a:solidFill>
                <a:schemeClr val="bg1"/>
              </a:solidFill>
              <a:latin typeface="Times New Roman"/>
              <a:ea typeface="Times New Roman"/>
              <a:cs typeface="Times New Roman"/>
              <a:sym typeface="Times New Roman"/>
            </a:endParaRPr>
          </a:p>
        </p:txBody>
      </p:sp>
      <p:sp>
        <p:nvSpPr>
          <p:cNvPr id="617" name="Shape 617"/>
          <p:cNvSpPr/>
          <p:nvPr/>
        </p:nvSpPr>
        <p:spPr>
          <a:xfrm>
            <a:off x="5738021" y="4070462"/>
            <a:ext cx="857147" cy="538609"/>
          </a:xfrm>
          <a:prstGeom prst="downArrow">
            <a:avLst>
              <a:gd name="adj1" fmla="val 50000"/>
              <a:gd name="adj2" fmla="val 50000"/>
            </a:avLst>
          </a:prstGeom>
          <a:solidFill>
            <a:schemeClr val="accent5">
              <a:lumMod val="50000"/>
            </a:schemeClr>
          </a:solidFill>
          <a:ln>
            <a:noFill/>
          </a:ln>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
        <p:nvSpPr>
          <p:cNvPr id="7" name="Shape 615"/>
          <p:cNvSpPr/>
          <p:nvPr/>
        </p:nvSpPr>
        <p:spPr>
          <a:xfrm>
            <a:off x="1272746" y="2438663"/>
            <a:ext cx="9638270" cy="1523737"/>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endParaRPr lang="vi-VN" sz="2800" dirty="0" smtClean="0">
              <a:solidFill>
                <a:srgbClr val="002060"/>
              </a:solidFill>
              <a:latin typeface="Times New Roman"/>
              <a:ea typeface="Times New Roman"/>
              <a:cs typeface="Times New Roman"/>
              <a:sym typeface="Times New Roman"/>
            </a:endParaRPr>
          </a:p>
          <a:p>
            <a:pPr lvl="0" algn="ctr"/>
            <a:r>
              <a:rPr lang="en-GB" sz="2600" dirty="0" smtClean="0">
                <a:solidFill>
                  <a:srgbClr val="002060"/>
                </a:solidFill>
                <a:latin typeface="Times New Roman" panose="02020603050405020304" pitchFamily="18" charset="0"/>
                <a:ea typeface="Times New Roman"/>
                <a:cs typeface="Times New Roman" panose="02020603050405020304" pitchFamily="18" charset="0"/>
                <a:sym typeface="Times New Roman"/>
              </a:rPr>
              <a:t>KH: </a:t>
            </a:r>
            <a:r>
              <a:rPr lang="en-GB" sz="2600" dirty="0">
                <a:solidFill>
                  <a:srgbClr val="002060"/>
                </a:solidFill>
                <a:latin typeface="Times New Roman" panose="02020603050405020304" pitchFamily="18" charset="0"/>
                <a:ea typeface="Times New Roman"/>
                <a:cs typeface="Times New Roman" panose="02020603050405020304" pitchFamily="18" charset="0"/>
                <a:sym typeface="Times New Roman"/>
              </a:rPr>
              <a:t>A</a:t>
            </a:r>
            <a:r>
              <a:rPr lang="en-US" sz="2600" dirty="0" err="1" smtClean="0">
                <a:solidFill>
                  <a:srgbClr val="002060"/>
                </a:solidFill>
                <a:latin typeface="Times New Roman" panose="02020603050405020304" pitchFamily="18" charset="0"/>
                <a:cs typeface="Times New Roman" panose="02020603050405020304" pitchFamily="18" charset="0"/>
              </a:rPr>
              <a:t>i</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chẳng</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muốn</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khoẻ</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chị</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ơi</a:t>
            </a:r>
            <a:r>
              <a:rPr lang="en-US" sz="2600" dirty="0">
                <a:solidFill>
                  <a:srgbClr val="002060"/>
                </a:solidFill>
                <a:latin typeface="Times New Roman" panose="02020603050405020304" pitchFamily="18" charset="0"/>
                <a:cs typeface="Times New Roman" panose="02020603050405020304" pitchFamily="18" charset="0"/>
              </a:rPr>
              <a:t>.</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Em</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cũng</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luôn</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tự</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nhắc</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bản</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thân</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như</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vậy</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chỉ</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là</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smtClean="0">
                <a:solidFill>
                  <a:srgbClr val="002060"/>
                </a:solidFill>
                <a:latin typeface="Times New Roman" panose="02020603050405020304" pitchFamily="18" charset="0"/>
                <a:cs typeface="Times New Roman" panose="02020603050405020304" pitchFamily="18" charset="0"/>
              </a:rPr>
              <a:t>do </a:t>
            </a:r>
            <a:r>
              <a:rPr lang="en-US" sz="2600" dirty="0" err="1" smtClean="0">
                <a:solidFill>
                  <a:srgbClr val="002060"/>
                </a:solidFill>
                <a:latin typeface="Times New Roman" panose="02020603050405020304" pitchFamily="18" charset="0"/>
                <a:cs typeface="Times New Roman" panose="02020603050405020304" pitchFamily="18" charset="0"/>
              </a:rPr>
              <a:t>tính</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chất</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công</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việc</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mà</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em</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không</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thể</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không</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đi</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nhậu</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với</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tụi</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nó</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được</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mà</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xỉn</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rồi</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thì</a:t>
            </a:r>
            <a:r>
              <a:rPr lang="en-US" sz="2600" dirty="0">
                <a:solidFill>
                  <a:srgbClr val="002060"/>
                </a:solidFill>
                <a:latin typeface="Times New Roman" panose="02020603050405020304" pitchFamily="18" charset="0"/>
                <a:cs typeface="Times New Roman" panose="02020603050405020304" pitchFamily="18" charset="0"/>
              </a:rPr>
              <a:t> </a:t>
            </a:r>
            <a:r>
              <a:rPr lang="en-US" sz="2600" dirty="0" err="1">
                <a:solidFill>
                  <a:srgbClr val="002060"/>
                </a:solidFill>
                <a:latin typeface="Times New Roman" panose="02020603050405020304" pitchFamily="18" charset="0"/>
                <a:cs typeface="Times New Roman" panose="02020603050405020304" pitchFamily="18" charset="0"/>
              </a:rPr>
              <a:t>em</a:t>
            </a:r>
            <a:r>
              <a:rPr lang="en-US" sz="2600" dirty="0">
                <a:solidFill>
                  <a:srgbClr val="002060"/>
                </a:solidFill>
                <a:latin typeface="Times New Roman" panose="02020603050405020304" pitchFamily="18" charset="0"/>
                <a:cs typeface="Times New Roman" panose="02020603050405020304" pitchFamily="18" charset="0"/>
              </a:rPr>
              <a:t> hay </a:t>
            </a:r>
            <a:r>
              <a:rPr lang="en-US" sz="2600" dirty="0" err="1" smtClean="0">
                <a:solidFill>
                  <a:srgbClr val="002060"/>
                </a:solidFill>
                <a:latin typeface="Times New Roman" panose="02020603050405020304" pitchFamily="18" charset="0"/>
                <a:cs typeface="Times New Roman" panose="02020603050405020304" pitchFamily="18" charset="0"/>
              </a:rPr>
              <a:t>quên</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uống</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thuốc</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vậy</a:t>
            </a:r>
            <a:r>
              <a:rPr lang="en-US" sz="2600" dirty="0" smtClean="0">
                <a:solidFill>
                  <a:srgbClr val="002060"/>
                </a:solidFill>
                <a:latin typeface="Times New Roman" panose="02020603050405020304" pitchFamily="18" charset="0"/>
                <a:cs typeface="Times New Roman" panose="02020603050405020304" pitchFamily="18" charset="0"/>
              </a:rPr>
              <a:t> </a:t>
            </a:r>
            <a:r>
              <a:rPr lang="en-US" sz="2600" dirty="0" err="1" smtClean="0">
                <a:solidFill>
                  <a:srgbClr val="002060"/>
                </a:solidFill>
                <a:latin typeface="Times New Roman" panose="02020603050405020304" pitchFamily="18" charset="0"/>
                <a:cs typeface="Times New Roman" panose="02020603050405020304" pitchFamily="18" charset="0"/>
              </a:rPr>
              <a:t>thôi</a:t>
            </a:r>
            <a:r>
              <a:rPr lang="en-US" sz="2600" dirty="0" smtClean="0">
                <a:solidFill>
                  <a:srgbClr val="002060"/>
                </a:solidFill>
                <a:latin typeface="Times New Roman" panose="02020603050405020304" pitchFamily="18" charset="0"/>
                <a:cs typeface="Times New Roman" panose="02020603050405020304" pitchFamily="18" charset="0"/>
              </a:rPr>
              <a:t>.</a:t>
            </a:r>
            <a:endParaRPr lang="en-US" sz="2600" dirty="0">
              <a:solidFill>
                <a:srgbClr val="002060"/>
              </a:solidFill>
              <a:latin typeface="Times New Roman" panose="02020603050405020304" pitchFamily="18" charset="0"/>
              <a:cs typeface="Times New Roman" panose="02020603050405020304" pitchFamily="18" charset="0"/>
            </a:endParaRPr>
          </a:p>
          <a:p>
            <a:pPr algn="ctr"/>
            <a:endParaRPr sz="3200" dirty="0">
              <a:solidFill>
                <a:srgbClr val="00206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66250198"/>
      </p:ext>
    </p:extLst>
  </p:cSld>
  <p:clrMapOvr>
    <a:masterClrMapping/>
  </p:clrMapOvr>
  <p:transition spd="slow">
    <p:push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Shape 595"/>
          <p:cNvSpPr txBox="1">
            <a:spLocks noGrp="1"/>
          </p:cNvSpPr>
          <p:nvPr>
            <p:ph type="title"/>
          </p:nvPr>
        </p:nvSpPr>
        <p:spPr>
          <a:xfrm>
            <a:off x="1112107" y="976183"/>
            <a:ext cx="10070757" cy="778475"/>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200" b="1" dirty="0">
                <a:solidFill>
                  <a:srgbClr val="FF0000"/>
                </a:solidFill>
                <a:latin typeface="Times New Roman"/>
                <a:ea typeface="Times New Roman"/>
                <a:cs typeface="Times New Roman"/>
                <a:sym typeface="Times New Roman"/>
              </a:rPr>
              <a:t>CÁC</a:t>
            </a:r>
            <a:r>
              <a:rPr lang="en-GB" sz="3200" b="1" dirty="0">
                <a:solidFill>
                  <a:srgbClr val="FF0000"/>
                </a:solidFill>
                <a:latin typeface="Times New Roman"/>
                <a:ea typeface="Times New Roman"/>
                <a:cs typeface="Times New Roman"/>
                <a:sym typeface="Times New Roman"/>
              </a:rPr>
              <a:t> KỸ NĂNG </a:t>
            </a:r>
            <a:r>
              <a:rPr lang="vi-VN" sz="3200" b="1" dirty="0">
                <a:solidFill>
                  <a:srgbClr val="FF0000"/>
                </a:solidFill>
                <a:latin typeface="Times New Roman"/>
                <a:ea typeface="Times New Roman"/>
                <a:cs typeface="Times New Roman"/>
                <a:sym typeface="Times New Roman"/>
              </a:rPr>
              <a:t>CỐT LÕI</a:t>
            </a:r>
            <a:br>
              <a:rPr lang="vi-VN" sz="3200" b="1" dirty="0">
                <a:solidFill>
                  <a:srgbClr val="FF0000"/>
                </a:solidFill>
                <a:latin typeface="Times New Roman"/>
                <a:ea typeface="Times New Roman"/>
                <a:cs typeface="Times New Roman"/>
                <a:sym typeface="Times New Roman"/>
              </a:rPr>
            </a:br>
            <a:r>
              <a:rPr lang="vi-VN" sz="3200" b="1" dirty="0">
                <a:solidFill>
                  <a:srgbClr val="FF0000"/>
                </a:solidFill>
                <a:latin typeface="Times New Roman"/>
                <a:ea typeface="Times New Roman"/>
                <a:cs typeface="Times New Roman"/>
                <a:sym typeface="Times New Roman"/>
              </a:rPr>
              <a:t>TRONG PHỎNG VẤN TẠO ĐỘNG LỰC</a:t>
            </a:r>
            <a:br>
              <a:rPr lang="vi-VN" sz="3200" b="1" dirty="0">
                <a:solidFill>
                  <a:srgbClr val="FF0000"/>
                </a:solidFill>
                <a:latin typeface="Times New Roman"/>
                <a:ea typeface="Times New Roman"/>
                <a:cs typeface="Times New Roman"/>
                <a:sym typeface="Times New Roman"/>
              </a:rPr>
            </a:br>
            <a:endParaRPr sz="3200" b="1" dirty="0">
              <a:solidFill>
                <a:schemeClr val="dk2"/>
              </a:solidFill>
              <a:latin typeface="Times New Roman"/>
              <a:ea typeface="Times New Roman"/>
              <a:cs typeface="Times New Roman"/>
              <a:sym typeface="Times New Roman"/>
            </a:endParaRPr>
          </a:p>
        </p:txBody>
      </p:sp>
      <p:sp>
        <p:nvSpPr>
          <p:cNvPr id="596" name="Shape 596"/>
          <p:cNvSpPr txBox="1">
            <a:spLocks noGrp="1"/>
          </p:cNvSpPr>
          <p:nvPr>
            <p:ph type="body" idx="1"/>
          </p:nvPr>
        </p:nvSpPr>
        <p:spPr>
          <a:xfrm>
            <a:off x="1235676" y="1754658"/>
            <a:ext cx="9947189" cy="4173702"/>
          </a:xfrm>
          <a:prstGeom prst="rect">
            <a:avLst/>
          </a:prstGeom>
          <a:noFill/>
          <a:ln>
            <a:noFill/>
          </a:ln>
        </p:spPr>
        <p:txBody>
          <a:bodyPr spcFirstLastPara="1" vert="horz" wrap="square" lIns="91425" tIns="45700" rIns="91425" bIns="45700" rtlCol="0" anchor="t" anchorCtr="0">
            <a:noAutofit/>
          </a:bodyPr>
          <a:lstStyle/>
          <a:p>
            <a:pPr marL="457200" indent="-228600">
              <a:lnSpc>
                <a:spcPct val="100000"/>
              </a:lnSpc>
              <a:spcBef>
                <a:spcPts val="560"/>
              </a:spcBef>
              <a:spcAft>
                <a:spcPts val="0"/>
              </a:spcAft>
              <a:buClr>
                <a:srgbClr val="002060"/>
              </a:buClr>
              <a:buSzPts val="2800"/>
              <a:buNone/>
            </a:pPr>
            <a:r>
              <a:rPr lang="vi-VN" sz="2800" b="1" dirty="0" smtClean="0">
                <a:solidFill>
                  <a:srgbClr val="0070C0"/>
                </a:solidFill>
                <a:latin typeface="Arial" panose="020B0604020202020204" pitchFamily="34" charset="0"/>
                <a:ea typeface="Arial"/>
                <a:cs typeface="Arial" panose="020B0604020202020204" pitchFamily="34" charset="0"/>
                <a:sym typeface="Times New Roman"/>
              </a:rPr>
              <a:t>3.4. </a:t>
            </a:r>
            <a:r>
              <a:rPr lang="vi-VN" sz="2800" b="1" dirty="0">
                <a:solidFill>
                  <a:srgbClr val="0070C0"/>
                </a:solidFill>
                <a:latin typeface="Arial" panose="020B0604020202020204" pitchFamily="34" charset="0"/>
                <a:ea typeface="Arial"/>
                <a:cs typeface="Arial" panose="020B0604020202020204" pitchFamily="34" charset="0"/>
                <a:sym typeface="Times New Roman"/>
              </a:rPr>
              <a:t>P</a:t>
            </a:r>
            <a:r>
              <a:rPr lang="vi-VN" sz="2800" b="1" dirty="0" smtClean="0">
                <a:solidFill>
                  <a:srgbClr val="0070C0"/>
                </a:solidFill>
                <a:latin typeface="Arial" panose="020B0604020202020204" pitchFamily="34" charset="0"/>
                <a:ea typeface="Arial"/>
                <a:cs typeface="Arial" panose="020B0604020202020204" pitchFamily="34" charset="0"/>
                <a:sym typeface="Times New Roman"/>
              </a:rPr>
              <a:t>hản hồi phóng đại</a:t>
            </a:r>
            <a:endParaRPr sz="2800" b="1" dirty="0">
              <a:solidFill>
                <a:srgbClr val="0070C0"/>
              </a:solidFill>
              <a:latin typeface="Arial" panose="020B0604020202020204" pitchFamily="34" charset="0"/>
              <a:ea typeface="Arial"/>
              <a:cs typeface="Arial" panose="020B0604020202020204" pitchFamily="34" charset="0"/>
              <a:sym typeface="Arial"/>
            </a:endParaRPr>
          </a:p>
        </p:txBody>
      </p:sp>
      <p:pic>
        <p:nvPicPr>
          <p:cNvPr id="597" name="Shape 597"/>
          <p:cNvPicPr preferRelativeResize="0"/>
          <p:nvPr/>
        </p:nvPicPr>
        <p:blipFill rotWithShape="1">
          <a:blip r:embed="rId3">
            <a:alphaModFix/>
          </a:blip>
          <a:srcRect l="877" t="35660" r="70166" b="32423"/>
          <a:stretch/>
        </p:blipFill>
        <p:spPr>
          <a:xfrm>
            <a:off x="2085005" y="3131011"/>
            <a:ext cx="2442117" cy="3575824"/>
          </a:xfrm>
          <a:prstGeom prst="rect">
            <a:avLst/>
          </a:prstGeom>
          <a:noFill/>
          <a:ln>
            <a:noFill/>
          </a:ln>
        </p:spPr>
      </p:pic>
      <p:sp>
        <p:nvSpPr>
          <p:cNvPr id="598" name="Shape 598"/>
          <p:cNvSpPr/>
          <p:nvPr/>
        </p:nvSpPr>
        <p:spPr>
          <a:xfrm rot="21186667">
            <a:off x="4925900" y="1898333"/>
            <a:ext cx="5458307" cy="3490100"/>
          </a:xfrm>
          <a:prstGeom prst="cloudCallout">
            <a:avLst>
              <a:gd name="adj1" fmla="val -71713"/>
              <a:gd name="adj2" fmla="val 10248"/>
            </a:avLst>
          </a:prstGeom>
          <a:solidFill>
            <a:schemeClr val="accent1">
              <a:lumMod val="40000"/>
              <a:lumOff val="60000"/>
            </a:schemeClr>
          </a:solidFill>
          <a:ln>
            <a:noFill/>
          </a:ln>
        </p:spPr>
        <p:txBody>
          <a:bodyPr spcFirstLastPara="1" wrap="square" lIns="91425" tIns="45700" rIns="91425" bIns="45700" anchor="ctr" anchorCtr="0">
            <a:noAutofit/>
          </a:bodyPr>
          <a:lstStyle/>
          <a:p>
            <a:pPr algn="ctr"/>
            <a:endParaRPr lang="vi-VN" sz="2800" b="1" dirty="0" smtClean="0">
              <a:solidFill>
                <a:srgbClr val="002060"/>
              </a:solidFill>
              <a:latin typeface="Times New Roman"/>
              <a:ea typeface="Times New Roman"/>
              <a:cs typeface="Times New Roman"/>
              <a:sym typeface="Times New Roman"/>
            </a:endParaRPr>
          </a:p>
          <a:p>
            <a:pPr algn="ctr"/>
            <a:r>
              <a:rPr lang="en-GB" sz="2800" b="1" dirty="0" err="1" smtClean="0">
                <a:solidFill>
                  <a:srgbClr val="002060"/>
                </a:solidFill>
                <a:latin typeface="Times New Roman"/>
                <a:ea typeface="Times New Roman"/>
                <a:cs typeface="Times New Roman"/>
                <a:sym typeface="Times New Roman"/>
              </a:rPr>
              <a:t>Phản</a:t>
            </a:r>
            <a:r>
              <a:rPr lang="en-GB" sz="2800" b="1" dirty="0" smtClean="0">
                <a:solidFill>
                  <a:srgbClr val="002060"/>
                </a:solidFill>
                <a:latin typeface="Times New Roman"/>
                <a:ea typeface="Times New Roman"/>
                <a:cs typeface="Times New Roman"/>
                <a:sym typeface="Times New Roman"/>
              </a:rPr>
              <a:t> </a:t>
            </a:r>
            <a:r>
              <a:rPr lang="en-GB" sz="2800" b="1" dirty="0" err="1">
                <a:solidFill>
                  <a:srgbClr val="002060"/>
                </a:solidFill>
                <a:latin typeface="Times New Roman"/>
                <a:ea typeface="Times New Roman"/>
                <a:cs typeface="Times New Roman"/>
                <a:sym typeface="Times New Roman"/>
              </a:rPr>
              <a:t>hồi</a:t>
            </a:r>
            <a:r>
              <a:rPr lang="en-GB" sz="2800" b="1" dirty="0">
                <a:solidFill>
                  <a:srgbClr val="002060"/>
                </a:solidFill>
                <a:latin typeface="Times New Roman"/>
                <a:ea typeface="Times New Roman"/>
                <a:cs typeface="Times New Roman"/>
                <a:sym typeface="Times New Roman"/>
              </a:rPr>
              <a:t> </a:t>
            </a:r>
            <a:r>
              <a:rPr lang="vi-VN" sz="2800" b="1" dirty="0" smtClean="0">
                <a:solidFill>
                  <a:srgbClr val="002060"/>
                </a:solidFill>
                <a:latin typeface="Times New Roman"/>
                <a:ea typeface="Times New Roman"/>
                <a:cs typeface="Times New Roman"/>
                <a:sym typeface="Times New Roman"/>
              </a:rPr>
              <a:t>phóng đại:</a:t>
            </a:r>
          </a:p>
          <a:p>
            <a:pPr lvl="0" algn="ctr"/>
            <a:r>
              <a:rPr lang="en-GB" sz="2800" b="1" dirty="0" smtClean="0">
                <a:solidFill>
                  <a:srgbClr val="002060"/>
                </a:solidFill>
                <a:latin typeface="Times New Roman"/>
                <a:ea typeface="Times New Roman"/>
                <a:cs typeface="Times New Roman"/>
                <a:sym typeface="Times New Roman"/>
              </a:rPr>
              <a:t> </a:t>
            </a:r>
            <a:r>
              <a:rPr lang="en-US" sz="2400" dirty="0" err="1" smtClean="0">
                <a:solidFill>
                  <a:srgbClr val="002060"/>
                </a:solidFill>
                <a:latin typeface="Times New Roman"/>
                <a:ea typeface="Times New Roman"/>
                <a:cs typeface="Times New Roman"/>
                <a:sym typeface="Times New Roman"/>
              </a:rPr>
              <a:t>Là</a:t>
            </a:r>
            <a:r>
              <a:rPr lang="vi-VN" sz="2400" dirty="0" smtClean="0">
                <a:solidFill>
                  <a:srgbClr val="002060"/>
                </a:solidFill>
                <a:latin typeface="Times New Roman"/>
                <a:ea typeface="Times New Roman"/>
                <a:cs typeface="Times New Roman"/>
                <a:sym typeface="Times New Roman"/>
              </a:rPr>
              <a:t> xác </a:t>
            </a:r>
            <a:r>
              <a:rPr lang="vi-VN" sz="2400" dirty="0">
                <a:solidFill>
                  <a:srgbClr val="002060"/>
                </a:solidFill>
                <a:latin typeface="Times New Roman"/>
                <a:ea typeface="Times New Roman"/>
                <a:cs typeface="Times New Roman"/>
                <a:sym typeface="Times New Roman"/>
              </a:rPr>
              <a:t>nhận lại suy nghĩ, hoặc cảm xúc của </a:t>
            </a:r>
            <a:r>
              <a:rPr lang="vi-VN" sz="2400" dirty="0" smtClean="0">
                <a:solidFill>
                  <a:srgbClr val="002060"/>
                </a:solidFill>
                <a:latin typeface="Times New Roman"/>
                <a:ea typeface="Times New Roman"/>
                <a:cs typeface="Times New Roman"/>
                <a:sym typeface="Times New Roman"/>
              </a:rPr>
              <a:t>KH </a:t>
            </a:r>
            <a:r>
              <a:rPr lang="vi-VN" sz="2400" dirty="0">
                <a:solidFill>
                  <a:srgbClr val="002060"/>
                </a:solidFill>
                <a:latin typeface="Times New Roman"/>
                <a:ea typeface="Times New Roman"/>
                <a:cs typeface="Times New Roman"/>
                <a:sym typeface="Times New Roman"/>
              </a:rPr>
              <a:t>nhưng dùng từ ngữ làm cho vấn đề nghiêm trọng hơn mức thực tế.</a:t>
            </a:r>
          </a:p>
          <a:p>
            <a:pPr algn="ctr"/>
            <a:endParaRPr sz="2400" dirty="0">
              <a:solidFill>
                <a:srgbClr val="002060"/>
              </a:solidFill>
              <a:latin typeface="Arial"/>
              <a:ea typeface="Arial"/>
              <a:cs typeface="Arial"/>
              <a:sym typeface="Arial"/>
            </a:endParaRPr>
          </a:p>
        </p:txBody>
      </p:sp>
    </p:spTree>
    <p:extLst>
      <p:ext uri="{BB962C8B-B14F-4D97-AF65-F5344CB8AC3E}">
        <p14:creationId xmlns:p14="http://schemas.microsoft.com/office/powerpoint/2010/main" val="2101549579"/>
      </p:ext>
    </p:extLst>
  </p:cSld>
  <p:clrMapOvr>
    <a:masterClrMapping/>
  </p:clrMapOvr>
  <p:transition spd="slow">
    <p:push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Shape 604"/>
          <p:cNvSpPr txBox="1">
            <a:spLocks noGrp="1"/>
          </p:cNvSpPr>
          <p:nvPr>
            <p:ph type="title"/>
          </p:nvPr>
        </p:nvSpPr>
        <p:spPr>
          <a:xfrm>
            <a:off x="1097280" y="1025611"/>
            <a:ext cx="10058400" cy="711749"/>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b="1" dirty="0">
              <a:solidFill>
                <a:srgbClr val="FF0000"/>
              </a:solidFill>
              <a:latin typeface="Times New Roman"/>
              <a:ea typeface="Times New Roman"/>
              <a:cs typeface="Times New Roman"/>
              <a:sym typeface="Times New Roman"/>
            </a:endParaRPr>
          </a:p>
        </p:txBody>
      </p:sp>
      <p:sp>
        <p:nvSpPr>
          <p:cNvPr id="2" name="Content Placeholder 1"/>
          <p:cNvSpPr>
            <a:spLocks noGrp="1"/>
          </p:cNvSpPr>
          <p:nvPr>
            <p:ph idx="1"/>
          </p:nvPr>
        </p:nvSpPr>
        <p:spPr/>
        <p:txBody>
          <a:bodyPr>
            <a:normAutofit/>
          </a:bodyPr>
          <a:lstStyle/>
          <a:p>
            <a:r>
              <a:rPr lang="vi-VN" sz="2800" b="1" dirty="0" smtClean="0">
                <a:solidFill>
                  <a:srgbClr val="0070C0"/>
                </a:solidFill>
              </a:rPr>
              <a:t>3.4. Phản hồi phóng đại (tt)</a:t>
            </a:r>
          </a:p>
          <a:p>
            <a:r>
              <a:rPr lang="vi-VN" sz="2800" b="1" dirty="0" smtClean="0">
                <a:solidFill>
                  <a:srgbClr val="0070C0"/>
                </a:solidFill>
              </a:rPr>
              <a:t>VD:</a:t>
            </a:r>
            <a:endParaRPr lang="vi-VN" sz="2800" b="1" dirty="0">
              <a:solidFill>
                <a:srgbClr val="0070C0"/>
              </a:solidFill>
            </a:endParaRPr>
          </a:p>
        </p:txBody>
      </p:sp>
      <p:sp>
        <p:nvSpPr>
          <p:cNvPr id="605" name="Shape 605"/>
          <p:cNvSpPr/>
          <p:nvPr/>
        </p:nvSpPr>
        <p:spPr>
          <a:xfrm>
            <a:off x="2075543" y="2815771"/>
            <a:ext cx="8432800" cy="1224416"/>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endParaRPr lang="vi-VN" sz="2800" dirty="0" smtClean="0">
              <a:solidFill>
                <a:srgbClr val="002060"/>
              </a:solidFill>
              <a:latin typeface="Times New Roman"/>
              <a:ea typeface="Times New Roman"/>
              <a:cs typeface="Times New Roman"/>
              <a:sym typeface="Times New Roman"/>
            </a:endParaRPr>
          </a:p>
          <a:p>
            <a:pPr lvl="0" algn="ctr"/>
            <a:r>
              <a:rPr lang="en-GB" sz="2800" dirty="0" smtClean="0">
                <a:solidFill>
                  <a:srgbClr val="002060"/>
                </a:solidFill>
                <a:latin typeface="Times New Roman"/>
                <a:ea typeface="Times New Roman"/>
                <a:cs typeface="Times New Roman"/>
                <a:sym typeface="Times New Roman"/>
              </a:rPr>
              <a:t>KH:</a:t>
            </a:r>
            <a:r>
              <a:rPr lang="vi-VN" sz="2800" dirty="0" smtClean="0">
                <a:solidFill>
                  <a:srgbClr val="002060"/>
                </a:solidFill>
                <a:latin typeface="Times New Roman"/>
                <a:ea typeface="Times New Roman"/>
                <a:cs typeface="Times New Roman"/>
                <a:sym typeface="Times New Roman"/>
              </a:rPr>
              <a:t> Em </a:t>
            </a:r>
            <a:r>
              <a:rPr lang="vi-VN" sz="2800" dirty="0">
                <a:solidFill>
                  <a:srgbClr val="002060"/>
                </a:solidFill>
                <a:latin typeface="Times New Roman"/>
                <a:ea typeface="Times New Roman"/>
                <a:cs typeface="Times New Roman"/>
                <a:sym typeface="Times New Roman"/>
              </a:rPr>
              <a:t>có chơi lại đâu, que thử của chị thế nào đó chứ</a:t>
            </a:r>
            <a:r>
              <a:rPr lang="vi-VN" sz="2800" dirty="0" smtClean="0">
                <a:solidFill>
                  <a:srgbClr val="002060"/>
                </a:solidFill>
                <a:latin typeface="Times New Roman"/>
                <a:ea typeface="Times New Roman"/>
                <a:cs typeface="Times New Roman"/>
                <a:sym typeface="Times New Roman"/>
              </a:rPr>
              <a:t>.</a:t>
            </a:r>
          </a:p>
          <a:p>
            <a:pPr lvl="0" algn="ctr"/>
            <a:r>
              <a:rPr lang="vi-VN" sz="2800" i="1" dirty="0" smtClean="0">
                <a:solidFill>
                  <a:srgbClr val="002060"/>
                </a:solidFill>
                <a:latin typeface="Times New Roman"/>
                <a:ea typeface="Times New Roman"/>
                <a:cs typeface="Times New Roman"/>
                <a:sym typeface="Times New Roman"/>
              </a:rPr>
              <a:t>(</a:t>
            </a:r>
            <a:r>
              <a:rPr lang="vi-VN" sz="2800" i="1" dirty="0">
                <a:solidFill>
                  <a:srgbClr val="002060"/>
                </a:solidFill>
                <a:latin typeface="Times New Roman"/>
                <a:ea typeface="Times New Roman"/>
                <a:cs typeface="Times New Roman"/>
                <a:sym typeface="Times New Roman"/>
              </a:rPr>
              <a:t>BN chối bỏ kết quả xét nghiệm nước tiểu dương tính)</a:t>
            </a:r>
            <a:endParaRPr lang="vi-VN" sz="2800" dirty="0">
              <a:solidFill>
                <a:srgbClr val="002060"/>
              </a:solidFill>
              <a:latin typeface="Times New Roman"/>
              <a:ea typeface="Times New Roman"/>
              <a:cs typeface="Times New Roman"/>
              <a:sym typeface="Times New Roman"/>
            </a:endParaRPr>
          </a:p>
          <a:p>
            <a:pPr algn="ctr"/>
            <a:endParaRPr sz="2800" dirty="0">
              <a:solidFill>
                <a:srgbClr val="002060"/>
              </a:solidFill>
              <a:latin typeface="Times New Roman"/>
              <a:ea typeface="Times New Roman"/>
              <a:cs typeface="Times New Roman"/>
              <a:sym typeface="Times New Roman"/>
            </a:endParaRPr>
          </a:p>
        </p:txBody>
      </p:sp>
      <p:sp>
        <p:nvSpPr>
          <p:cNvPr id="606" name="Shape 606"/>
          <p:cNvSpPr/>
          <p:nvPr/>
        </p:nvSpPr>
        <p:spPr>
          <a:xfrm>
            <a:off x="1734457" y="5024149"/>
            <a:ext cx="8998858" cy="117809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endParaRPr lang="en-GB" sz="2800" dirty="0" smtClean="0">
              <a:solidFill>
                <a:schemeClr val="bg1"/>
              </a:solidFill>
              <a:latin typeface="Times New Roman"/>
              <a:ea typeface="Times New Roman"/>
              <a:cs typeface="Times New Roman"/>
              <a:sym typeface="Times New Roman"/>
            </a:endParaRPr>
          </a:p>
          <a:p>
            <a:pPr lvl="0"/>
            <a:r>
              <a:rPr lang="en-GB" sz="2400" dirty="0" smtClean="0">
                <a:solidFill>
                  <a:schemeClr val="bg1"/>
                </a:solidFill>
                <a:latin typeface="Times New Roman"/>
                <a:ea typeface="Times New Roman"/>
                <a:cs typeface="Times New Roman"/>
                <a:sym typeface="Times New Roman"/>
              </a:rPr>
              <a:t>TVV:</a:t>
            </a:r>
            <a:r>
              <a:rPr lang="vi-VN" sz="2400" dirty="0" smtClean="0">
                <a:solidFill>
                  <a:schemeClr val="bg1"/>
                </a:solidFill>
                <a:latin typeface="Times New Roman"/>
                <a:ea typeface="Times New Roman"/>
                <a:cs typeface="Times New Roman"/>
                <a:sym typeface="Times New Roman"/>
              </a:rPr>
              <a:t> Ah, vậy </a:t>
            </a:r>
            <a:r>
              <a:rPr lang="vi-VN" sz="2400" dirty="0">
                <a:solidFill>
                  <a:schemeClr val="bg1"/>
                </a:solidFill>
                <a:latin typeface="Times New Roman"/>
                <a:ea typeface="Times New Roman"/>
                <a:cs typeface="Times New Roman"/>
                <a:sym typeface="Times New Roman"/>
              </a:rPr>
              <a:t>là que thử nước tiểu này không chính xác, kết quả xét nghiệm này sai, vì em hoàn toàn không chơi bất kỳ loại ma túy nào.</a:t>
            </a:r>
          </a:p>
          <a:p>
            <a:endParaRPr sz="3200" dirty="0">
              <a:solidFill>
                <a:schemeClr val="bg1"/>
              </a:solidFill>
              <a:latin typeface="Times New Roman"/>
              <a:ea typeface="Times New Roman"/>
              <a:cs typeface="Times New Roman"/>
              <a:sym typeface="Times New Roman"/>
            </a:endParaRPr>
          </a:p>
        </p:txBody>
      </p:sp>
      <p:sp>
        <p:nvSpPr>
          <p:cNvPr id="608" name="Shape 608"/>
          <p:cNvSpPr/>
          <p:nvPr/>
        </p:nvSpPr>
        <p:spPr>
          <a:xfrm>
            <a:off x="5818844" y="4225889"/>
            <a:ext cx="615271" cy="612558"/>
          </a:xfrm>
          <a:prstGeom prst="downArrow">
            <a:avLst>
              <a:gd name="adj1" fmla="val 50000"/>
              <a:gd name="adj2" fmla="val 50000"/>
            </a:avLst>
          </a:prstGeom>
          <a:solidFill>
            <a:srgbClr val="002060"/>
          </a:solidFill>
          <a:ln>
            <a:noFill/>
          </a:ln>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Tree>
    <p:extLst>
      <p:ext uri="{BB962C8B-B14F-4D97-AF65-F5344CB8AC3E}">
        <p14:creationId xmlns:p14="http://schemas.microsoft.com/office/powerpoint/2010/main" val="298338009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06">
                                            <p:txEl>
                                              <p:pRg st="1" end="1"/>
                                            </p:txEl>
                                          </p:spTgt>
                                        </p:tgtEl>
                                        <p:attrNameLst>
                                          <p:attrName>style.visibility</p:attrName>
                                        </p:attrNameLst>
                                      </p:cBhvr>
                                      <p:to>
                                        <p:strVal val="visible"/>
                                      </p:to>
                                    </p:set>
                                    <p:anim calcmode="lin" valueType="num">
                                      <p:cBhvr additive="base">
                                        <p:cTn id="7" dur="500"/>
                                        <p:tgtEl>
                                          <p:spTgt spid="60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Shape 614"/>
          <p:cNvSpPr txBox="1">
            <a:spLocks noGrp="1"/>
          </p:cNvSpPr>
          <p:nvPr>
            <p:ph type="title"/>
          </p:nvPr>
        </p:nvSpPr>
        <p:spPr>
          <a:xfrm>
            <a:off x="1097280" y="1235676"/>
            <a:ext cx="10058400" cy="501684"/>
          </a:xfrm>
          <a:prstGeom prst="rect">
            <a:avLst/>
          </a:prstGeom>
          <a:noFill/>
          <a:ln>
            <a:noFill/>
          </a:ln>
        </p:spPr>
        <p:txBody>
          <a:bodyPr spcFirstLastPara="1" vert="horz" wrap="square" lIns="91425" tIns="45700" rIns="91425" bIns="45700" rtlCol="0" anchor="ctr" anchorCtr="0">
            <a:noAutofit/>
          </a:bodyPr>
          <a:lstStyle/>
          <a:p>
            <a:pPr algn="ct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b="1" dirty="0">
              <a:solidFill>
                <a:srgbClr val="FF0000"/>
              </a:solidFill>
              <a:latin typeface="Times New Roman (Headings)"/>
              <a:sym typeface="Times New Roman"/>
            </a:endParaRPr>
          </a:p>
        </p:txBody>
      </p:sp>
      <p:sp>
        <p:nvSpPr>
          <p:cNvPr id="2" name="Content Placeholder 1"/>
          <p:cNvSpPr>
            <a:spLocks noGrp="1"/>
          </p:cNvSpPr>
          <p:nvPr>
            <p:ph idx="1"/>
          </p:nvPr>
        </p:nvSpPr>
        <p:spPr>
          <a:xfrm>
            <a:off x="1097280" y="1845733"/>
            <a:ext cx="10058400" cy="4480925"/>
          </a:xfrm>
        </p:spPr>
        <p:txBody>
          <a:bodyPr>
            <a:normAutofit/>
          </a:bodyPr>
          <a:lstStyle/>
          <a:p>
            <a:r>
              <a:rPr lang="en-US" sz="3200" b="1" dirty="0" err="1" smtClean="0">
                <a:solidFill>
                  <a:srgbClr val="0070C0"/>
                </a:solidFill>
                <a:latin typeface="Arial" panose="020B0604020202020204" pitchFamily="34" charset="0"/>
                <a:cs typeface="Arial" panose="020B0604020202020204" pitchFamily="34" charset="0"/>
              </a:rPr>
              <a:t>Bài</a:t>
            </a:r>
            <a:r>
              <a:rPr lang="en-US" sz="3200" b="1" dirty="0" smtClean="0">
                <a:solidFill>
                  <a:srgbClr val="0070C0"/>
                </a:solidFill>
                <a:latin typeface="Arial" panose="020B0604020202020204" pitchFamily="34" charset="0"/>
                <a:cs typeface="Arial" panose="020B0604020202020204" pitchFamily="34" charset="0"/>
              </a:rPr>
              <a:t> </a:t>
            </a:r>
            <a:r>
              <a:rPr lang="en-US" sz="3200" b="1" dirty="0" err="1" smtClean="0">
                <a:solidFill>
                  <a:srgbClr val="0070C0"/>
                </a:solidFill>
                <a:latin typeface="Arial" panose="020B0604020202020204" pitchFamily="34" charset="0"/>
                <a:cs typeface="Arial" panose="020B0604020202020204" pitchFamily="34" charset="0"/>
              </a:rPr>
              <a:t>tập</a:t>
            </a:r>
            <a:r>
              <a:rPr lang="en-US" sz="3200" b="1" dirty="0" smtClean="0">
                <a:solidFill>
                  <a:srgbClr val="0070C0"/>
                </a:solidFill>
                <a:latin typeface="Arial" panose="020B0604020202020204" pitchFamily="34" charset="0"/>
                <a:cs typeface="Arial" panose="020B0604020202020204" pitchFamily="34" charset="0"/>
              </a:rPr>
              <a:t> PH </a:t>
            </a:r>
            <a:r>
              <a:rPr lang="en-US" sz="3200" b="1" dirty="0" err="1" smtClean="0">
                <a:solidFill>
                  <a:srgbClr val="0070C0"/>
                </a:solidFill>
                <a:latin typeface="Arial" panose="020B0604020202020204" pitchFamily="34" charset="0"/>
                <a:cs typeface="Arial" panose="020B0604020202020204" pitchFamily="34" charset="0"/>
              </a:rPr>
              <a:t>phóng</a:t>
            </a:r>
            <a:r>
              <a:rPr lang="en-US" sz="3200" b="1" dirty="0" smtClean="0">
                <a:solidFill>
                  <a:srgbClr val="0070C0"/>
                </a:solidFill>
                <a:latin typeface="Arial" panose="020B0604020202020204" pitchFamily="34" charset="0"/>
                <a:cs typeface="Arial" panose="020B0604020202020204" pitchFamily="34" charset="0"/>
              </a:rPr>
              <a:t> </a:t>
            </a:r>
            <a:r>
              <a:rPr lang="en-US" sz="3200" b="1" dirty="0" err="1" smtClean="0">
                <a:solidFill>
                  <a:srgbClr val="0070C0"/>
                </a:solidFill>
                <a:latin typeface="Arial" panose="020B0604020202020204" pitchFamily="34" charset="0"/>
                <a:cs typeface="Arial" panose="020B0604020202020204" pitchFamily="34" charset="0"/>
              </a:rPr>
              <a:t>đại</a:t>
            </a:r>
            <a:r>
              <a:rPr lang="en-US" sz="3200" b="1" dirty="0" smtClean="0">
                <a:solidFill>
                  <a:srgbClr val="0070C0"/>
                </a:solidFill>
                <a:latin typeface="Arial" panose="020B0604020202020204" pitchFamily="34" charset="0"/>
                <a:cs typeface="Arial" panose="020B0604020202020204" pitchFamily="34" charset="0"/>
              </a:rPr>
              <a:t>:</a:t>
            </a:r>
            <a:endParaRPr lang="vi-VN" sz="3200" b="1" dirty="0">
              <a:solidFill>
                <a:srgbClr val="0070C0"/>
              </a:solidFill>
              <a:latin typeface="Arial" panose="020B0604020202020204" pitchFamily="34" charset="0"/>
              <a:cs typeface="Arial" panose="020B0604020202020204" pitchFamily="34" charset="0"/>
            </a:endParaRPr>
          </a:p>
        </p:txBody>
      </p:sp>
      <p:sp>
        <p:nvSpPr>
          <p:cNvPr id="615" name="Shape 615"/>
          <p:cNvSpPr/>
          <p:nvPr/>
        </p:nvSpPr>
        <p:spPr>
          <a:xfrm>
            <a:off x="1712686" y="2438663"/>
            <a:ext cx="9071428" cy="1523737"/>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endParaRPr lang="vi-VN" sz="2800" dirty="0" smtClean="0">
              <a:solidFill>
                <a:srgbClr val="002060"/>
              </a:solidFill>
              <a:latin typeface="Times New Roman"/>
              <a:ea typeface="Times New Roman"/>
              <a:cs typeface="Times New Roman"/>
              <a:sym typeface="Times New Roman"/>
            </a:endParaRPr>
          </a:p>
          <a:p>
            <a:pPr algn="ctr"/>
            <a:r>
              <a:rPr lang="en-GB" sz="2800" dirty="0" smtClean="0">
                <a:solidFill>
                  <a:srgbClr val="002060"/>
                </a:solidFill>
                <a:latin typeface="Times New Roman" panose="02020603050405020304" pitchFamily="18" charset="0"/>
                <a:ea typeface="Times New Roman"/>
                <a:cs typeface="Times New Roman" panose="02020603050405020304" pitchFamily="18" charset="0"/>
                <a:sym typeface="Times New Roman"/>
              </a:rPr>
              <a:t>KH: </a:t>
            </a:r>
            <a:r>
              <a:rPr lang="en-US" sz="2800" dirty="0" err="1">
                <a:solidFill>
                  <a:srgbClr val="002060"/>
                </a:solidFill>
                <a:latin typeface="Times New Roman" panose="02020603050405020304" pitchFamily="18" charset="0"/>
                <a:cs typeface="Times New Roman" panose="02020603050405020304" pitchFamily="18" charset="0"/>
              </a:rPr>
              <a:t>Dù</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là</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có</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uống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rượu</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thiệt</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nhưng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em</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smtClean="0">
                <a:solidFill>
                  <a:srgbClr val="002060"/>
                </a:solidFill>
                <a:latin typeface="Times New Roman" panose="02020603050405020304" pitchFamily="18" charset="0"/>
                <a:cs typeface="Times New Roman" panose="02020603050405020304" pitchFamily="18" charset="0"/>
              </a:rPr>
              <a:t>vẫn</a:t>
            </a:r>
            <a:r>
              <a:rPr lang="en-US" sz="2800" dirty="0" smtClean="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uống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thuốc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đều</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và</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thấy</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mình</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khoẻ</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mạnh</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bình</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thường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chứ</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có</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sao</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đâu</a:t>
            </a:r>
            <a:r>
              <a:rPr lang="en-US" sz="2800" dirty="0">
                <a:solidFill>
                  <a:srgbClr val="002060"/>
                </a:solidFill>
                <a:latin typeface="Times New Roman" panose="02020603050405020304" pitchFamily="18" charset="0"/>
                <a:cs typeface="Times New Roman" panose="02020603050405020304" pitchFamily="18" charset="0"/>
              </a:rPr>
              <a:t>.</a:t>
            </a:r>
          </a:p>
          <a:p>
            <a:pPr lvl="0" algn="ctr"/>
            <a:endParaRPr sz="3200" dirty="0">
              <a:solidFill>
                <a:srgbClr val="002060"/>
              </a:solidFill>
              <a:latin typeface="Times New Roman"/>
              <a:ea typeface="Times New Roman"/>
              <a:cs typeface="Times New Roman"/>
              <a:sym typeface="Times New Roman"/>
            </a:endParaRPr>
          </a:p>
        </p:txBody>
      </p:sp>
      <p:sp>
        <p:nvSpPr>
          <p:cNvPr id="616" name="Shape 616"/>
          <p:cNvSpPr/>
          <p:nvPr/>
        </p:nvSpPr>
        <p:spPr>
          <a:xfrm>
            <a:off x="2271948" y="5078627"/>
            <a:ext cx="7789294" cy="1149178"/>
          </a:xfrm>
          <a:prstGeom prst="roundRect">
            <a:avLst>
              <a:gd name="adj" fmla="val 16667"/>
            </a:avLst>
          </a:prstGeom>
          <a:solidFill>
            <a:srgbClr val="FFC000"/>
          </a:solidFill>
          <a:ln>
            <a:noFill/>
          </a:ln>
        </p:spPr>
        <p:txBody>
          <a:bodyPr spcFirstLastPara="1" wrap="square" lIns="91425" tIns="45700" rIns="91425" bIns="45700" anchor="ctr" anchorCtr="0">
            <a:noAutofit/>
          </a:bodyPr>
          <a:lstStyle/>
          <a:p>
            <a:r>
              <a:rPr lang="en-GB" sz="2400" dirty="0">
                <a:latin typeface="Times New Roman"/>
                <a:ea typeface="Times New Roman"/>
                <a:cs typeface="Times New Roman"/>
                <a:sym typeface="Times New Roman"/>
              </a:rPr>
              <a:t>TVV</a:t>
            </a:r>
            <a:r>
              <a:rPr lang="en-GB" sz="2400" dirty="0" smtClean="0">
                <a:latin typeface="Times New Roman"/>
                <a:ea typeface="Times New Roman"/>
                <a:cs typeface="Times New Roman"/>
                <a:sym typeface="Times New Roman"/>
              </a:rPr>
              <a:t>: ………………………………………</a:t>
            </a:r>
            <a:endParaRPr lang="en-GB" sz="2400" dirty="0">
              <a:latin typeface="Times New Roman"/>
              <a:ea typeface="Times New Roman"/>
              <a:cs typeface="Times New Roman"/>
              <a:sym typeface="Times New Roman"/>
            </a:endParaRPr>
          </a:p>
          <a:p>
            <a:pPr lvl="0" algn="ctr"/>
            <a:r>
              <a:rPr lang="en-GB" sz="2400" b="1" u="sng" dirty="0" err="1">
                <a:latin typeface="Times New Roman"/>
                <a:ea typeface="Times New Roman"/>
                <a:cs typeface="Times New Roman"/>
                <a:sym typeface="Times New Roman"/>
              </a:rPr>
              <a:t>V</a:t>
            </a:r>
            <a:r>
              <a:rPr lang="en-GB" sz="2400" b="1" u="sng" dirty="0" err="1" smtClean="0">
                <a:latin typeface="Times New Roman"/>
                <a:ea typeface="Times New Roman"/>
                <a:cs typeface="Times New Roman"/>
                <a:sym typeface="Times New Roman"/>
              </a:rPr>
              <a:t>ui</a:t>
            </a:r>
            <a:r>
              <a:rPr lang="en-GB" sz="2400" b="1" u="sng" dirty="0" smtClean="0">
                <a:latin typeface="Times New Roman"/>
                <a:ea typeface="Times New Roman"/>
                <a:cs typeface="Times New Roman"/>
                <a:sym typeface="Times New Roman"/>
              </a:rPr>
              <a:t> </a:t>
            </a:r>
            <a:r>
              <a:rPr lang="en-GB" sz="2400" b="1" u="sng" dirty="0" err="1">
                <a:latin typeface="Times New Roman"/>
                <a:ea typeface="Times New Roman"/>
                <a:cs typeface="Times New Roman"/>
                <a:sym typeface="Times New Roman"/>
              </a:rPr>
              <a:t>lòng</a:t>
            </a:r>
            <a:r>
              <a:rPr lang="en-GB" sz="2400" b="1" u="sng" dirty="0">
                <a:latin typeface="Times New Roman"/>
                <a:ea typeface="Times New Roman"/>
                <a:cs typeface="Times New Roman"/>
                <a:sym typeface="Times New Roman"/>
              </a:rPr>
              <a:t> </a:t>
            </a:r>
            <a:r>
              <a:rPr lang="vi-VN" sz="2400" b="1" u="sng" dirty="0" smtClean="0">
                <a:latin typeface="Times New Roman"/>
                <a:ea typeface="Times New Roman"/>
                <a:cs typeface="Times New Roman"/>
                <a:sym typeface="Times New Roman"/>
              </a:rPr>
              <a:t>viết </a:t>
            </a:r>
            <a:r>
              <a:rPr lang="en-US" sz="2400" b="1" u="sng" dirty="0" err="1" smtClean="0">
                <a:latin typeface="Times New Roman"/>
                <a:ea typeface="Times New Roman"/>
                <a:cs typeface="Times New Roman"/>
                <a:sym typeface="Times New Roman"/>
              </a:rPr>
              <a:t>câu</a:t>
            </a:r>
            <a:r>
              <a:rPr lang="en-US" sz="2400" b="1" u="sng" dirty="0" smtClean="0">
                <a:latin typeface="Times New Roman"/>
                <a:ea typeface="Times New Roman"/>
                <a:cs typeface="Times New Roman"/>
                <a:sym typeface="Times New Roman"/>
              </a:rPr>
              <a:t> </a:t>
            </a:r>
            <a:r>
              <a:rPr lang="en-US" sz="2400" b="1" u="sng" dirty="0" err="1">
                <a:latin typeface="Times New Roman"/>
                <a:ea typeface="Times New Roman"/>
                <a:cs typeface="Times New Roman"/>
                <a:sym typeface="Times New Roman"/>
              </a:rPr>
              <a:t>phản</a:t>
            </a:r>
            <a:r>
              <a:rPr lang="en-US" sz="2400" b="1" u="sng" dirty="0">
                <a:latin typeface="Times New Roman"/>
                <a:ea typeface="Times New Roman"/>
                <a:cs typeface="Times New Roman"/>
                <a:sym typeface="Times New Roman"/>
              </a:rPr>
              <a:t> </a:t>
            </a:r>
            <a:r>
              <a:rPr lang="en-US" sz="2400" b="1" u="sng" dirty="0" err="1">
                <a:latin typeface="Times New Roman"/>
                <a:ea typeface="Times New Roman"/>
                <a:cs typeface="Times New Roman"/>
                <a:sym typeface="Times New Roman"/>
              </a:rPr>
              <a:t>hồi</a:t>
            </a:r>
            <a:r>
              <a:rPr lang="en-US" sz="2400" b="1" u="sng" dirty="0">
                <a:latin typeface="Times New Roman"/>
                <a:ea typeface="Times New Roman"/>
                <a:cs typeface="Times New Roman"/>
                <a:sym typeface="Times New Roman"/>
              </a:rPr>
              <a:t> </a:t>
            </a:r>
            <a:r>
              <a:rPr lang="en-US" sz="2400" b="1" u="sng" dirty="0" err="1" smtClean="0">
                <a:latin typeface="Times New Roman"/>
                <a:ea typeface="Times New Roman"/>
                <a:cs typeface="Times New Roman"/>
                <a:sym typeface="Times New Roman"/>
              </a:rPr>
              <a:t>hai</a:t>
            </a:r>
            <a:r>
              <a:rPr lang="en-US" sz="2400" b="1" u="sng" dirty="0" smtClean="0">
                <a:latin typeface="Times New Roman"/>
                <a:ea typeface="Times New Roman"/>
                <a:cs typeface="Times New Roman"/>
                <a:sym typeface="Times New Roman"/>
              </a:rPr>
              <a:t> </a:t>
            </a:r>
            <a:r>
              <a:rPr lang="en-US" sz="2400" b="1" u="sng" dirty="0" err="1" smtClean="0">
                <a:latin typeface="Times New Roman"/>
                <a:ea typeface="Times New Roman"/>
                <a:cs typeface="Times New Roman"/>
                <a:sym typeface="Times New Roman"/>
              </a:rPr>
              <a:t>chiều</a:t>
            </a:r>
            <a:r>
              <a:rPr lang="en-US" sz="2400" b="1" u="sng" dirty="0" smtClean="0">
                <a:latin typeface="Times New Roman"/>
                <a:ea typeface="Times New Roman"/>
                <a:cs typeface="Times New Roman"/>
                <a:sym typeface="Times New Roman"/>
              </a:rPr>
              <a:t> </a:t>
            </a:r>
            <a:r>
              <a:rPr lang="en-US" sz="2400" b="1" u="sng" dirty="0" err="1" smtClean="0">
                <a:latin typeface="Times New Roman"/>
                <a:ea typeface="Times New Roman"/>
                <a:cs typeface="Times New Roman"/>
                <a:sym typeface="Times New Roman"/>
              </a:rPr>
              <a:t>của</a:t>
            </a:r>
            <a:r>
              <a:rPr lang="en-US" sz="2400" b="1" u="sng" dirty="0" smtClean="0">
                <a:latin typeface="Times New Roman"/>
                <a:ea typeface="Times New Roman"/>
                <a:cs typeface="Times New Roman"/>
                <a:sym typeface="Times New Roman"/>
              </a:rPr>
              <a:t> </a:t>
            </a:r>
            <a:r>
              <a:rPr lang="en-US" sz="2400" b="1" u="sng" dirty="0" err="1" smtClean="0">
                <a:latin typeface="Times New Roman"/>
                <a:ea typeface="Times New Roman"/>
                <a:cs typeface="Times New Roman"/>
                <a:sym typeface="Times New Roman"/>
              </a:rPr>
              <a:t>anh</a:t>
            </a:r>
            <a:r>
              <a:rPr lang="en-US" sz="2400" b="1" u="sng" dirty="0" smtClean="0">
                <a:latin typeface="Times New Roman"/>
                <a:ea typeface="Times New Roman"/>
                <a:cs typeface="Times New Roman"/>
                <a:sym typeface="Times New Roman"/>
              </a:rPr>
              <a:t>/</a:t>
            </a:r>
            <a:r>
              <a:rPr lang="en-US" sz="2400" b="1" u="sng" dirty="0" err="1" smtClean="0">
                <a:latin typeface="Times New Roman"/>
                <a:ea typeface="Times New Roman"/>
                <a:cs typeface="Times New Roman"/>
                <a:sym typeface="Times New Roman"/>
              </a:rPr>
              <a:t>chị</a:t>
            </a:r>
            <a:r>
              <a:rPr lang="en-US" sz="2400" b="1" u="sng" dirty="0" smtClean="0">
                <a:latin typeface="Times New Roman"/>
                <a:ea typeface="Times New Roman"/>
                <a:cs typeface="Times New Roman"/>
                <a:sym typeface="Times New Roman"/>
              </a:rPr>
              <a:t> </a:t>
            </a:r>
            <a:r>
              <a:rPr lang="en-US" sz="2400" b="1" u="sng" dirty="0" err="1" smtClean="0">
                <a:latin typeface="Times New Roman"/>
                <a:ea typeface="Times New Roman"/>
                <a:cs typeface="Times New Roman"/>
                <a:sym typeface="Times New Roman"/>
              </a:rPr>
              <a:t>ra</a:t>
            </a:r>
            <a:r>
              <a:rPr lang="en-US" sz="2400" b="1" u="sng" dirty="0" smtClean="0">
                <a:latin typeface="Times New Roman"/>
                <a:ea typeface="Times New Roman"/>
                <a:cs typeface="Times New Roman"/>
                <a:sym typeface="Times New Roman"/>
              </a:rPr>
              <a:t> </a:t>
            </a:r>
            <a:r>
              <a:rPr lang="en-US" sz="2400" b="1" u="sng" dirty="0" err="1" smtClean="0">
                <a:latin typeface="Times New Roman"/>
                <a:ea typeface="Times New Roman"/>
                <a:cs typeface="Times New Roman"/>
                <a:sym typeface="Times New Roman"/>
              </a:rPr>
              <a:t>giấy</a:t>
            </a:r>
            <a:r>
              <a:rPr lang="en-US" sz="2400" b="1" u="sng" dirty="0" smtClean="0">
                <a:latin typeface="Times New Roman"/>
                <a:ea typeface="Times New Roman"/>
                <a:cs typeface="Times New Roman"/>
                <a:sym typeface="Times New Roman"/>
              </a:rPr>
              <a:t>.</a:t>
            </a:r>
            <a:endParaRPr sz="2400" b="1" u="sng" dirty="0">
              <a:latin typeface="Times New Roman"/>
              <a:ea typeface="Times New Roman"/>
              <a:cs typeface="Times New Roman"/>
              <a:sym typeface="Times New Roman"/>
            </a:endParaRPr>
          </a:p>
        </p:txBody>
      </p:sp>
      <p:sp>
        <p:nvSpPr>
          <p:cNvPr id="617" name="Shape 617"/>
          <p:cNvSpPr/>
          <p:nvPr/>
        </p:nvSpPr>
        <p:spPr>
          <a:xfrm>
            <a:off x="5697906" y="4180115"/>
            <a:ext cx="857147" cy="799660"/>
          </a:xfrm>
          <a:prstGeom prst="downArrow">
            <a:avLst>
              <a:gd name="adj1" fmla="val 50000"/>
              <a:gd name="adj2" fmla="val 50000"/>
            </a:avLst>
          </a:prstGeom>
          <a:solidFill>
            <a:srgbClr val="002060"/>
          </a:solidFill>
          <a:ln>
            <a:noFill/>
          </a:ln>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Tree>
    <p:extLst>
      <p:ext uri="{BB962C8B-B14F-4D97-AF65-F5344CB8AC3E}">
        <p14:creationId xmlns:p14="http://schemas.microsoft.com/office/powerpoint/2010/main" val="299972032"/>
      </p:ext>
    </p:extLst>
  </p:cSld>
  <p:clrMapOvr>
    <a:masterClrMapping/>
  </p:clrMapOvr>
  <p:transition spd="slow">
    <p:push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Shape 614"/>
          <p:cNvSpPr txBox="1">
            <a:spLocks noGrp="1"/>
          </p:cNvSpPr>
          <p:nvPr>
            <p:ph type="title"/>
          </p:nvPr>
        </p:nvSpPr>
        <p:spPr>
          <a:xfrm>
            <a:off x="1097280" y="1235676"/>
            <a:ext cx="10058400" cy="501684"/>
          </a:xfrm>
          <a:prstGeom prst="rect">
            <a:avLst/>
          </a:prstGeom>
          <a:noFill/>
          <a:ln>
            <a:noFill/>
          </a:ln>
        </p:spPr>
        <p:txBody>
          <a:bodyPr spcFirstLastPara="1" vert="horz" wrap="square" lIns="91425" tIns="45700" rIns="91425" bIns="45700" rtlCol="0" anchor="ctr" anchorCtr="0">
            <a:noAutofit/>
          </a:bodyPr>
          <a:lstStyle/>
          <a:p>
            <a:pPr algn="ctr"/>
            <a:r>
              <a:rPr lang="vi-VN" sz="3600" b="1" dirty="0">
                <a:solidFill>
                  <a:srgbClr val="FF0000"/>
                </a:solidFill>
                <a:latin typeface="Times New Roman"/>
                <a:ea typeface="Times New Roman"/>
                <a:cs typeface="Times New Roman"/>
                <a:sym typeface="Times New Roman"/>
              </a:rPr>
              <a:t>CÁC</a:t>
            </a:r>
            <a:r>
              <a:rPr lang="en-GB" sz="3600" b="1" dirty="0">
                <a:solidFill>
                  <a:srgbClr val="FF0000"/>
                </a:solidFill>
                <a:latin typeface="Times New Roman"/>
                <a:ea typeface="Times New Roman"/>
                <a:cs typeface="Times New Roman"/>
                <a:sym typeface="Times New Roman"/>
              </a:rPr>
              <a:t> 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b="1" dirty="0">
              <a:solidFill>
                <a:srgbClr val="FF0000"/>
              </a:solidFill>
              <a:latin typeface="Times New Roman (Headings)"/>
              <a:sym typeface="Times New Roman"/>
            </a:endParaRPr>
          </a:p>
        </p:txBody>
      </p:sp>
      <p:sp>
        <p:nvSpPr>
          <p:cNvPr id="2" name="Content Placeholder 1"/>
          <p:cNvSpPr>
            <a:spLocks noGrp="1"/>
          </p:cNvSpPr>
          <p:nvPr>
            <p:ph idx="1"/>
          </p:nvPr>
        </p:nvSpPr>
        <p:spPr>
          <a:xfrm>
            <a:off x="1097280" y="1845733"/>
            <a:ext cx="10058400" cy="4480925"/>
          </a:xfrm>
        </p:spPr>
        <p:txBody>
          <a:bodyPr>
            <a:normAutofit/>
          </a:bodyPr>
          <a:lstStyle/>
          <a:p>
            <a:r>
              <a:rPr lang="en-US" sz="3200" b="1" dirty="0" err="1" smtClean="0">
                <a:solidFill>
                  <a:srgbClr val="0070C0"/>
                </a:solidFill>
                <a:latin typeface="Arial" panose="020B0604020202020204" pitchFamily="34" charset="0"/>
                <a:cs typeface="Arial" panose="020B0604020202020204" pitchFamily="34" charset="0"/>
              </a:rPr>
              <a:t>Bài</a:t>
            </a:r>
            <a:r>
              <a:rPr lang="en-US" sz="3200" b="1" dirty="0" smtClean="0">
                <a:solidFill>
                  <a:srgbClr val="0070C0"/>
                </a:solidFill>
                <a:latin typeface="Arial" panose="020B0604020202020204" pitchFamily="34" charset="0"/>
                <a:cs typeface="Arial" panose="020B0604020202020204" pitchFamily="34" charset="0"/>
              </a:rPr>
              <a:t> </a:t>
            </a:r>
            <a:r>
              <a:rPr lang="en-US" sz="3200" b="1" dirty="0" err="1" smtClean="0">
                <a:solidFill>
                  <a:srgbClr val="0070C0"/>
                </a:solidFill>
                <a:latin typeface="Arial" panose="020B0604020202020204" pitchFamily="34" charset="0"/>
                <a:cs typeface="Arial" panose="020B0604020202020204" pitchFamily="34" charset="0"/>
              </a:rPr>
              <a:t>tập</a:t>
            </a:r>
            <a:r>
              <a:rPr lang="en-US" sz="3200" b="1" dirty="0" smtClean="0">
                <a:solidFill>
                  <a:srgbClr val="0070C0"/>
                </a:solidFill>
                <a:latin typeface="Arial" panose="020B0604020202020204" pitchFamily="34" charset="0"/>
                <a:cs typeface="Arial" panose="020B0604020202020204" pitchFamily="34" charset="0"/>
              </a:rPr>
              <a:t> PH </a:t>
            </a:r>
            <a:r>
              <a:rPr lang="en-US" sz="3200" b="1" dirty="0" err="1" smtClean="0">
                <a:solidFill>
                  <a:srgbClr val="0070C0"/>
                </a:solidFill>
                <a:latin typeface="Arial" panose="020B0604020202020204" pitchFamily="34" charset="0"/>
                <a:cs typeface="Arial" panose="020B0604020202020204" pitchFamily="34" charset="0"/>
              </a:rPr>
              <a:t>phóng</a:t>
            </a:r>
            <a:r>
              <a:rPr lang="en-US" sz="3200" b="1" dirty="0" smtClean="0">
                <a:solidFill>
                  <a:srgbClr val="0070C0"/>
                </a:solidFill>
                <a:latin typeface="Arial" panose="020B0604020202020204" pitchFamily="34" charset="0"/>
                <a:cs typeface="Arial" panose="020B0604020202020204" pitchFamily="34" charset="0"/>
              </a:rPr>
              <a:t> </a:t>
            </a:r>
            <a:r>
              <a:rPr lang="en-US" sz="3200" b="1" dirty="0" err="1" smtClean="0">
                <a:solidFill>
                  <a:srgbClr val="0070C0"/>
                </a:solidFill>
                <a:latin typeface="Arial" panose="020B0604020202020204" pitchFamily="34" charset="0"/>
                <a:cs typeface="Arial" panose="020B0604020202020204" pitchFamily="34" charset="0"/>
              </a:rPr>
              <a:t>đại</a:t>
            </a:r>
            <a:r>
              <a:rPr lang="en-US" sz="3200" b="1" dirty="0" smtClean="0">
                <a:solidFill>
                  <a:srgbClr val="0070C0"/>
                </a:solidFill>
                <a:latin typeface="Arial" panose="020B0604020202020204" pitchFamily="34" charset="0"/>
                <a:cs typeface="Arial" panose="020B0604020202020204" pitchFamily="34" charset="0"/>
              </a:rPr>
              <a:t>:</a:t>
            </a:r>
            <a:endParaRPr lang="vi-VN" sz="3200" b="1" dirty="0">
              <a:solidFill>
                <a:srgbClr val="0070C0"/>
              </a:solidFill>
              <a:latin typeface="Arial" panose="020B0604020202020204" pitchFamily="34" charset="0"/>
              <a:cs typeface="Arial" panose="020B0604020202020204" pitchFamily="34" charset="0"/>
            </a:endParaRPr>
          </a:p>
        </p:txBody>
      </p:sp>
      <p:sp>
        <p:nvSpPr>
          <p:cNvPr id="616" name="Shape 616"/>
          <p:cNvSpPr/>
          <p:nvPr/>
        </p:nvSpPr>
        <p:spPr>
          <a:xfrm>
            <a:off x="1843314" y="4978400"/>
            <a:ext cx="8665030" cy="1249405"/>
          </a:xfrm>
          <a:prstGeom prst="roundRect">
            <a:avLst>
              <a:gd name="adj" fmla="val 16667"/>
            </a:avLst>
          </a:prstGeom>
          <a:solidFill>
            <a:schemeClr val="accent5">
              <a:lumMod val="75000"/>
            </a:schemeClr>
          </a:solidFill>
          <a:ln>
            <a:noFill/>
          </a:ln>
        </p:spPr>
        <p:txBody>
          <a:bodyPr spcFirstLastPara="1" wrap="square" lIns="91425" tIns="45700" rIns="91425" bIns="45700" anchor="ctr" anchorCtr="0">
            <a:noAutofit/>
          </a:bodyPr>
          <a:lstStyle/>
          <a:p>
            <a:endParaRPr lang="en-GB" sz="2800" dirty="0" smtClean="0">
              <a:solidFill>
                <a:schemeClr val="bg1"/>
              </a:solidFill>
              <a:latin typeface="Times New Roman"/>
              <a:ea typeface="Times New Roman"/>
              <a:cs typeface="Times New Roman"/>
              <a:sym typeface="Times New Roman"/>
            </a:endParaRPr>
          </a:p>
          <a:p>
            <a:pPr lvl="0" algn="ctr"/>
            <a:r>
              <a:rPr lang="en-GB" sz="2800" dirty="0" smtClean="0">
                <a:solidFill>
                  <a:schemeClr val="bg1"/>
                </a:solidFill>
                <a:latin typeface="Times New Roman" panose="02020603050405020304" pitchFamily="18" charset="0"/>
                <a:ea typeface="Times New Roman"/>
                <a:cs typeface="Times New Roman" panose="02020603050405020304" pitchFamily="18" charset="0"/>
                <a:sym typeface="Times New Roman"/>
              </a:rPr>
              <a:t>TVV: </a:t>
            </a:r>
            <a:r>
              <a:rPr lang="en-US" sz="2800" dirty="0" err="1">
                <a:solidFill>
                  <a:schemeClr val="bg1"/>
                </a:solidFill>
                <a:latin typeface="Times New Roman" panose="02020603050405020304" pitchFamily="18" charset="0"/>
                <a:cs typeface="Times New Roman" panose="02020603050405020304" pitchFamily="18" charset="0"/>
              </a:rPr>
              <a:t>Em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nghĩ</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rằng</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cuộc</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sống</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hiện</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tại</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của</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em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đang</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rất</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tốt</a:t>
            </a:r>
            <a:r>
              <a:rPr lang="en-US" sz="2800" dirty="0">
                <a:solidFill>
                  <a:schemeClr val="bg1"/>
                </a:solidFill>
                <a:latin typeface="Times New Roman" panose="02020603050405020304" pitchFamily="18" charset="0"/>
                <a:cs typeface="Times New Roman" panose="02020603050405020304" pitchFamily="18" charset="0"/>
              </a:rPr>
              <a:t> </a:t>
            </a:r>
            <a:endParaRPr lang="en-US" sz="2800" dirty="0" smtClean="0">
              <a:solidFill>
                <a:schemeClr val="bg1"/>
              </a:solidFill>
              <a:latin typeface="Times New Roman" panose="02020603050405020304" pitchFamily="18" charset="0"/>
              <a:cs typeface="Times New Roman" panose="02020603050405020304" pitchFamily="18" charset="0"/>
            </a:endParaRPr>
          </a:p>
          <a:p>
            <a:pPr lvl="0" algn="ctr"/>
            <a:r>
              <a:rPr lang="en-US" sz="2800" dirty="0" err="1" smtClean="0">
                <a:solidFill>
                  <a:schemeClr val="bg1"/>
                </a:solidFill>
                <a:latin typeface="Times New Roman" panose="02020603050405020304" pitchFamily="18" charset="0"/>
                <a:cs typeface="Times New Roman" panose="02020603050405020304" pitchFamily="18" charset="0"/>
              </a:rPr>
              <a:t>và</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không</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cần</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phải</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thay</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đổi</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bất</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cứ</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điều</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gì</a:t>
            </a:r>
            <a:r>
              <a:rPr lang="en-US" sz="2800" dirty="0">
                <a:solidFill>
                  <a:schemeClr val="bg1"/>
                </a:solidFill>
                <a:latin typeface="Times New Roman" panose="02020603050405020304" pitchFamily="18" charset="0"/>
                <a:cs typeface="Times New Roman" panose="02020603050405020304" pitchFamily="18" charset="0"/>
              </a:rPr>
              <a:t>.</a:t>
            </a:r>
          </a:p>
          <a:p>
            <a:pPr algn="ctr"/>
            <a:endParaRPr lang="en-GB" sz="3200" dirty="0">
              <a:solidFill>
                <a:schemeClr val="bg1"/>
              </a:solidFill>
              <a:latin typeface="Times New Roman"/>
              <a:ea typeface="Times New Roman"/>
              <a:cs typeface="Times New Roman"/>
              <a:sym typeface="Times New Roman"/>
            </a:endParaRPr>
          </a:p>
        </p:txBody>
      </p:sp>
      <p:sp>
        <p:nvSpPr>
          <p:cNvPr id="617" name="Shape 617"/>
          <p:cNvSpPr/>
          <p:nvPr/>
        </p:nvSpPr>
        <p:spPr>
          <a:xfrm>
            <a:off x="5738021" y="4070462"/>
            <a:ext cx="857147" cy="809085"/>
          </a:xfrm>
          <a:prstGeom prst="downArrow">
            <a:avLst>
              <a:gd name="adj1" fmla="val 50000"/>
              <a:gd name="adj2" fmla="val 50000"/>
            </a:avLst>
          </a:prstGeom>
          <a:solidFill>
            <a:schemeClr val="accent5">
              <a:lumMod val="50000"/>
            </a:schemeClr>
          </a:solidFill>
          <a:ln>
            <a:noFill/>
          </a:ln>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
        <p:nvSpPr>
          <p:cNvPr id="7" name="Shape 615"/>
          <p:cNvSpPr/>
          <p:nvPr/>
        </p:nvSpPr>
        <p:spPr>
          <a:xfrm>
            <a:off x="1272746" y="2438663"/>
            <a:ext cx="9638270" cy="1523737"/>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endParaRPr lang="vi-VN" sz="2800" dirty="0" smtClean="0">
              <a:solidFill>
                <a:srgbClr val="002060"/>
              </a:solidFill>
              <a:latin typeface="Times New Roman"/>
              <a:ea typeface="Times New Roman"/>
              <a:cs typeface="Times New Roman"/>
              <a:sym typeface="Times New Roman"/>
            </a:endParaRPr>
          </a:p>
          <a:p>
            <a:pPr algn="ctr"/>
            <a:r>
              <a:rPr lang="en-GB" sz="2800" dirty="0" smtClean="0">
                <a:solidFill>
                  <a:srgbClr val="002060"/>
                </a:solidFill>
                <a:latin typeface="Times New Roman" panose="02020603050405020304" pitchFamily="18" charset="0"/>
                <a:ea typeface="Times New Roman"/>
                <a:cs typeface="Times New Roman" panose="02020603050405020304" pitchFamily="18" charset="0"/>
                <a:sym typeface="Times New Roman"/>
              </a:rPr>
              <a:t>KH: </a:t>
            </a:r>
            <a:r>
              <a:rPr lang="en-US" sz="2800" dirty="0" err="1">
                <a:solidFill>
                  <a:srgbClr val="002060"/>
                </a:solidFill>
                <a:latin typeface="Times New Roman" panose="02020603050405020304" pitchFamily="18" charset="0"/>
                <a:cs typeface="Times New Roman" panose="02020603050405020304" pitchFamily="18" charset="0"/>
              </a:rPr>
              <a:t>Dù</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là</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có</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uống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rượu</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thiệt</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nhưng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em</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vẫn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uống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thuốc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đều</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và</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thấy</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mình</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khoẻ</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mạnh</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bình</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thường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chứ</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có</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sao</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đâu</a:t>
            </a:r>
            <a:r>
              <a:rPr lang="en-US" sz="2800" dirty="0">
                <a:solidFill>
                  <a:srgbClr val="002060"/>
                </a:solidFill>
                <a:latin typeface="Times New Roman" panose="02020603050405020304" pitchFamily="18" charset="0"/>
                <a:cs typeface="Times New Roman" panose="02020603050405020304" pitchFamily="18" charset="0"/>
              </a:rPr>
              <a:t>.</a:t>
            </a:r>
          </a:p>
          <a:p>
            <a:pPr lvl="0" algn="ctr"/>
            <a:endParaRPr sz="3200" dirty="0">
              <a:solidFill>
                <a:srgbClr val="00206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869576869"/>
      </p:ext>
    </p:extLst>
  </p:cSld>
  <p:clrMapOvr>
    <a:masterClrMapping/>
  </p:clrMapOvr>
  <p:transition spd="slow">
    <p:push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sp>
        <p:nvSpPr>
          <p:cNvPr id="761" name="Shape 761"/>
          <p:cNvSpPr txBox="1">
            <a:spLocks noGrp="1"/>
          </p:cNvSpPr>
          <p:nvPr>
            <p:ph type="title"/>
          </p:nvPr>
        </p:nvSpPr>
        <p:spPr>
          <a:xfrm>
            <a:off x="1097280" y="711200"/>
            <a:ext cx="10058400" cy="1026160"/>
          </a:xfrm>
          <a:prstGeom prst="rect">
            <a:avLst/>
          </a:prstGeom>
          <a:noFill/>
          <a:ln>
            <a:noFill/>
          </a:ln>
        </p:spPr>
        <p:txBody>
          <a:bodyPr spcFirstLastPara="1" vert="horz" wrap="square" lIns="91425" tIns="45700" rIns="91425" bIns="45700" rtlCol="0" anchor="ctr" anchorCtr="0">
            <a:noAutofit/>
          </a:bodyPr>
          <a:lstStyle/>
          <a:p>
            <a:pPr algn="ctr"/>
            <a:r>
              <a:rPr lang="en-US" sz="3600" b="1" dirty="0" smtClean="0">
                <a:solidFill>
                  <a:srgbClr val="FF0000"/>
                </a:solidFill>
                <a:latin typeface="Times New Roman (Headings)"/>
                <a:sym typeface="Times New Roman"/>
              </a:rPr>
              <a:t>MỘT ĐOẠN VẤN ĐÀM </a:t>
            </a:r>
            <a:br>
              <a:rPr lang="en-US" sz="3600" b="1" dirty="0" smtClean="0">
                <a:solidFill>
                  <a:srgbClr val="FF0000"/>
                </a:solidFill>
                <a:latin typeface="Times New Roman (Headings)"/>
                <a:sym typeface="Times New Roman"/>
              </a:rPr>
            </a:br>
            <a:r>
              <a:rPr lang="en-US" sz="3600" b="1" dirty="0" smtClean="0">
                <a:solidFill>
                  <a:srgbClr val="FF0000"/>
                </a:solidFill>
                <a:latin typeface="Times New Roman (Headings)"/>
                <a:sym typeface="Times New Roman"/>
              </a:rPr>
              <a:t>ÁP DỤNG PHỎNG VẤN TẠO ĐỘNG LỰC</a:t>
            </a:r>
            <a:endParaRPr sz="3600" b="1" dirty="0">
              <a:solidFill>
                <a:srgbClr val="FF0000"/>
              </a:solidFill>
              <a:latin typeface="Times New Roman (Headings)"/>
              <a:sym typeface="Times New Roman"/>
            </a:endParaRPr>
          </a:p>
        </p:txBody>
      </p:sp>
      <p:sp>
        <p:nvSpPr>
          <p:cNvPr id="762" name="Shape 762"/>
          <p:cNvSpPr txBox="1">
            <a:spLocks noGrp="1"/>
          </p:cNvSpPr>
          <p:nvPr>
            <p:ph type="body" idx="1"/>
          </p:nvPr>
        </p:nvSpPr>
        <p:spPr>
          <a:xfrm>
            <a:off x="1097280" y="1867989"/>
            <a:ext cx="10058399" cy="4908730"/>
          </a:xfrm>
          <a:prstGeom prst="rect">
            <a:avLst/>
          </a:prstGeom>
          <a:noFill/>
          <a:ln>
            <a:noFill/>
          </a:ln>
        </p:spPr>
        <p:txBody>
          <a:bodyPr spcFirstLastPara="1" vert="horz" wrap="square" lIns="91425" tIns="45700" rIns="91425" bIns="45700" rtlCol="0" anchor="t" anchorCtr="0">
            <a:noAutofit/>
          </a:bodyPr>
          <a:lstStyle/>
          <a:p>
            <a:pPr marL="114300" indent="0">
              <a:spcBef>
                <a:spcPts val="0"/>
              </a:spcBef>
              <a:buSzPts val="2600"/>
              <a:buNone/>
            </a:pPr>
            <a:r>
              <a:rPr lang="en-GB" sz="2400" b="1" dirty="0" smtClean="0">
                <a:solidFill>
                  <a:schemeClr val="dk1"/>
                </a:solidFill>
                <a:latin typeface="Times New Roman"/>
                <a:ea typeface="Times New Roman"/>
                <a:cs typeface="Times New Roman"/>
                <a:sym typeface="Times New Roman"/>
              </a:rPr>
              <a:t>- TVV</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Điều</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gì</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khiến</a:t>
            </a:r>
            <a:r>
              <a:rPr lang="en-GB" sz="2400" b="1" dirty="0">
                <a:solidFill>
                  <a:schemeClr val="dk1"/>
                </a:solidFill>
                <a:latin typeface="Times New Roman"/>
                <a:ea typeface="Times New Roman"/>
                <a:cs typeface="Times New Roman"/>
                <a:sym typeface="Times New Roman"/>
              </a:rPr>
              <a:t> </a:t>
            </a:r>
            <a:r>
              <a:rPr lang="en-GB" sz="2400" b="1" dirty="0" err="1" smtClean="0">
                <a:solidFill>
                  <a:schemeClr val="dk1"/>
                </a:solidFill>
                <a:latin typeface="Times New Roman"/>
                <a:ea typeface="Times New Roman"/>
                <a:cs typeface="Times New Roman"/>
                <a:sym typeface="Times New Roman"/>
              </a:rPr>
              <a:t>em</a:t>
            </a:r>
            <a:r>
              <a:rPr lang="en-GB" sz="2400" b="1" dirty="0" smtClean="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muốn</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vào</a:t>
            </a:r>
            <a:r>
              <a:rPr lang="en-GB" sz="2400" b="1" dirty="0">
                <a:solidFill>
                  <a:schemeClr val="dk1"/>
                </a:solidFill>
                <a:latin typeface="Times New Roman"/>
                <a:ea typeface="Times New Roman"/>
                <a:cs typeface="Times New Roman"/>
                <a:sym typeface="Times New Roman"/>
              </a:rPr>
              <a:t> </a:t>
            </a:r>
            <a:r>
              <a:rPr lang="vi-VN" sz="2400" b="1" dirty="0" smtClean="0">
                <a:solidFill>
                  <a:schemeClr val="dk1"/>
                </a:solidFill>
                <a:latin typeface="Times New Roman"/>
                <a:ea typeface="Times New Roman"/>
                <a:cs typeface="Times New Roman"/>
                <a:sym typeface="Times New Roman"/>
              </a:rPr>
              <a:t>chương trình điều trị methadone</a:t>
            </a:r>
            <a:r>
              <a:rPr lang="en-GB" sz="2400" b="1" dirty="0" smtClean="0">
                <a:solidFill>
                  <a:schemeClr val="dk1"/>
                </a:solidFill>
                <a:latin typeface="Times New Roman"/>
                <a:ea typeface="Times New Roman"/>
                <a:cs typeface="Times New Roman"/>
                <a:sym typeface="Times New Roman"/>
              </a:rPr>
              <a:t>? </a:t>
            </a:r>
            <a:r>
              <a:rPr lang="en-US" sz="2400" dirty="0" smtClean="0">
                <a:solidFill>
                  <a:srgbClr val="0070C0"/>
                </a:solidFill>
                <a:latin typeface="Times New Roman"/>
                <a:ea typeface="Times New Roman"/>
                <a:cs typeface="Times New Roman"/>
                <a:sym typeface="Times New Roman"/>
              </a:rPr>
              <a:t>(</a:t>
            </a:r>
            <a:r>
              <a:rPr lang="en-US" sz="2400" dirty="0" err="1">
                <a:solidFill>
                  <a:srgbClr val="0070C0"/>
                </a:solidFill>
                <a:latin typeface="Times New Roman"/>
                <a:ea typeface="Times New Roman"/>
                <a:cs typeface="Times New Roman"/>
                <a:sym typeface="Times New Roman"/>
              </a:rPr>
              <a:t>C</a:t>
            </a:r>
            <a:r>
              <a:rPr lang="en-US" sz="2400" dirty="0" err="1" smtClean="0">
                <a:solidFill>
                  <a:srgbClr val="0070C0"/>
                </a:solidFill>
                <a:latin typeface="Times New Roman"/>
                <a:ea typeface="Times New Roman"/>
                <a:cs typeface="Times New Roman"/>
                <a:sym typeface="Times New Roman"/>
              </a:rPr>
              <a:t>âu</a:t>
            </a:r>
            <a:r>
              <a:rPr lang="en-US" sz="2400" dirty="0" smtClean="0">
                <a:solidFill>
                  <a:srgbClr val="0070C0"/>
                </a:solidFill>
                <a:latin typeface="Times New Roman"/>
                <a:ea typeface="Times New Roman"/>
                <a:cs typeface="Times New Roman"/>
                <a:sym typeface="Times New Roman"/>
              </a:rPr>
              <a:t> </a:t>
            </a:r>
            <a:r>
              <a:rPr lang="en-US" sz="2400" dirty="0" err="1">
                <a:solidFill>
                  <a:srgbClr val="0070C0"/>
                </a:solidFill>
                <a:latin typeface="Times New Roman"/>
                <a:ea typeface="Times New Roman"/>
                <a:cs typeface="Times New Roman"/>
                <a:sym typeface="Times New Roman"/>
              </a:rPr>
              <a:t>hỏi</a:t>
            </a:r>
            <a:r>
              <a:rPr lang="en-US" sz="2400" dirty="0">
                <a:solidFill>
                  <a:srgbClr val="0070C0"/>
                </a:solidFill>
                <a:latin typeface="Times New Roman"/>
                <a:ea typeface="Times New Roman"/>
                <a:cs typeface="Times New Roman"/>
                <a:sym typeface="Times New Roman"/>
              </a:rPr>
              <a:t> </a:t>
            </a:r>
            <a:r>
              <a:rPr lang="en-US" sz="2400" dirty="0" err="1">
                <a:solidFill>
                  <a:srgbClr val="0070C0"/>
                </a:solidFill>
                <a:latin typeface="Times New Roman"/>
                <a:ea typeface="Times New Roman"/>
                <a:cs typeface="Times New Roman"/>
                <a:sym typeface="Times New Roman"/>
              </a:rPr>
              <a:t>mở</a:t>
            </a:r>
            <a:r>
              <a:rPr lang="en-US" sz="2400" dirty="0">
                <a:solidFill>
                  <a:srgbClr val="0070C0"/>
                </a:solidFill>
                <a:latin typeface="Times New Roman"/>
                <a:ea typeface="Times New Roman"/>
                <a:cs typeface="Times New Roman"/>
                <a:sym typeface="Times New Roman"/>
              </a:rPr>
              <a:t>)</a:t>
            </a:r>
            <a:endParaRPr sz="2400" b="1" dirty="0">
              <a:solidFill>
                <a:schemeClr val="dk1"/>
              </a:solidFill>
              <a:latin typeface="Times New Roman"/>
              <a:ea typeface="Times New Roman"/>
              <a:cs typeface="Times New Roman"/>
              <a:sym typeface="Times New Roman"/>
            </a:endParaRPr>
          </a:p>
          <a:p>
            <a:pPr marL="114300" indent="0">
              <a:spcBef>
                <a:spcPts val="520"/>
              </a:spcBef>
              <a:buSzPts val="2600"/>
              <a:buNone/>
            </a:pPr>
            <a:r>
              <a:rPr lang="en-GB" sz="2400" dirty="0" smtClean="0">
                <a:solidFill>
                  <a:schemeClr val="dk1"/>
                </a:solidFill>
                <a:latin typeface="Times New Roman"/>
                <a:ea typeface="Times New Roman"/>
                <a:cs typeface="Times New Roman"/>
                <a:sym typeface="Times New Roman"/>
              </a:rPr>
              <a:t>+ KH: </a:t>
            </a:r>
            <a:r>
              <a:rPr lang="en-GB" sz="2400" dirty="0" err="1">
                <a:solidFill>
                  <a:schemeClr val="dk1"/>
                </a:solidFill>
                <a:latin typeface="Times New Roman"/>
                <a:ea typeface="Times New Roman"/>
                <a:cs typeface="Times New Roman"/>
                <a:sym typeface="Times New Roman"/>
              </a:rPr>
              <a:t>Dạ</a:t>
            </a:r>
            <a:r>
              <a:rPr lang="en-GB" sz="2400" dirty="0">
                <a:solidFill>
                  <a:schemeClr val="dk1"/>
                </a:solidFill>
                <a:latin typeface="Times New Roman"/>
                <a:ea typeface="Times New Roman"/>
                <a:cs typeface="Times New Roman"/>
                <a:sym typeface="Times New Roman"/>
              </a:rPr>
              <a:t> </a:t>
            </a:r>
            <a:r>
              <a:rPr lang="en-GB" sz="2400" dirty="0" err="1">
                <a:solidFill>
                  <a:schemeClr val="dk1"/>
                </a:solidFill>
                <a:latin typeface="Times New Roman"/>
                <a:ea typeface="Times New Roman"/>
                <a:cs typeface="Times New Roman"/>
                <a:sym typeface="Times New Roman"/>
              </a:rPr>
              <a:t>em</a:t>
            </a:r>
            <a:r>
              <a:rPr lang="en-GB" sz="2400" dirty="0">
                <a:solidFill>
                  <a:schemeClr val="dk1"/>
                </a:solidFill>
                <a:latin typeface="Times New Roman"/>
                <a:ea typeface="Times New Roman"/>
                <a:cs typeface="Times New Roman"/>
                <a:sym typeface="Times New Roman"/>
              </a:rPr>
              <a:t> </a:t>
            </a:r>
            <a:r>
              <a:rPr lang="en-GB" sz="2400" dirty="0" err="1">
                <a:solidFill>
                  <a:schemeClr val="dk1"/>
                </a:solidFill>
                <a:latin typeface="Times New Roman"/>
                <a:ea typeface="Times New Roman"/>
                <a:cs typeface="Times New Roman"/>
                <a:sym typeface="Times New Roman"/>
              </a:rPr>
              <a:t>muốn</a:t>
            </a:r>
            <a:r>
              <a:rPr lang="en-GB" sz="2400" dirty="0">
                <a:solidFill>
                  <a:schemeClr val="dk1"/>
                </a:solidFill>
                <a:latin typeface="Times New Roman"/>
                <a:ea typeface="Times New Roman"/>
                <a:cs typeface="Times New Roman"/>
                <a:sym typeface="Times New Roman"/>
              </a:rPr>
              <a:t> </a:t>
            </a:r>
            <a:r>
              <a:rPr lang="en-GB" sz="2400" dirty="0" err="1">
                <a:solidFill>
                  <a:schemeClr val="dk1"/>
                </a:solidFill>
                <a:latin typeface="Times New Roman"/>
                <a:ea typeface="Times New Roman"/>
                <a:cs typeface="Times New Roman"/>
                <a:sym typeface="Times New Roman"/>
              </a:rPr>
              <a:t>từ</a:t>
            </a:r>
            <a:r>
              <a:rPr lang="en-GB" sz="2400" dirty="0">
                <a:solidFill>
                  <a:schemeClr val="dk1"/>
                </a:solidFill>
                <a:latin typeface="Times New Roman"/>
                <a:ea typeface="Times New Roman"/>
                <a:cs typeface="Times New Roman"/>
                <a:sym typeface="Times New Roman"/>
              </a:rPr>
              <a:t> </a:t>
            </a:r>
            <a:r>
              <a:rPr lang="en-GB" sz="2400" dirty="0" err="1">
                <a:solidFill>
                  <a:schemeClr val="dk1"/>
                </a:solidFill>
                <a:latin typeface="Times New Roman"/>
                <a:ea typeface="Times New Roman"/>
                <a:cs typeface="Times New Roman"/>
                <a:sym typeface="Times New Roman"/>
              </a:rPr>
              <a:t>bỏ</a:t>
            </a:r>
            <a:r>
              <a:rPr lang="en-GB" sz="2400" dirty="0">
                <a:solidFill>
                  <a:schemeClr val="dk1"/>
                </a:solidFill>
                <a:latin typeface="Times New Roman"/>
                <a:ea typeface="Times New Roman"/>
                <a:cs typeface="Times New Roman"/>
                <a:sym typeface="Times New Roman"/>
              </a:rPr>
              <a:t> heroin.</a:t>
            </a:r>
          </a:p>
          <a:p>
            <a:pPr marL="114300" indent="0">
              <a:spcBef>
                <a:spcPts val="520"/>
              </a:spcBef>
              <a:buSzPts val="2600"/>
              <a:buNone/>
            </a:pPr>
            <a:r>
              <a:rPr lang="en-GB" sz="2400" b="1" dirty="0" smtClean="0">
                <a:solidFill>
                  <a:schemeClr val="dk1"/>
                </a:solidFill>
                <a:latin typeface="Times New Roman"/>
                <a:ea typeface="Times New Roman"/>
                <a:cs typeface="Times New Roman"/>
                <a:sym typeface="Times New Roman"/>
              </a:rPr>
              <a:t>- TVV</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Uhm</a:t>
            </a:r>
            <a:r>
              <a:rPr lang="en-GB" sz="2400" b="1" dirty="0">
                <a:solidFill>
                  <a:schemeClr val="dk1"/>
                </a:solidFill>
                <a:latin typeface="Times New Roman"/>
                <a:ea typeface="Times New Roman"/>
                <a:cs typeface="Times New Roman"/>
                <a:sym typeface="Times New Roman"/>
              </a:rPr>
              <a:t>, </a:t>
            </a:r>
            <a:r>
              <a:rPr lang="en-GB" sz="2400" b="1" dirty="0" err="1" smtClean="0">
                <a:solidFill>
                  <a:schemeClr val="dk1"/>
                </a:solidFill>
                <a:latin typeface="Times New Roman"/>
                <a:ea typeface="Times New Roman"/>
                <a:cs typeface="Times New Roman"/>
                <a:sym typeface="Times New Roman"/>
              </a:rPr>
              <a:t>em</a:t>
            </a:r>
            <a:r>
              <a:rPr lang="en-GB" sz="2400" b="1" dirty="0" smtClean="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muốn</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từ</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bỏ</a:t>
            </a:r>
            <a:r>
              <a:rPr lang="en-US" sz="2400" b="1" dirty="0">
                <a:solidFill>
                  <a:schemeClr val="dk1"/>
                </a:solidFill>
                <a:latin typeface="Times New Roman"/>
                <a:ea typeface="Times New Roman"/>
                <a:cs typeface="Times New Roman"/>
                <a:sym typeface="Times New Roman"/>
              </a:rPr>
              <a:t> heroin. </a:t>
            </a:r>
            <a:r>
              <a:rPr lang="en-US" sz="2400" dirty="0">
                <a:solidFill>
                  <a:srgbClr val="0070C0"/>
                </a:solidFill>
                <a:latin typeface="Times New Roman"/>
                <a:ea typeface="Times New Roman"/>
                <a:cs typeface="Times New Roman"/>
                <a:sym typeface="Times New Roman"/>
              </a:rPr>
              <a:t>(PH </a:t>
            </a:r>
            <a:r>
              <a:rPr lang="vi-VN" sz="2400" dirty="0">
                <a:solidFill>
                  <a:srgbClr val="0070C0"/>
                </a:solidFill>
                <a:latin typeface="Times New Roman"/>
                <a:ea typeface="Times New Roman"/>
                <a:cs typeface="Times New Roman"/>
                <a:sym typeface="Times New Roman"/>
              </a:rPr>
              <a:t>đơ</a:t>
            </a:r>
            <a:r>
              <a:rPr lang="en-US" sz="2400" dirty="0">
                <a:solidFill>
                  <a:srgbClr val="0070C0"/>
                </a:solidFill>
                <a:latin typeface="Times New Roman"/>
                <a:ea typeface="Times New Roman"/>
                <a:cs typeface="Times New Roman"/>
                <a:sym typeface="Times New Roman"/>
              </a:rPr>
              <a:t>n </a:t>
            </a:r>
            <a:r>
              <a:rPr lang="en-US" sz="2400" dirty="0" err="1">
                <a:solidFill>
                  <a:srgbClr val="0070C0"/>
                </a:solidFill>
                <a:latin typeface="Times New Roman"/>
                <a:ea typeface="Times New Roman"/>
                <a:cs typeface="Times New Roman"/>
                <a:sym typeface="Times New Roman"/>
              </a:rPr>
              <a:t>giản</a:t>
            </a:r>
            <a:r>
              <a:rPr lang="en-US" sz="2400" dirty="0">
                <a:solidFill>
                  <a:srgbClr val="0070C0"/>
                </a:solidFill>
                <a:latin typeface="Times New Roman"/>
                <a:ea typeface="Times New Roman"/>
                <a:cs typeface="Times New Roman"/>
                <a:sym typeface="Times New Roman"/>
              </a:rPr>
              <a:t>)</a:t>
            </a:r>
          </a:p>
          <a:p>
            <a:pPr marL="114300" indent="0">
              <a:spcBef>
                <a:spcPts val="520"/>
              </a:spcBef>
              <a:buSzPts val="2600"/>
              <a:buNone/>
            </a:pPr>
            <a:r>
              <a:rPr lang="en-US" sz="2400" dirty="0" smtClean="0">
                <a:solidFill>
                  <a:schemeClr val="tx1"/>
                </a:solidFill>
                <a:latin typeface="Times New Roman"/>
                <a:ea typeface="Times New Roman"/>
                <a:cs typeface="Times New Roman"/>
                <a:sym typeface="Times New Roman"/>
              </a:rPr>
              <a:t>+ KH: </a:t>
            </a:r>
            <a:r>
              <a:rPr lang="en-US" sz="2400" dirty="0" err="1">
                <a:solidFill>
                  <a:schemeClr val="tx1"/>
                </a:solidFill>
                <a:latin typeface="Times New Roman"/>
                <a:ea typeface="Times New Roman"/>
                <a:cs typeface="Times New Roman"/>
                <a:sym typeface="Times New Roman"/>
              </a:rPr>
              <a:t>Dạ</a:t>
            </a:r>
            <a:r>
              <a:rPr lang="en-US" sz="2400" dirty="0">
                <a:solidFill>
                  <a:schemeClr val="tx1"/>
                </a:solidFill>
                <a:latin typeface="Times New Roman"/>
                <a:ea typeface="Times New Roman"/>
                <a:cs typeface="Times New Roman"/>
                <a:sym typeface="Times New Roman"/>
              </a:rPr>
              <a:t>, </a:t>
            </a:r>
            <a:r>
              <a:rPr lang="en-US" sz="2400" dirty="0" err="1" smtClean="0">
                <a:solidFill>
                  <a:schemeClr val="tx1"/>
                </a:solidFill>
                <a:latin typeface="Times New Roman"/>
                <a:ea typeface="Times New Roman"/>
                <a:cs typeface="Times New Roman"/>
                <a:sym typeface="Times New Roman"/>
              </a:rPr>
              <a:t>em</a:t>
            </a:r>
            <a:r>
              <a:rPr lang="en-US" sz="2400" dirty="0" smtClean="0">
                <a:solidFill>
                  <a:schemeClr val="tx1"/>
                </a:solidFill>
                <a:latin typeface="Times New Roman"/>
                <a:ea typeface="Times New Roman"/>
                <a:cs typeface="Times New Roman"/>
                <a:sym typeface="Times New Roman"/>
              </a:rPr>
              <a:t> </a:t>
            </a:r>
            <a:r>
              <a:rPr lang="en-US" sz="2400" dirty="0" err="1" smtClean="0">
                <a:solidFill>
                  <a:schemeClr val="tx1"/>
                </a:solidFill>
                <a:latin typeface="Times New Roman"/>
                <a:ea typeface="Times New Roman"/>
                <a:cs typeface="Times New Roman"/>
                <a:sym typeface="Times New Roman"/>
              </a:rPr>
              <a:t>ngán</a:t>
            </a:r>
            <a:r>
              <a:rPr lang="en-US" sz="2400" dirty="0" smtClean="0">
                <a:solidFill>
                  <a:schemeClr val="tx1"/>
                </a:solidFill>
                <a:latin typeface="Times New Roman"/>
                <a:ea typeface="Times New Roman"/>
                <a:cs typeface="Times New Roman"/>
                <a:sym typeface="Times New Roman"/>
              </a:rPr>
              <a:t> </a:t>
            </a:r>
            <a:r>
              <a:rPr lang="en-US" sz="2400" dirty="0" err="1">
                <a:solidFill>
                  <a:schemeClr val="tx1"/>
                </a:solidFill>
                <a:latin typeface="Times New Roman"/>
                <a:ea typeface="Times New Roman"/>
                <a:cs typeface="Times New Roman"/>
                <a:sym typeface="Times New Roman"/>
              </a:rPr>
              <a:t>cảnh</a:t>
            </a:r>
            <a:r>
              <a:rPr lang="en-US" sz="2400" dirty="0">
                <a:solidFill>
                  <a:schemeClr val="tx1"/>
                </a:solidFill>
                <a:latin typeface="Times New Roman"/>
                <a:ea typeface="Times New Roman"/>
                <a:cs typeface="Times New Roman"/>
                <a:sym typeface="Times New Roman"/>
              </a:rPr>
              <a:t> </a:t>
            </a:r>
            <a:r>
              <a:rPr lang="en-US" sz="2400" dirty="0" err="1">
                <a:solidFill>
                  <a:schemeClr val="tx1"/>
                </a:solidFill>
                <a:latin typeface="Times New Roman"/>
                <a:ea typeface="Times New Roman"/>
                <a:cs typeface="Times New Roman"/>
                <a:sym typeface="Times New Roman"/>
              </a:rPr>
              <a:t>này</a:t>
            </a:r>
            <a:r>
              <a:rPr lang="en-US" sz="2400" dirty="0">
                <a:solidFill>
                  <a:schemeClr val="tx1"/>
                </a:solidFill>
                <a:latin typeface="Times New Roman"/>
                <a:ea typeface="Times New Roman"/>
                <a:cs typeface="Times New Roman"/>
                <a:sym typeface="Times New Roman"/>
              </a:rPr>
              <a:t> </a:t>
            </a:r>
            <a:r>
              <a:rPr lang="en-US" sz="2400" dirty="0" err="1">
                <a:solidFill>
                  <a:schemeClr val="tx1"/>
                </a:solidFill>
                <a:latin typeface="Times New Roman"/>
                <a:ea typeface="Times New Roman"/>
                <a:cs typeface="Times New Roman"/>
                <a:sym typeface="Times New Roman"/>
              </a:rPr>
              <a:t>quá</a:t>
            </a:r>
            <a:r>
              <a:rPr lang="en-US" sz="2400" dirty="0">
                <a:solidFill>
                  <a:schemeClr val="tx1"/>
                </a:solidFill>
                <a:latin typeface="Times New Roman"/>
                <a:ea typeface="Times New Roman"/>
                <a:cs typeface="Times New Roman"/>
                <a:sym typeface="Times New Roman"/>
              </a:rPr>
              <a:t> </a:t>
            </a:r>
            <a:r>
              <a:rPr lang="en-US" sz="2400" dirty="0" err="1">
                <a:solidFill>
                  <a:schemeClr val="tx1"/>
                </a:solidFill>
                <a:latin typeface="Times New Roman"/>
                <a:ea typeface="Times New Roman"/>
                <a:cs typeface="Times New Roman"/>
                <a:sym typeface="Times New Roman"/>
              </a:rPr>
              <a:t>rồi</a:t>
            </a:r>
            <a:r>
              <a:rPr lang="en-US" sz="2400" dirty="0">
                <a:solidFill>
                  <a:schemeClr val="tx1"/>
                </a:solidFill>
                <a:latin typeface="Times New Roman"/>
                <a:ea typeface="Times New Roman"/>
                <a:cs typeface="Times New Roman"/>
                <a:sym typeface="Times New Roman"/>
              </a:rPr>
              <a:t> </a:t>
            </a:r>
            <a:r>
              <a:rPr lang="en-US" sz="2400" dirty="0" err="1">
                <a:solidFill>
                  <a:schemeClr val="tx1"/>
                </a:solidFill>
                <a:latin typeface="Times New Roman"/>
                <a:ea typeface="Times New Roman"/>
                <a:cs typeface="Times New Roman"/>
                <a:sym typeface="Times New Roman"/>
              </a:rPr>
              <a:t>anh</a:t>
            </a:r>
            <a:r>
              <a:rPr lang="en-US" sz="2400" dirty="0">
                <a:solidFill>
                  <a:schemeClr val="tx1"/>
                </a:solidFill>
                <a:latin typeface="Times New Roman"/>
                <a:ea typeface="Times New Roman"/>
                <a:cs typeface="Times New Roman"/>
                <a:sym typeface="Times New Roman"/>
              </a:rPr>
              <a:t> </a:t>
            </a:r>
            <a:r>
              <a:rPr lang="vi-VN" sz="2400" dirty="0">
                <a:solidFill>
                  <a:schemeClr val="tx1"/>
                </a:solidFill>
                <a:latin typeface="Times New Roman"/>
                <a:ea typeface="Times New Roman"/>
                <a:cs typeface="Times New Roman"/>
                <a:sym typeface="Times New Roman"/>
              </a:rPr>
              <a:t>ơ</a:t>
            </a:r>
            <a:r>
              <a:rPr lang="en-US" sz="2400" dirty="0" err="1">
                <a:solidFill>
                  <a:schemeClr val="tx1"/>
                </a:solidFill>
                <a:latin typeface="Times New Roman"/>
                <a:ea typeface="Times New Roman"/>
                <a:cs typeface="Times New Roman"/>
                <a:sym typeface="Times New Roman"/>
              </a:rPr>
              <a:t>i</a:t>
            </a:r>
            <a:r>
              <a:rPr lang="en-US" sz="2400" dirty="0">
                <a:solidFill>
                  <a:schemeClr val="tx1"/>
                </a:solidFill>
                <a:latin typeface="Times New Roman"/>
                <a:ea typeface="Times New Roman"/>
                <a:cs typeface="Times New Roman"/>
                <a:sym typeface="Times New Roman"/>
              </a:rPr>
              <a:t>.</a:t>
            </a:r>
            <a:endParaRPr sz="2400" dirty="0">
              <a:solidFill>
                <a:schemeClr val="tx1"/>
              </a:solidFill>
              <a:latin typeface="Times New Roman"/>
              <a:ea typeface="Times New Roman"/>
              <a:cs typeface="Times New Roman"/>
              <a:sym typeface="Times New Roman"/>
            </a:endParaRPr>
          </a:p>
          <a:p>
            <a:pPr marL="457200" indent="-342900">
              <a:spcBef>
                <a:spcPts val="520"/>
              </a:spcBef>
              <a:buSzPts val="2600"/>
              <a:buFontTx/>
              <a:buChar char="-"/>
            </a:pPr>
            <a:r>
              <a:rPr lang="en-GB" sz="2400" b="1" dirty="0" smtClean="0">
                <a:solidFill>
                  <a:schemeClr val="dk1"/>
                </a:solidFill>
                <a:latin typeface="Times New Roman"/>
                <a:ea typeface="Times New Roman"/>
                <a:cs typeface="Times New Roman"/>
                <a:sym typeface="Times New Roman"/>
              </a:rPr>
              <a:t>TVV</a:t>
            </a:r>
            <a:r>
              <a:rPr lang="en-GB" sz="2400" b="1" dirty="0">
                <a:solidFill>
                  <a:schemeClr val="dk1"/>
                </a:solidFill>
                <a:latin typeface="Times New Roman"/>
                <a:ea typeface="Times New Roman"/>
                <a:cs typeface="Times New Roman"/>
                <a:sym typeface="Times New Roman"/>
              </a:rPr>
              <a:t>: </a:t>
            </a:r>
            <a:r>
              <a:rPr lang="en-GB" sz="2400" b="1" dirty="0" err="1" smtClean="0">
                <a:solidFill>
                  <a:schemeClr val="dk1"/>
                </a:solidFill>
                <a:latin typeface="Times New Roman"/>
                <a:ea typeface="Times New Roman"/>
                <a:cs typeface="Times New Roman"/>
                <a:sym typeface="Times New Roman"/>
              </a:rPr>
              <a:t>Em</a:t>
            </a:r>
            <a:r>
              <a:rPr lang="en-GB" sz="2400" b="1" dirty="0">
                <a:solidFill>
                  <a:schemeClr val="dk1"/>
                </a:solidFill>
                <a:latin typeface="Times New Roman"/>
                <a:ea typeface="Times New Roman"/>
                <a:cs typeface="Times New Roman"/>
                <a:sym typeface="Times New Roman"/>
              </a:rPr>
              <a:t> </a:t>
            </a:r>
            <a:r>
              <a:rPr lang="en-GB" sz="2400" b="1" dirty="0" err="1" smtClean="0">
                <a:solidFill>
                  <a:schemeClr val="dk1"/>
                </a:solidFill>
                <a:latin typeface="Times New Roman"/>
                <a:ea typeface="Times New Roman"/>
                <a:cs typeface="Times New Roman"/>
                <a:sym typeface="Times New Roman"/>
              </a:rPr>
              <a:t>ngán</a:t>
            </a:r>
            <a:r>
              <a:rPr lang="en-GB" sz="2400" b="1" dirty="0" smtClean="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cảnh</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này</a:t>
            </a:r>
            <a:r>
              <a:rPr lang="en-GB" sz="2400" b="1" dirty="0">
                <a:solidFill>
                  <a:schemeClr val="dk1"/>
                </a:solidFill>
                <a:latin typeface="Times New Roman"/>
                <a:ea typeface="Times New Roman"/>
                <a:cs typeface="Times New Roman"/>
                <a:sym typeface="Times New Roman"/>
              </a:rPr>
              <a:t> </a:t>
            </a:r>
            <a:r>
              <a:rPr lang="en-GB" sz="2400" b="1" dirty="0" err="1" smtClean="0">
                <a:solidFill>
                  <a:schemeClr val="dk1"/>
                </a:solidFill>
                <a:latin typeface="Times New Roman"/>
                <a:ea typeface="Times New Roman"/>
                <a:cs typeface="Times New Roman"/>
                <a:sym typeface="Times New Roman"/>
              </a:rPr>
              <a:t>lắm</a:t>
            </a:r>
            <a:r>
              <a:rPr lang="en-GB" sz="2400" b="1" dirty="0" smtClean="0">
                <a:solidFill>
                  <a:schemeClr val="dk1"/>
                </a:solidFill>
                <a:latin typeface="Times New Roman"/>
                <a:ea typeface="Times New Roman"/>
                <a:cs typeface="Times New Roman"/>
                <a:sym typeface="Times New Roman"/>
              </a:rPr>
              <a:t> </a:t>
            </a:r>
            <a:r>
              <a:rPr lang="en-GB" sz="2400" b="1" dirty="0" err="1" smtClean="0">
                <a:solidFill>
                  <a:schemeClr val="dk1"/>
                </a:solidFill>
                <a:latin typeface="Times New Roman"/>
                <a:ea typeface="Times New Roman"/>
                <a:cs typeface="Times New Roman"/>
                <a:sym typeface="Times New Roman"/>
              </a:rPr>
              <a:t>rồi</a:t>
            </a:r>
            <a:r>
              <a:rPr lang="en-GB" sz="2400" b="1" dirty="0" smtClean="0">
                <a:solidFill>
                  <a:schemeClr val="dk1"/>
                </a:solidFill>
                <a:latin typeface="Times New Roman"/>
                <a:ea typeface="Times New Roman"/>
                <a:cs typeface="Times New Roman"/>
                <a:sym typeface="Times New Roman"/>
              </a:rPr>
              <a:t>.</a:t>
            </a:r>
            <a:r>
              <a:rPr lang="en-US" sz="2400" dirty="0" smtClean="0">
                <a:solidFill>
                  <a:srgbClr val="0070C0"/>
                </a:solidFill>
                <a:latin typeface="Times New Roman"/>
                <a:ea typeface="Times New Roman"/>
                <a:cs typeface="Times New Roman"/>
                <a:sym typeface="Times New Roman"/>
              </a:rPr>
              <a:t> </a:t>
            </a:r>
            <a:r>
              <a:rPr lang="en-US" sz="2400" dirty="0">
                <a:solidFill>
                  <a:srgbClr val="0070C0"/>
                </a:solidFill>
                <a:latin typeface="Times New Roman"/>
                <a:ea typeface="Times New Roman"/>
                <a:cs typeface="Times New Roman"/>
                <a:sym typeface="Times New Roman"/>
              </a:rPr>
              <a:t>(PH </a:t>
            </a:r>
            <a:r>
              <a:rPr lang="vi-VN" sz="2400" dirty="0">
                <a:solidFill>
                  <a:srgbClr val="0070C0"/>
                </a:solidFill>
                <a:latin typeface="Times New Roman"/>
                <a:ea typeface="Times New Roman"/>
                <a:cs typeface="Times New Roman"/>
                <a:sym typeface="Times New Roman"/>
              </a:rPr>
              <a:t>đơ</a:t>
            </a:r>
            <a:r>
              <a:rPr lang="en-US" sz="2400" dirty="0">
                <a:solidFill>
                  <a:srgbClr val="0070C0"/>
                </a:solidFill>
                <a:latin typeface="Times New Roman"/>
                <a:ea typeface="Times New Roman"/>
                <a:cs typeface="Times New Roman"/>
                <a:sym typeface="Times New Roman"/>
              </a:rPr>
              <a:t>n </a:t>
            </a:r>
            <a:r>
              <a:rPr lang="en-US" sz="2400" dirty="0" err="1">
                <a:solidFill>
                  <a:srgbClr val="0070C0"/>
                </a:solidFill>
                <a:latin typeface="Times New Roman"/>
                <a:ea typeface="Times New Roman"/>
                <a:cs typeface="Times New Roman"/>
                <a:sym typeface="Times New Roman"/>
              </a:rPr>
              <a:t>giản</a:t>
            </a:r>
            <a:r>
              <a:rPr lang="en-US" sz="2400" dirty="0">
                <a:solidFill>
                  <a:srgbClr val="0070C0"/>
                </a:solidFill>
                <a:latin typeface="Times New Roman"/>
                <a:ea typeface="Times New Roman"/>
                <a:cs typeface="Times New Roman"/>
                <a:sym typeface="Times New Roman"/>
              </a:rPr>
              <a:t>) </a:t>
            </a:r>
            <a:endParaRPr lang="vi-VN" sz="2400" dirty="0">
              <a:solidFill>
                <a:srgbClr val="0070C0"/>
              </a:solidFill>
              <a:latin typeface="Times New Roman"/>
              <a:ea typeface="Times New Roman"/>
              <a:cs typeface="Times New Roman"/>
              <a:sym typeface="Times New Roman"/>
            </a:endParaRPr>
          </a:p>
          <a:p>
            <a:pPr marL="114300" indent="0">
              <a:spcBef>
                <a:spcPts val="520"/>
              </a:spcBef>
              <a:buSzPts val="2600"/>
              <a:buNone/>
            </a:pPr>
            <a:r>
              <a:rPr lang="vi-VN" sz="2400" b="1" dirty="0" smtClean="0">
                <a:solidFill>
                  <a:srgbClr val="0070C0"/>
                </a:solidFill>
                <a:latin typeface="Times New Roman"/>
                <a:ea typeface="Times New Roman"/>
                <a:cs typeface="Times New Roman"/>
                <a:sym typeface="Times New Roman"/>
              </a:rPr>
              <a:t>               </a:t>
            </a:r>
            <a:r>
              <a:rPr lang="en-GB" sz="2400" b="1" dirty="0" err="1" smtClean="0">
                <a:solidFill>
                  <a:schemeClr val="dk1"/>
                </a:solidFill>
                <a:latin typeface="Times New Roman"/>
                <a:ea typeface="Times New Roman"/>
                <a:cs typeface="Times New Roman"/>
                <a:sym typeface="Times New Roman"/>
              </a:rPr>
              <a:t>Mà</a:t>
            </a:r>
            <a:r>
              <a:rPr lang="en-GB" sz="2400" b="1" dirty="0" smtClean="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ngán</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nh</a:t>
            </a:r>
            <a:r>
              <a:rPr lang="vi-VN" sz="2400" b="1" dirty="0">
                <a:solidFill>
                  <a:schemeClr val="dk1"/>
                </a:solidFill>
                <a:latin typeface="Times New Roman"/>
                <a:ea typeface="Times New Roman"/>
                <a:cs typeface="Times New Roman"/>
                <a:sym typeface="Times New Roman"/>
              </a:rPr>
              <a:t>ư</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thế</a:t>
            </a:r>
            <a:r>
              <a:rPr lang="en-US" sz="2400" b="1" dirty="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nào</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em</a:t>
            </a:r>
            <a:r>
              <a:rPr lang="en-US" sz="2400" b="1" dirty="0" smtClean="0">
                <a:solidFill>
                  <a:schemeClr val="dk1"/>
                </a:solidFill>
                <a:latin typeface="Times New Roman"/>
                <a:ea typeface="Times New Roman"/>
                <a:cs typeface="Times New Roman"/>
                <a:sym typeface="Times New Roman"/>
              </a:rPr>
              <a:t>? </a:t>
            </a:r>
            <a:r>
              <a:rPr lang="en-US" sz="2400" dirty="0">
                <a:solidFill>
                  <a:srgbClr val="0070C0"/>
                </a:solidFill>
                <a:latin typeface="Times New Roman"/>
                <a:ea typeface="Times New Roman"/>
                <a:cs typeface="Times New Roman"/>
                <a:sym typeface="Times New Roman"/>
              </a:rPr>
              <a:t>(</a:t>
            </a:r>
            <a:r>
              <a:rPr lang="en-US" sz="2400" dirty="0" err="1">
                <a:solidFill>
                  <a:srgbClr val="0070C0"/>
                </a:solidFill>
                <a:latin typeface="Times New Roman"/>
                <a:ea typeface="Times New Roman"/>
                <a:cs typeface="Times New Roman"/>
                <a:sym typeface="Times New Roman"/>
              </a:rPr>
              <a:t>Câu</a:t>
            </a:r>
            <a:r>
              <a:rPr lang="en-US" sz="2400" dirty="0">
                <a:solidFill>
                  <a:srgbClr val="0070C0"/>
                </a:solidFill>
                <a:latin typeface="Times New Roman"/>
                <a:ea typeface="Times New Roman"/>
                <a:cs typeface="Times New Roman"/>
                <a:sym typeface="Times New Roman"/>
              </a:rPr>
              <a:t> </a:t>
            </a:r>
            <a:r>
              <a:rPr lang="en-US" sz="2400" dirty="0" err="1">
                <a:solidFill>
                  <a:srgbClr val="0070C0"/>
                </a:solidFill>
                <a:latin typeface="Times New Roman"/>
                <a:ea typeface="Times New Roman"/>
                <a:cs typeface="Times New Roman"/>
                <a:sym typeface="Times New Roman"/>
              </a:rPr>
              <a:t>hỏi</a:t>
            </a:r>
            <a:r>
              <a:rPr lang="en-US" sz="2400" dirty="0">
                <a:solidFill>
                  <a:srgbClr val="0070C0"/>
                </a:solidFill>
                <a:latin typeface="Times New Roman"/>
                <a:ea typeface="Times New Roman"/>
                <a:cs typeface="Times New Roman"/>
                <a:sym typeface="Times New Roman"/>
              </a:rPr>
              <a:t> </a:t>
            </a:r>
            <a:r>
              <a:rPr lang="en-US" sz="2400" dirty="0" err="1">
                <a:solidFill>
                  <a:srgbClr val="0070C0"/>
                </a:solidFill>
                <a:latin typeface="Times New Roman"/>
                <a:ea typeface="Times New Roman"/>
                <a:cs typeface="Times New Roman"/>
                <a:sym typeface="Times New Roman"/>
              </a:rPr>
              <a:t>mở</a:t>
            </a:r>
            <a:r>
              <a:rPr lang="en-US" sz="2400" dirty="0">
                <a:solidFill>
                  <a:srgbClr val="0070C0"/>
                </a:solidFill>
                <a:latin typeface="Times New Roman"/>
                <a:ea typeface="Times New Roman"/>
                <a:cs typeface="Times New Roman"/>
                <a:sym typeface="Times New Roman"/>
              </a:rPr>
              <a:t>)</a:t>
            </a:r>
            <a:endParaRPr sz="2400" dirty="0">
              <a:solidFill>
                <a:srgbClr val="0070C0"/>
              </a:solidFill>
              <a:latin typeface="Times New Roman"/>
              <a:ea typeface="Times New Roman"/>
              <a:cs typeface="Times New Roman"/>
              <a:sym typeface="Times New Roman"/>
            </a:endParaRPr>
          </a:p>
          <a:p>
            <a:pPr marL="114300" indent="0">
              <a:spcBef>
                <a:spcPts val="520"/>
              </a:spcBef>
              <a:buSzPts val="2600"/>
              <a:buNone/>
            </a:pPr>
            <a:r>
              <a:rPr lang="en-GB" sz="2400" dirty="0" smtClean="0">
                <a:solidFill>
                  <a:schemeClr val="dk1"/>
                </a:solidFill>
                <a:latin typeface="Times New Roman"/>
                <a:ea typeface="Times New Roman"/>
                <a:cs typeface="Times New Roman"/>
                <a:sym typeface="Times New Roman"/>
              </a:rPr>
              <a:t>+ KH: </a:t>
            </a:r>
            <a:r>
              <a:rPr lang="en-GB" sz="2400" dirty="0" err="1">
                <a:solidFill>
                  <a:schemeClr val="dk1"/>
                </a:solidFill>
                <a:latin typeface="Times New Roman"/>
                <a:ea typeface="Times New Roman"/>
                <a:cs typeface="Times New Roman"/>
                <a:sym typeface="Times New Roman"/>
              </a:rPr>
              <a:t>Quá</a:t>
            </a:r>
            <a:r>
              <a:rPr lang="en-GB" sz="2400" dirty="0">
                <a:solidFill>
                  <a:schemeClr val="dk1"/>
                </a:solidFill>
                <a:latin typeface="Times New Roman"/>
                <a:ea typeface="Times New Roman"/>
                <a:cs typeface="Times New Roman"/>
                <a:sym typeface="Times New Roman"/>
              </a:rPr>
              <a:t> </a:t>
            </a:r>
            <a:r>
              <a:rPr lang="en-GB" sz="2400" dirty="0" err="1">
                <a:solidFill>
                  <a:schemeClr val="dk1"/>
                </a:solidFill>
                <a:latin typeface="Times New Roman"/>
                <a:ea typeface="Times New Roman"/>
                <a:cs typeface="Times New Roman"/>
                <a:sym typeface="Times New Roman"/>
              </a:rPr>
              <a:t>ngán</a:t>
            </a:r>
            <a:r>
              <a:rPr lang="en-GB" sz="2400" dirty="0">
                <a:solidFill>
                  <a:schemeClr val="dk1"/>
                </a:solidFill>
                <a:latin typeface="Times New Roman"/>
                <a:ea typeface="Times New Roman"/>
                <a:cs typeface="Times New Roman"/>
                <a:sym typeface="Times New Roman"/>
              </a:rPr>
              <a:t> </a:t>
            </a:r>
            <a:r>
              <a:rPr lang="en-GB" sz="2400" dirty="0" err="1">
                <a:solidFill>
                  <a:schemeClr val="dk1"/>
                </a:solidFill>
                <a:latin typeface="Times New Roman"/>
                <a:ea typeface="Times New Roman"/>
                <a:cs typeface="Times New Roman"/>
                <a:sym typeface="Times New Roman"/>
              </a:rPr>
              <a:t>luôn</a:t>
            </a:r>
            <a:r>
              <a:rPr lang="en-GB" sz="2400" dirty="0">
                <a:solidFill>
                  <a:schemeClr val="dk1"/>
                </a:solidFill>
                <a:latin typeface="Times New Roman"/>
                <a:ea typeface="Times New Roman"/>
                <a:cs typeface="Times New Roman"/>
                <a:sym typeface="Times New Roman"/>
              </a:rPr>
              <a:t> </a:t>
            </a:r>
            <a:r>
              <a:rPr lang="en-GB" sz="2400" dirty="0" err="1">
                <a:solidFill>
                  <a:schemeClr val="dk1"/>
                </a:solidFill>
                <a:latin typeface="Times New Roman"/>
                <a:ea typeface="Times New Roman"/>
                <a:cs typeface="Times New Roman"/>
                <a:sym typeface="Times New Roman"/>
              </a:rPr>
              <a:t>anh</a:t>
            </a:r>
            <a:r>
              <a:rPr lang="en-GB" sz="2400" dirty="0">
                <a:solidFill>
                  <a:schemeClr val="dk1"/>
                </a:solidFill>
                <a:latin typeface="Times New Roman"/>
                <a:ea typeface="Times New Roman"/>
                <a:cs typeface="Times New Roman"/>
                <a:sym typeface="Times New Roman"/>
              </a:rPr>
              <a:t> </a:t>
            </a:r>
            <a:r>
              <a:rPr lang="en-GB" sz="2400" dirty="0" err="1">
                <a:solidFill>
                  <a:schemeClr val="dk1"/>
                </a:solidFill>
                <a:latin typeface="Times New Roman"/>
                <a:ea typeface="Times New Roman"/>
                <a:cs typeface="Times New Roman"/>
                <a:sym typeface="Times New Roman"/>
              </a:rPr>
              <a:t>ơi</a:t>
            </a:r>
            <a:r>
              <a:rPr lang="en-GB" sz="2400" dirty="0">
                <a:solidFill>
                  <a:schemeClr val="dk1"/>
                </a:solidFill>
                <a:latin typeface="Times New Roman"/>
                <a:ea typeface="Times New Roman"/>
                <a:cs typeface="Times New Roman"/>
                <a:sym typeface="Times New Roman"/>
              </a:rPr>
              <a:t>, </a:t>
            </a:r>
            <a:r>
              <a:rPr lang="en-GB" sz="2400" dirty="0" err="1">
                <a:solidFill>
                  <a:schemeClr val="dk1"/>
                </a:solidFill>
                <a:latin typeface="Times New Roman"/>
                <a:ea typeface="Times New Roman"/>
                <a:cs typeface="Times New Roman"/>
                <a:sym typeface="Times New Roman"/>
              </a:rPr>
              <a:t>mấy</a:t>
            </a:r>
            <a:r>
              <a:rPr lang="en-GB" sz="2400" dirty="0">
                <a:solidFill>
                  <a:schemeClr val="dk1"/>
                </a:solidFill>
                <a:latin typeface="Times New Roman"/>
                <a:ea typeface="Times New Roman"/>
                <a:cs typeface="Times New Roman"/>
                <a:sym typeface="Times New Roman"/>
              </a:rPr>
              <a:t> n</a:t>
            </a:r>
            <a:r>
              <a:rPr lang="vi-VN" sz="2400" dirty="0">
                <a:solidFill>
                  <a:schemeClr val="dk1"/>
                </a:solidFill>
                <a:latin typeface="Times New Roman"/>
                <a:ea typeface="Times New Roman"/>
                <a:cs typeface="Times New Roman"/>
                <a:sym typeface="Times New Roman"/>
              </a:rPr>
              <a:t>ă</a:t>
            </a:r>
            <a:r>
              <a:rPr lang="en-US" sz="2400" dirty="0">
                <a:solidFill>
                  <a:schemeClr val="dk1"/>
                </a:solidFill>
                <a:latin typeface="Times New Roman"/>
                <a:ea typeface="Times New Roman"/>
                <a:cs typeface="Times New Roman"/>
                <a:sym typeface="Times New Roman"/>
              </a:rPr>
              <a:t>m </a:t>
            </a:r>
            <a:r>
              <a:rPr lang="en-US" sz="2400" dirty="0" err="1">
                <a:solidFill>
                  <a:schemeClr val="dk1"/>
                </a:solidFill>
                <a:latin typeface="Times New Roman"/>
                <a:ea typeface="Times New Roman"/>
                <a:cs typeface="Times New Roman"/>
                <a:sym typeface="Times New Roman"/>
              </a:rPr>
              <a:t>trời</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cứ</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ra</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vô</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ra</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vô</a:t>
            </a:r>
            <a:r>
              <a:rPr lang="en-US" sz="2400" dirty="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trung</a:t>
            </a:r>
            <a:r>
              <a:rPr lang="en-US" sz="2400" dirty="0" smtClean="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tâm</a:t>
            </a:r>
            <a:r>
              <a:rPr lang="en-US" sz="2400" dirty="0" smtClean="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không</a:t>
            </a:r>
            <a:r>
              <a:rPr lang="en-US" sz="2400" dirty="0" smtClean="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biết</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bao</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nhiêu</a:t>
            </a:r>
            <a:r>
              <a:rPr lang="en-US" sz="2400" dirty="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lần</a:t>
            </a:r>
            <a:r>
              <a:rPr lang="en-US" sz="2400" dirty="0" smtClean="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thiệt</a:t>
            </a:r>
            <a:r>
              <a:rPr lang="en-US" sz="2400" dirty="0" smtClean="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tình</a:t>
            </a:r>
            <a:r>
              <a:rPr lang="en-US" sz="2400" dirty="0" smtClean="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nghĩ</a:t>
            </a:r>
            <a:r>
              <a:rPr lang="en-US" sz="2400" dirty="0" smtClean="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lại</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thấy</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th</a:t>
            </a:r>
            <a:r>
              <a:rPr lang="vi-VN" sz="2400" dirty="0">
                <a:solidFill>
                  <a:schemeClr val="dk1"/>
                </a:solidFill>
                <a:latin typeface="Times New Roman"/>
                <a:ea typeface="Times New Roman"/>
                <a:cs typeface="Times New Roman"/>
                <a:sym typeface="Times New Roman"/>
              </a:rPr>
              <a:t>ươ</a:t>
            </a:r>
            <a:r>
              <a:rPr lang="en-US" sz="2400" dirty="0">
                <a:solidFill>
                  <a:schemeClr val="dk1"/>
                </a:solidFill>
                <a:latin typeface="Times New Roman"/>
                <a:ea typeface="Times New Roman"/>
                <a:cs typeface="Times New Roman"/>
                <a:sym typeface="Times New Roman"/>
              </a:rPr>
              <a:t>ng </a:t>
            </a:r>
            <a:r>
              <a:rPr lang="en-US" sz="2400" dirty="0" err="1">
                <a:solidFill>
                  <a:schemeClr val="dk1"/>
                </a:solidFill>
                <a:latin typeface="Times New Roman"/>
                <a:ea typeface="Times New Roman"/>
                <a:cs typeface="Times New Roman"/>
                <a:sym typeface="Times New Roman"/>
              </a:rPr>
              <a:t>bà</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già</a:t>
            </a:r>
            <a:r>
              <a:rPr lang="en-US" sz="2400" dirty="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em</a:t>
            </a:r>
            <a:r>
              <a:rPr lang="en-US" sz="2400" dirty="0" smtClean="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quá</a:t>
            </a:r>
            <a:r>
              <a:rPr lang="en-US" sz="2400" dirty="0">
                <a:solidFill>
                  <a:schemeClr val="dk1"/>
                </a:solidFill>
                <a:latin typeface="Times New Roman"/>
                <a:ea typeface="Times New Roman"/>
                <a:cs typeface="Times New Roman"/>
                <a:sym typeface="Times New Roman"/>
              </a:rPr>
              <a:t>.</a:t>
            </a:r>
          </a:p>
          <a:p>
            <a:pPr marL="114300" indent="0">
              <a:spcBef>
                <a:spcPts val="520"/>
              </a:spcBef>
              <a:buSzPts val="2600"/>
              <a:buNone/>
            </a:pPr>
            <a:r>
              <a:rPr lang="en-US" sz="2400" b="1" dirty="0" smtClean="0">
                <a:solidFill>
                  <a:schemeClr val="dk1"/>
                </a:solidFill>
                <a:latin typeface="Times New Roman"/>
                <a:ea typeface="Times New Roman"/>
                <a:cs typeface="Times New Roman"/>
                <a:sym typeface="Times New Roman"/>
              </a:rPr>
              <a:t>- TVV</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Nghe</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em</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nói</a:t>
            </a:r>
            <a:r>
              <a:rPr lang="en-US" sz="2400" b="1" dirty="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có</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thể</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thấy</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em</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rất</a:t>
            </a:r>
            <a:r>
              <a:rPr lang="en-US" sz="2400" b="1" dirty="0" smtClean="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th</a:t>
            </a:r>
            <a:r>
              <a:rPr lang="vi-VN" sz="2400" b="1" dirty="0">
                <a:solidFill>
                  <a:schemeClr val="dk1"/>
                </a:solidFill>
                <a:latin typeface="Times New Roman"/>
                <a:ea typeface="Times New Roman"/>
                <a:cs typeface="Times New Roman"/>
                <a:sym typeface="Times New Roman"/>
              </a:rPr>
              <a:t>ươ</a:t>
            </a:r>
            <a:r>
              <a:rPr lang="en-US" sz="2400" b="1" dirty="0" err="1">
                <a:solidFill>
                  <a:schemeClr val="dk1"/>
                </a:solidFill>
                <a:latin typeface="Times New Roman"/>
                <a:ea typeface="Times New Roman"/>
                <a:cs typeface="Times New Roman"/>
                <a:sym typeface="Times New Roman"/>
              </a:rPr>
              <a:t>ng</a:t>
            </a:r>
            <a:r>
              <a:rPr lang="en-US" sz="2400" b="1" dirty="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mẹ</a:t>
            </a:r>
            <a:r>
              <a:rPr lang="en-US" sz="2400" b="1" dirty="0" smtClean="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và</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có</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hiếu</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với</a:t>
            </a:r>
            <a:r>
              <a:rPr lang="en-US" sz="2400" b="1" dirty="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mẹ</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nữa</a:t>
            </a:r>
            <a:r>
              <a:rPr lang="en-US" sz="2400" b="1" dirty="0" smtClean="0">
                <a:solidFill>
                  <a:schemeClr val="dk1"/>
                </a:solidFill>
                <a:latin typeface="Times New Roman"/>
                <a:ea typeface="Times New Roman"/>
                <a:cs typeface="Times New Roman"/>
                <a:sym typeface="Times New Roman"/>
              </a:rPr>
              <a:t>. </a:t>
            </a:r>
            <a:r>
              <a:rPr lang="en-US" sz="2400" dirty="0" smtClean="0">
                <a:solidFill>
                  <a:srgbClr val="0070C0"/>
                </a:solidFill>
                <a:latin typeface="Times New Roman"/>
                <a:ea typeface="Times New Roman"/>
                <a:cs typeface="Times New Roman"/>
                <a:sym typeface="Times New Roman"/>
              </a:rPr>
              <a:t>(</a:t>
            </a:r>
            <a:r>
              <a:rPr lang="en-US" sz="2400" dirty="0" err="1" smtClean="0">
                <a:solidFill>
                  <a:srgbClr val="0070C0"/>
                </a:solidFill>
                <a:latin typeface="Times New Roman"/>
                <a:ea typeface="Times New Roman"/>
                <a:cs typeface="Times New Roman"/>
                <a:sym typeface="Times New Roman"/>
              </a:rPr>
              <a:t>Câu</a:t>
            </a:r>
            <a:r>
              <a:rPr lang="en-US" sz="2400" dirty="0" smtClean="0">
                <a:solidFill>
                  <a:srgbClr val="0070C0"/>
                </a:solidFill>
                <a:latin typeface="Times New Roman"/>
                <a:ea typeface="Times New Roman"/>
                <a:cs typeface="Times New Roman"/>
                <a:sym typeface="Times New Roman"/>
              </a:rPr>
              <a:t> </a:t>
            </a:r>
            <a:r>
              <a:rPr lang="en-US" sz="2400" dirty="0" err="1" smtClean="0">
                <a:solidFill>
                  <a:srgbClr val="0070C0"/>
                </a:solidFill>
                <a:latin typeface="Times New Roman"/>
                <a:ea typeface="Times New Roman"/>
                <a:cs typeface="Times New Roman"/>
                <a:sym typeface="Times New Roman"/>
              </a:rPr>
              <a:t>khẳng</a:t>
            </a:r>
            <a:r>
              <a:rPr lang="en-US" sz="2400" dirty="0" smtClean="0">
                <a:solidFill>
                  <a:srgbClr val="0070C0"/>
                </a:solidFill>
                <a:latin typeface="Times New Roman"/>
                <a:ea typeface="Times New Roman"/>
                <a:cs typeface="Times New Roman"/>
                <a:sym typeface="Times New Roman"/>
              </a:rPr>
              <a:t> </a:t>
            </a:r>
            <a:r>
              <a:rPr lang="vi-VN" sz="2400" dirty="0">
                <a:solidFill>
                  <a:srgbClr val="0070C0"/>
                </a:solidFill>
                <a:latin typeface="Times New Roman"/>
                <a:ea typeface="Times New Roman"/>
                <a:cs typeface="Times New Roman"/>
                <a:sym typeface="Times New Roman"/>
              </a:rPr>
              <a:t>định</a:t>
            </a:r>
            <a:r>
              <a:rPr lang="en-US" sz="2400" dirty="0">
                <a:solidFill>
                  <a:srgbClr val="0070C0"/>
                </a:solidFill>
                <a:latin typeface="Times New Roman"/>
                <a:ea typeface="Times New Roman"/>
                <a:cs typeface="Times New Roman"/>
                <a:sym typeface="Times New Roman"/>
              </a:rPr>
              <a:t>)</a:t>
            </a:r>
          </a:p>
        </p:txBody>
      </p:sp>
      <p:sp>
        <p:nvSpPr>
          <p:cNvPr id="763" name="Shape 763"/>
          <p:cNvSpPr txBox="1"/>
          <p:nvPr/>
        </p:nvSpPr>
        <p:spPr>
          <a:xfrm>
            <a:off x="-2303491" y="2216945"/>
            <a:ext cx="184666" cy="369332"/>
          </a:xfrm>
          <a:prstGeom prst="rect">
            <a:avLst/>
          </a:prstGeom>
          <a:noFill/>
          <a:ln>
            <a:noFill/>
          </a:ln>
        </p:spPr>
        <p:txBody>
          <a:bodyPr spcFirstLastPara="1" wrap="square" lIns="91425" tIns="45700" rIns="91425" bIns="45700" anchor="t" anchorCtr="0">
            <a:noAutofit/>
          </a:bodyPr>
          <a:lstStyle/>
          <a:p>
            <a:pPr>
              <a:buClr>
                <a:srgbClr val="000000"/>
              </a:buClr>
              <a:buSzPts val="1800"/>
            </a:pPr>
            <a:endParaRPr>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46370570"/>
      </p:ext>
    </p:extLst>
  </p:cSld>
  <p:clrMapOvr>
    <a:masterClrMapping/>
  </p:clrMapOvr>
  <p:transition spd="slow">
    <p:push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sp>
        <p:nvSpPr>
          <p:cNvPr id="761" name="Shape 761"/>
          <p:cNvSpPr txBox="1">
            <a:spLocks noGrp="1"/>
          </p:cNvSpPr>
          <p:nvPr>
            <p:ph type="title"/>
          </p:nvPr>
        </p:nvSpPr>
        <p:spPr>
          <a:prstGeom prst="rect">
            <a:avLst/>
          </a:prstGeom>
          <a:noFill/>
          <a:ln>
            <a:noFill/>
          </a:ln>
        </p:spPr>
        <p:txBody>
          <a:bodyPr spcFirstLastPara="1" vert="horz" wrap="square" lIns="91425" tIns="45700" rIns="91425" bIns="45700" rtlCol="0" anchor="ctr" anchorCtr="0">
            <a:noAutofit/>
          </a:bodyPr>
          <a:lstStyle/>
          <a:p>
            <a:pPr algn="ctr"/>
            <a:r>
              <a:rPr lang="en-US" sz="3600" b="1" dirty="0">
                <a:solidFill>
                  <a:srgbClr val="FF0000"/>
                </a:solidFill>
                <a:latin typeface="Times New Roman (Headings)"/>
                <a:sym typeface="Times New Roman"/>
              </a:rPr>
              <a:t>MỘT ĐOẠN VẤN ĐÀM </a:t>
            </a:r>
            <a:br>
              <a:rPr lang="en-US" sz="3600" b="1" dirty="0">
                <a:solidFill>
                  <a:srgbClr val="FF0000"/>
                </a:solidFill>
                <a:latin typeface="Times New Roman (Headings)"/>
                <a:sym typeface="Times New Roman"/>
              </a:rPr>
            </a:br>
            <a:r>
              <a:rPr lang="en-US" sz="3600" b="1" dirty="0">
                <a:solidFill>
                  <a:srgbClr val="FF0000"/>
                </a:solidFill>
                <a:latin typeface="Times New Roman (Headings)"/>
                <a:sym typeface="Times New Roman"/>
              </a:rPr>
              <a:t>ÁP DỤNG PHỎNG VẤN TẠO ĐỘNG LỰC</a:t>
            </a:r>
            <a:endParaRPr sz="3600" dirty="0">
              <a:latin typeface="Times New Roman (Headings)"/>
              <a:sym typeface="Times New Roman"/>
            </a:endParaRPr>
          </a:p>
        </p:txBody>
      </p:sp>
      <p:sp>
        <p:nvSpPr>
          <p:cNvPr id="762" name="Shape 762"/>
          <p:cNvSpPr txBox="1">
            <a:spLocks noGrp="1"/>
          </p:cNvSpPr>
          <p:nvPr>
            <p:ph type="body" idx="1"/>
          </p:nvPr>
        </p:nvSpPr>
        <p:spPr>
          <a:xfrm>
            <a:off x="986971" y="1930400"/>
            <a:ext cx="10168709" cy="4412342"/>
          </a:xfrm>
          <a:prstGeom prst="rect">
            <a:avLst/>
          </a:prstGeom>
          <a:noFill/>
          <a:ln>
            <a:noFill/>
          </a:ln>
        </p:spPr>
        <p:txBody>
          <a:bodyPr spcFirstLastPara="1" vert="horz" wrap="square" lIns="91425" tIns="45700" rIns="91425" bIns="45700" rtlCol="0" anchor="t" anchorCtr="0">
            <a:noAutofit/>
          </a:bodyPr>
          <a:lstStyle/>
          <a:p>
            <a:pPr marL="114300" indent="0">
              <a:spcBef>
                <a:spcPts val="0"/>
              </a:spcBef>
              <a:buSzPts val="2600"/>
              <a:buNone/>
            </a:pPr>
            <a:r>
              <a:rPr lang="en-GB" sz="2400" dirty="0" smtClean="0">
                <a:solidFill>
                  <a:schemeClr val="dk1"/>
                </a:solidFill>
                <a:latin typeface="Times New Roman"/>
                <a:ea typeface="Times New Roman"/>
                <a:cs typeface="Times New Roman"/>
                <a:sym typeface="Times New Roman"/>
              </a:rPr>
              <a:t>+ KH: </a:t>
            </a:r>
            <a:r>
              <a:rPr lang="vi-VN" sz="2400" dirty="0" smtClean="0">
                <a:solidFill>
                  <a:schemeClr val="dk1"/>
                </a:solidFill>
                <a:latin typeface="Times New Roman"/>
                <a:ea typeface="Times New Roman"/>
                <a:cs typeface="Times New Roman"/>
                <a:sym typeface="Times New Roman"/>
              </a:rPr>
              <a:t>Dạ mà nói t</a:t>
            </a:r>
            <a:r>
              <a:rPr lang="en-GB" sz="2400" dirty="0" smtClean="0">
                <a:solidFill>
                  <a:schemeClr val="dk1"/>
                </a:solidFill>
                <a:latin typeface="Times New Roman"/>
                <a:ea typeface="Times New Roman"/>
                <a:cs typeface="Times New Roman"/>
                <a:sym typeface="Times New Roman"/>
              </a:rPr>
              <a:t>h</a:t>
            </a:r>
            <a:r>
              <a:rPr lang="vi-VN" sz="2400" dirty="0">
                <a:solidFill>
                  <a:schemeClr val="dk1"/>
                </a:solidFill>
                <a:latin typeface="Times New Roman"/>
                <a:ea typeface="Times New Roman"/>
                <a:cs typeface="Times New Roman"/>
                <a:sym typeface="Times New Roman"/>
              </a:rPr>
              <a:t>ươ</a:t>
            </a:r>
            <a:r>
              <a:rPr lang="en-US" sz="2400" dirty="0">
                <a:solidFill>
                  <a:schemeClr val="dk1"/>
                </a:solidFill>
                <a:latin typeface="Times New Roman"/>
                <a:ea typeface="Times New Roman"/>
                <a:cs typeface="Times New Roman"/>
                <a:sym typeface="Times New Roman"/>
              </a:rPr>
              <a:t>ng </a:t>
            </a:r>
            <a:r>
              <a:rPr lang="en-US" sz="2400" dirty="0" err="1">
                <a:solidFill>
                  <a:schemeClr val="dk1"/>
                </a:solidFill>
                <a:latin typeface="Times New Roman"/>
                <a:ea typeface="Times New Roman"/>
                <a:cs typeface="Times New Roman"/>
                <a:sym typeface="Times New Roman"/>
              </a:rPr>
              <a:t>là</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th</a:t>
            </a:r>
            <a:r>
              <a:rPr lang="vi-VN" sz="2400" dirty="0">
                <a:solidFill>
                  <a:schemeClr val="dk1"/>
                </a:solidFill>
                <a:latin typeface="Times New Roman"/>
                <a:ea typeface="Times New Roman"/>
                <a:cs typeface="Times New Roman"/>
                <a:sym typeface="Times New Roman"/>
              </a:rPr>
              <a:t>ươ</a:t>
            </a:r>
            <a:r>
              <a:rPr lang="en-US" sz="2400" dirty="0">
                <a:solidFill>
                  <a:schemeClr val="dk1"/>
                </a:solidFill>
                <a:latin typeface="Times New Roman"/>
                <a:ea typeface="Times New Roman"/>
                <a:cs typeface="Times New Roman"/>
                <a:sym typeface="Times New Roman"/>
              </a:rPr>
              <a:t>ng </a:t>
            </a:r>
            <a:r>
              <a:rPr lang="en-US" sz="2400" dirty="0" err="1">
                <a:solidFill>
                  <a:schemeClr val="dk1"/>
                </a:solidFill>
                <a:latin typeface="Times New Roman"/>
                <a:ea typeface="Times New Roman"/>
                <a:cs typeface="Times New Roman"/>
                <a:sym typeface="Times New Roman"/>
              </a:rPr>
              <a:t>vậy</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chứ</a:t>
            </a:r>
            <a:r>
              <a:rPr lang="en-US" sz="2400" dirty="0">
                <a:solidFill>
                  <a:schemeClr val="dk1"/>
                </a:solidFill>
                <a:latin typeface="Times New Roman"/>
                <a:ea typeface="Times New Roman"/>
                <a:cs typeface="Times New Roman"/>
                <a:sym typeface="Times New Roman"/>
              </a:rPr>
              <a:t> </a:t>
            </a:r>
            <a:r>
              <a:rPr lang="vi-VN" sz="2400" dirty="0" smtClean="0">
                <a:solidFill>
                  <a:schemeClr val="dk1"/>
                </a:solidFill>
                <a:latin typeface="Times New Roman"/>
                <a:ea typeface="Times New Roman"/>
                <a:cs typeface="Times New Roman"/>
                <a:sym typeface="Times New Roman"/>
              </a:rPr>
              <a:t>ma túy đâ</a:t>
            </a:r>
            <a:r>
              <a:rPr lang="en-US" sz="2400" dirty="0">
                <a:solidFill>
                  <a:schemeClr val="dk1"/>
                </a:solidFill>
                <a:latin typeface="Times New Roman"/>
                <a:ea typeface="Times New Roman"/>
                <a:cs typeface="Times New Roman"/>
                <a:sym typeface="Times New Roman"/>
              </a:rPr>
              <a:t>u </a:t>
            </a:r>
            <a:r>
              <a:rPr lang="en-US" sz="2400" dirty="0" err="1">
                <a:solidFill>
                  <a:schemeClr val="dk1"/>
                </a:solidFill>
                <a:latin typeface="Times New Roman"/>
                <a:ea typeface="Times New Roman"/>
                <a:cs typeface="Times New Roman"/>
                <a:sym typeface="Times New Roman"/>
              </a:rPr>
              <a:t>có</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dễ</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bỏ</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anh</a:t>
            </a:r>
            <a:r>
              <a:rPr lang="en-US" sz="2400" dirty="0">
                <a:solidFill>
                  <a:schemeClr val="dk1"/>
                </a:solidFill>
                <a:latin typeface="Times New Roman"/>
                <a:ea typeface="Times New Roman"/>
                <a:cs typeface="Times New Roman"/>
                <a:sym typeface="Times New Roman"/>
              </a:rPr>
              <a:t>. </a:t>
            </a:r>
            <a:r>
              <a:rPr lang="vi-VN" sz="2400" dirty="0">
                <a:solidFill>
                  <a:schemeClr val="dk1"/>
                </a:solidFill>
                <a:latin typeface="Times New Roman"/>
                <a:ea typeface="Times New Roman"/>
                <a:cs typeface="Times New Roman"/>
                <a:sym typeface="Times New Roman"/>
              </a:rPr>
              <a:t>Đã</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gọi</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là</a:t>
            </a:r>
            <a:r>
              <a:rPr lang="en-US" sz="2400" dirty="0">
                <a:solidFill>
                  <a:schemeClr val="dk1"/>
                </a:solidFill>
                <a:latin typeface="Times New Roman"/>
                <a:ea typeface="Times New Roman"/>
                <a:cs typeface="Times New Roman"/>
                <a:sym typeface="Times New Roman"/>
              </a:rPr>
              <a:t> ma </a:t>
            </a:r>
            <a:r>
              <a:rPr lang="en-US" sz="2400" dirty="0" err="1">
                <a:solidFill>
                  <a:schemeClr val="dk1"/>
                </a:solidFill>
                <a:latin typeface="Times New Roman"/>
                <a:ea typeface="Times New Roman"/>
                <a:cs typeface="Times New Roman"/>
                <a:sym typeface="Times New Roman"/>
              </a:rPr>
              <a:t>túy</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mà</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lỡ</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dính</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vô</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nó</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là</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phải</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theo</a:t>
            </a:r>
            <a:r>
              <a:rPr lang="en-US" sz="2400" dirty="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thôi</a:t>
            </a:r>
            <a:r>
              <a:rPr lang="en-US" sz="2400" dirty="0" smtClean="0">
                <a:solidFill>
                  <a:schemeClr val="dk1"/>
                </a:solidFill>
                <a:latin typeface="Times New Roman"/>
                <a:ea typeface="Times New Roman"/>
                <a:cs typeface="Times New Roman"/>
                <a:sym typeface="Times New Roman"/>
              </a:rPr>
              <a:t>, </a:t>
            </a:r>
            <a:r>
              <a:rPr lang="vi-VN" sz="2400" dirty="0">
                <a:solidFill>
                  <a:schemeClr val="dk1"/>
                </a:solidFill>
                <a:latin typeface="Times New Roman"/>
                <a:ea typeface="Times New Roman"/>
                <a:cs typeface="Times New Roman"/>
                <a:sym typeface="Times New Roman"/>
              </a:rPr>
              <a:t>đâ</a:t>
            </a:r>
            <a:r>
              <a:rPr lang="en-US" sz="2400" dirty="0">
                <a:solidFill>
                  <a:schemeClr val="dk1"/>
                </a:solidFill>
                <a:latin typeface="Times New Roman"/>
                <a:ea typeface="Times New Roman"/>
                <a:cs typeface="Times New Roman"/>
                <a:sym typeface="Times New Roman"/>
              </a:rPr>
              <a:t>u </a:t>
            </a:r>
            <a:r>
              <a:rPr lang="en-US" sz="2400" dirty="0" err="1">
                <a:solidFill>
                  <a:schemeClr val="dk1"/>
                </a:solidFill>
                <a:latin typeface="Times New Roman"/>
                <a:ea typeface="Times New Roman"/>
                <a:cs typeface="Times New Roman"/>
                <a:sym typeface="Times New Roman"/>
              </a:rPr>
              <a:t>có</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nghĩ</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được</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gì</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nữa</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Nhiều</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lúc</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muốn</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bỏ</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lắm</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nh</a:t>
            </a:r>
            <a:r>
              <a:rPr lang="vi-VN" sz="2400" dirty="0">
                <a:solidFill>
                  <a:schemeClr val="dk1"/>
                </a:solidFill>
                <a:latin typeface="Times New Roman"/>
                <a:ea typeface="Times New Roman"/>
                <a:cs typeface="Times New Roman"/>
                <a:sym typeface="Times New Roman"/>
              </a:rPr>
              <a:t>ư</a:t>
            </a:r>
            <a:r>
              <a:rPr lang="en-US" sz="2400" dirty="0">
                <a:solidFill>
                  <a:schemeClr val="dk1"/>
                </a:solidFill>
                <a:latin typeface="Times New Roman"/>
                <a:ea typeface="Times New Roman"/>
                <a:cs typeface="Times New Roman"/>
                <a:sym typeface="Times New Roman"/>
              </a:rPr>
              <a:t>ng </a:t>
            </a:r>
            <a:r>
              <a:rPr lang="en-US" sz="2400" dirty="0" err="1">
                <a:solidFill>
                  <a:schemeClr val="dk1"/>
                </a:solidFill>
                <a:latin typeface="Times New Roman"/>
                <a:ea typeface="Times New Roman"/>
                <a:cs typeface="Times New Roman"/>
                <a:sym typeface="Times New Roman"/>
              </a:rPr>
              <a:t>tới</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cữ</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là</a:t>
            </a:r>
            <a:r>
              <a:rPr lang="en-US" sz="2400" dirty="0">
                <a:solidFill>
                  <a:schemeClr val="dk1"/>
                </a:solidFill>
                <a:latin typeface="Times New Roman"/>
                <a:ea typeface="Times New Roman"/>
                <a:cs typeface="Times New Roman"/>
                <a:sym typeface="Times New Roman"/>
              </a:rPr>
              <a:t> </a:t>
            </a:r>
            <a:r>
              <a:rPr lang="vi-VN" sz="2400" dirty="0">
                <a:solidFill>
                  <a:schemeClr val="dk1"/>
                </a:solidFill>
                <a:latin typeface="Times New Roman"/>
                <a:ea typeface="Times New Roman"/>
                <a:cs typeface="Times New Roman"/>
                <a:sym typeface="Times New Roman"/>
              </a:rPr>
              <a:t>lại đâ</a:t>
            </a:r>
            <a:r>
              <a:rPr lang="en-US" sz="2400" dirty="0">
                <a:solidFill>
                  <a:schemeClr val="dk1"/>
                </a:solidFill>
                <a:latin typeface="Times New Roman"/>
                <a:ea typeface="Times New Roman"/>
                <a:cs typeface="Times New Roman"/>
                <a:sym typeface="Times New Roman"/>
              </a:rPr>
              <a:t>m </a:t>
            </a:r>
            <a:r>
              <a:rPr lang="vi-VN" sz="2400" dirty="0">
                <a:solidFill>
                  <a:schemeClr val="dk1"/>
                </a:solidFill>
                <a:latin typeface="Times New Roman"/>
                <a:ea typeface="Times New Roman"/>
                <a:cs typeface="Times New Roman"/>
                <a:sym typeface="Times New Roman"/>
              </a:rPr>
              <a:t>đầ</a:t>
            </a:r>
            <a:r>
              <a:rPr lang="en-US" sz="2400" dirty="0">
                <a:solidFill>
                  <a:schemeClr val="dk1"/>
                </a:solidFill>
                <a:latin typeface="Times New Roman"/>
                <a:ea typeface="Times New Roman"/>
                <a:cs typeface="Times New Roman"/>
                <a:sym typeface="Times New Roman"/>
              </a:rPr>
              <a:t>u </a:t>
            </a:r>
            <a:r>
              <a:rPr lang="vi-VN" sz="2400" dirty="0">
                <a:solidFill>
                  <a:schemeClr val="dk1"/>
                </a:solidFill>
                <a:latin typeface="Times New Roman"/>
                <a:ea typeface="Times New Roman"/>
                <a:cs typeface="Times New Roman"/>
                <a:sym typeface="Times New Roman"/>
              </a:rPr>
              <a:t>đ</a:t>
            </a:r>
            <a:r>
              <a:rPr lang="en-US" sz="2400" dirty="0" err="1">
                <a:solidFill>
                  <a:schemeClr val="dk1"/>
                </a:solidFill>
                <a:latin typeface="Times New Roman"/>
                <a:ea typeface="Times New Roman"/>
                <a:cs typeface="Times New Roman"/>
                <a:sym typeface="Times New Roman"/>
              </a:rPr>
              <a:t>i</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thôi</a:t>
            </a:r>
            <a:r>
              <a:rPr lang="en-US" sz="2400" dirty="0">
                <a:solidFill>
                  <a:schemeClr val="dk1"/>
                </a:solidFill>
                <a:latin typeface="Times New Roman"/>
                <a:ea typeface="Times New Roman"/>
                <a:cs typeface="Times New Roman"/>
                <a:sym typeface="Times New Roman"/>
              </a:rPr>
              <a:t>.</a:t>
            </a:r>
            <a:endParaRPr lang="en-GB" sz="2400" dirty="0">
              <a:solidFill>
                <a:schemeClr val="dk1"/>
              </a:solidFill>
              <a:latin typeface="Times New Roman"/>
              <a:ea typeface="Times New Roman"/>
              <a:cs typeface="Times New Roman"/>
              <a:sym typeface="Times New Roman"/>
            </a:endParaRPr>
          </a:p>
          <a:p>
            <a:pPr marL="114300" indent="0">
              <a:spcBef>
                <a:spcPts val="0"/>
              </a:spcBef>
              <a:buSzPts val="2600"/>
              <a:buNone/>
            </a:pPr>
            <a:r>
              <a:rPr lang="en-GB" sz="2400" b="1" dirty="0" smtClean="0">
                <a:solidFill>
                  <a:schemeClr val="dk1"/>
                </a:solidFill>
                <a:latin typeface="Times New Roman"/>
                <a:ea typeface="Times New Roman"/>
                <a:cs typeface="Times New Roman"/>
                <a:sym typeface="Times New Roman"/>
              </a:rPr>
              <a:t>- TVV</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Một</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mặt</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thì</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em</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muốn</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bỏ</a:t>
            </a:r>
            <a:r>
              <a:rPr lang="en-GB" sz="2400" b="1" dirty="0">
                <a:solidFill>
                  <a:schemeClr val="dk1"/>
                </a:solidFill>
                <a:latin typeface="Times New Roman"/>
                <a:ea typeface="Times New Roman"/>
                <a:cs typeface="Times New Roman"/>
                <a:sym typeface="Times New Roman"/>
              </a:rPr>
              <a:t> ma </a:t>
            </a:r>
            <a:r>
              <a:rPr lang="en-GB" sz="2400" b="1" dirty="0" err="1">
                <a:solidFill>
                  <a:schemeClr val="dk1"/>
                </a:solidFill>
                <a:latin typeface="Times New Roman"/>
                <a:ea typeface="Times New Roman"/>
                <a:cs typeface="Times New Roman"/>
                <a:sym typeface="Times New Roman"/>
              </a:rPr>
              <a:t>túy</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vì</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th</a:t>
            </a:r>
            <a:r>
              <a:rPr lang="vi-VN" sz="2400" b="1" dirty="0">
                <a:solidFill>
                  <a:schemeClr val="dk1"/>
                </a:solidFill>
                <a:latin typeface="Times New Roman"/>
                <a:ea typeface="Times New Roman"/>
                <a:cs typeface="Times New Roman"/>
                <a:sym typeface="Times New Roman"/>
              </a:rPr>
              <a:t>ươ</a:t>
            </a:r>
            <a:r>
              <a:rPr lang="en-US" sz="2400" b="1" dirty="0">
                <a:solidFill>
                  <a:schemeClr val="dk1"/>
                </a:solidFill>
                <a:latin typeface="Times New Roman"/>
                <a:ea typeface="Times New Roman"/>
                <a:cs typeface="Times New Roman"/>
                <a:sym typeface="Times New Roman"/>
              </a:rPr>
              <a:t>ng </a:t>
            </a:r>
            <a:r>
              <a:rPr lang="en-US" sz="2400" b="1" dirty="0" err="1">
                <a:solidFill>
                  <a:schemeClr val="dk1"/>
                </a:solidFill>
                <a:latin typeface="Times New Roman"/>
                <a:ea typeface="Times New Roman"/>
                <a:cs typeface="Times New Roman"/>
                <a:sym typeface="Times New Roman"/>
              </a:rPr>
              <a:t>mẹ</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nh</a:t>
            </a:r>
            <a:r>
              <a:rPr lang="vi-VN" sz="2400" b="1" dirty="0">
                <a:solidFill>
                  <a:schemeClr val="dk1"/>
                </a:solidFill>
                <a:latin typeface="Times New Roman"/>
                <a:ea typeface="Times New Roman"/>
                <a:cs typeface="Times New Roman"/>
                <a:sym typeface="Times New Roman"/>
              </a:rPr>
              <a:t>ư</a:t>
            </a:r>
            <a:r>
              <a:rPr lang="en-US" sz="2400" b="1" dirty="0">
                <a:solidFill>
                  <a:schemeClr val="dk1"/>
                </a:solidFill>
                <a:latin typeface="Times New Roman"/>
                <a:ea typeface="Times New Roman"/>
                <a:cs typeface="Times New Roman"/>
                <a:sym typeface="Times New Roman"/>
              </a:rPr>
              <a:t>ng </a:t>
            </a:r>
            <a:r>
              <a:rPr lang="en-US" sz="2400" b="1" dirty="0" err="1">
                <a:solidFill>
                  <a:schemeClr val="dk1"/>
                </a:solidFill>
                <a:latin typeface="Times New Roman"/>
                <a:ea typeface="Times New Roman"/>
                <a:cs typeface="Times New Roman"/>
                <a:sym typeface="Times New Roman"/>
              </a:rPr>
              <a:t>mặt</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khác</a:t>
            </a:r>
            <a:r>
              <a:rPr lang="en-US" sz="2400" b="1" dirty="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thì</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em</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vẫn</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tiếp</a:t>
            </a:r>
            <a:r>
              <a:rPr lang="en-US" sz="2400" b="1" dirty="0" smtClean="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tục</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sử</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dụng</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vì</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nghĩ</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là</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không</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thể</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bỏ</a:t>
            </a:r>
            <a:r>
              <a:rPr lang="en-US" sz="2400" b="1" dirty="0">
                <a:solidFill>
                  <a:schemeClr val="dk1"/>
                </a:solidFill>
                <a:latin typeface="Times New Roman"/>
                <a:ea typeface="Times New Roman"/>
                <a:cs typeface="Times New Roman"/>
                <a:sym typeface="Times New Roman"/>
              </a:rPr>
              <a:t> </a:t>
            </a:r>
            <a:r>
              <a:rPr lang="vi-VN" sz="2400" b="1" dirty="0">
                <a:solidFill>
                  <a:schemeClr val="dk1"/>
                </a:solidFill>
                <a:latin typeface="Times New Roman"/>
                <a:ea typeface="Times New Roman"/>
                <a:cs typeface="Times New Roman"/>
                <a:sym typeface="Times New Roman"/>
              </a:rPr>
              <a:t>được</a:t>
            </a:r>
            <a:r>
              <a:rPr lang="en-US" sz="2400" b="1" dirty="0">
                <a:solidFill>
                  <a:schemeClr val="dk1"/>
                </a:solidFill>
                <a:latin typeface="Times New Roman"/>
                <a:ea typeface="Times New Roman"/>
                <a:cs typeface="Times New Roman"/>
                <a:sym typeface="Times New Roman"/>
              </a:rPr>
              <a:t>. </a:t>
            </a:r>
            <a:r>
              <a:rPr lang="en-US" sz="2400" dirty="0">
                <a:solidFill>
                  <a:srgbClr val="0070C0"/>
                </a:solidFill>
                <a:latin typeface="Times New Roman"/>
                <a:ea typeface="Times New Roman"/>
                <a:cs typeface="Times New Roman"/>
                <a:sym typeface="Times New Roman"/>
              </a:rPr>
              <a:t>(PH </a:t>
            </a:r>
            <a:r>
              <a:rPr lang="en-US" sz="2400" dirty="0" err="1">
                <a:solidFill>
                  <a:srgbClr val="0070C0"/>
                </a:solidFill>
                <a:latin typeface="Times New Roman"/>
                <a:ea typeface="Times New Roman"/>
                <a:cs typeface="Times New Roman"/>
                <a:sym typeface="Times New Roman"/>
              </a:rPr>
              <a:t>hai</a:t>
            </a:r>
            <a:r>
              <a:rPr lang="en-US" sz="2400" dirty="0">
                <a:solidFill>
                  <a:srgbClr val="0070C0"/>
                </a:solidFill>
                <a:latin typeface="Times New Roman"/>
                <a:ea typeface="Times New Roman"/>
                <a:cs typeface="Times New Roman"/>
                <a:sym typeface="Times New Roman"/>
              </a:rPr>
              <a:t> </a:t>
            </a:r>
            <a:r>
              <a:rPr lang="en-US" sz="2400" dirty="0" err="1">
                <a:solidFill>
                  <a:srgbClr val="0070C0"/>
                </a:solidFill>
                <a:latin typeface="Times New Roman"/>
                <a:ea typeface="Times New Roman"/>
                <a:cs typeface="Times New Roman"/>
                <a:sym typeface="Times New Roman"/>
              </a:rPr>
              <a:t>chiều</a:t>
            </a:r>
            <a:r>
              <a:rPr lang="en-US" sz="2400" dirty="0">
                <a:solidFill>
                  <a:srgbClr val="0070C0"/>
                </a:solidFill>
                <a:latin typeface="Times New Roman"/>
                <a:ea typeface="Times New Roman"/>
                <a:cs typeface="Times New Roman"/>
                <a:sym typeface="Times New Roman"/>
              </a:rPr>
              <a:t>)</a:t>
            </a:r>
            <a:endParaRPr sz="2400" b="1" dirty="0">
              <a:solidFill>
                <a:schemeClr val="dk1"/>
              </a:solidFill>
              <a:latin typeface="Times New Roman"/>
              <a:ea typeface="Times New Roman"/>
              <a:cs typeface="Times New Roman"/>
              <a:sym typeface="Times New Roman"/>
            </a:endParaRPr>
          </a:p>
          <a:p>
            <a:pPr marL="114300" indent="0">
              <a:spcBef>
                <a:spcPts val="520"/>
              </a:spcBef>
              <a:buSzPts val="2600"/>
              <a:buNone/>
            </a:pPr>
            <a:r>
              <a:rPr lang="en-GB" sz="2400" dirty="0" smtClean="0">
                <a:solidFill>
                  <a:schemeClr val="dk1"/>
                </a:solidFill>
                <a:latin typeface="Times New Roman"/>
                <a:ea typeface="Times New Roman"/>
                <a:cs typeface="Times New Roman"/>
                <a:sym typeface="Times New Roman"/>
              </a:rPr>
              <a:t>+ KH: </a:t>
            </a:r>
            <a:r>
              <a:rPr lang="en-GB" sz="2400" dirty="0" err="1" smtClean="0">
                <a:solidFill>
                  <a:schemeClr val="dk1"/>
                </a:solidFill>
                <a:latin typeface="Times New Roman"/>
                <a:ea typeface="Times New Roman"/>
                <a:cs typeface="Times New Roman"/>
                <a:sym typeface="Times New Roman"/>
              </a:rPr>
              <a:t>Tại</a:t>
            </a:r>
            <a:r>
              <a:rPr lang="en-GB" sz="2400" dirty="0" smtClean="0">
                <a:solidFill>
                  <a:schemeClr val="dk1"/>
                </a:solidFill>
                <a:latin typeface="Times New Roman"/>
                <a:ea typeface="Times New Roman"/>
                <a:cs typeface="Times New Roman"/>
                <a:sym typeface="Times New Roman"/>
              </a:rPr>
              <a:t> </a:t>
            </a:r>
            <a:r>
              <a:rPr lang="en-GB" sz="2400" dirty="0" err="1" smtClean="0">
                <a:solidFill>
                  <a:schemeClr val="dk1"/>
                </a:solidFill>
                <a:latin typeface="Times New Roman"/>
                <a:ea typeface="Times New Roman"/>
                <a:cs typeface="Times New Roman"/>
                <a:sym typeface="Times New Roman"/>
              </a:rPr>
              <a:t>anh</a:t>
            </a:r>
            <a:r>
              <a:rPr lang="en-GB" sz="2400" dirty="0" smtClean="0">
                <a:solidFill>
                  <a:schemeClr val="dk1"/>
                </a:solidFill>
                <a:latin typeface="Times New Roman"/>
                <a:ea typeface="Times New Roman"/>
                <a:cs typeface="Times New Roman"/>
                <a:sym typeface="Times New Roman"/>
              </a:rPr>
              <a:t> </a:t>
            </a:r>
            <a:r>
              <a:rPr lang="en-GB" sz="2400" dirty="0" err="1" smtClean="0">
                <a:solidFill>
                  <a:schemeClr val="dk1"/>
                </a:solidFill>
                <a:latin typeface="Times New Roman"/>
                <a:ea typeface="Times New Roman"/>
                <a:cs typeface="Times New Roman"/>
                <a:sym typeface="Times New Roman"/>
              </a:rPr>
              <a:t>chưa</a:t>
            </a:r>
            <a:r>
              <a:rPr lang="en-GB" sz="2400" dirty="0" smtClean="0">
                <a:solidFill>
                  <a:schemeClr val="dk1"/>
                </a:solidFill>
                <a:latin typeface="Times New Roman"/>
                <a:ea typeface="Times New Roman"/>
                <a:cs typeface="Times New Roman"/>
                <a:sym typeface="Times New Roman"/>
              </a:rPr>
              <a:t> </a:t>
            </a:r>
            <a:r>
              <a:rPr lang="en-GB" sz="2400" dirty="0" err="1" smtClean="0">
                <a:solidFill>
                  <a:schemeClr val="dk1"/>
                </a:solidFill>
                <a:latin typeface="Times New Roman"/>
                <a:ea typeface="Times New Roman"/>
                <a:cs typeface="Times New Roman"/>
                <a:sym typeface="Times New Roman"/>
              </a:rPr>
              <a:t>chơi</a:t>
            </a:r>
            <a:r>
              <a:rPr lang="en-GB" sz="2400" dirty="0" smtClean="0">
                <a:solidFill>
                  <a:schemeClr val="dk1"/>
                </a:solidFill>
                <a:latin typeface="Times New Roman"/>
                <a:ea typeface="Times New Roman"/>
                <a:cs typeface="Times New Roman"/>
                <a:sym typeface="Times New Roman"/>
              </a:rPr>
              <a:t> </a:t>
            </a:r>
            <a:r>
              <a:rPr lang="en-GB" sz="2400" dirty="0" err="1" smtClean="0">
                <a:solidFill>
                  <a:schemeClr val="dk1"/>
                </a:solidFill>
                <a:latin typeface="Times New Roman"/>
                <a:ea typeface="Times New Roman"/>
                <a:cs typeface="Times New Roman"/>
                <a:sym typeface="Times New Roman"/>
              </a:rPr>
              <a:t>nên</a:t>
            </a:r>
            <a:r>
              <a:rPr lang="en-GB" sz="2400" dirty="0" smtClean="0">
                <a:solidFill>
                  <a:schemeClr val="dk1"/>
                </a:solidFill>
                <a:latin typeface="Times New Roman"/>
                <a:ea typeface="Times New Roman"/>
                <a:cs typeface="Times New Roman"/>
                <a:sym typeface="Times New Roman"/>
              </a:rPr>
              <a:t> </a:t>
            </a:r>
            <a:r>
              <a:rPr lang="en-GB" sz="2400" dirty="0" err="1" smtClean="0">
                <a:solidFill>
                  <a:schemeClr val="dk1"/>
                </a:solidFill>
                <a:latin typeface="Times New Roman"/>
                <a:ea typeface="Times New Roman"/>
                <a:cs typeface="Times New Roman"/>
                <a:sym typeface="Times New Roman"/>
              </a:rPr>
              <a:t>không</a:t>
            </a:r>
            <a:r>
              <a:rPr lang="en-GB" sz="2400" dirty="0" smtClean="0">
                <a:solidFill>
                  <a:schemeClr val="dk1"/>
                </a:solidFill>
                <a:latin typeface="Times New Roman"/>
                <a:ea typeface="Times New Roman"/>
                <a:cs typeface="Times New Roman"/>
                <a:sym typeface="Times New Roman"/>
              </a:rPr>
              <a:t> </a:t>
            </a:r>
            <a:r>
              <a:rPr lang="en-GB" sz="2400" dirty="0" err="1" smtClean="0">
                <a:solidFill>
                  <a:schemeClr val="dk1"/>
                </a:solidFill>
                <a:latin typeface="Times New Roman"/>
                <a:ea typeface="Times New Roman"/>
                <a:cs typeface="Times New Roman"/>
                <a:sym typeface="Times New Roman"/>
              </a:rPr>
              <a:t>biết</a:t>
            </a:r>
            <a:r>
              <a:rPr lang="en-GB" sz="2400" dirty="0" smtClean="0">
                <a:solidFill>
                  <a:schemeClr val="dk1"/>
                </a:solidFill>
                <a:latin typeface="Times New Roman"/>
                <a:ea typeface="Times New Roman"/>
                <a:cs typeface="Times New Roman"/>
                <a:sym typeface="Times New Roman"/>
              </a:rPr>
              <a:t> </a:t>
            </a:r>
            <a:r>
              <a:rPr lang="en-GB" sz="2400" dirty="0" err="1" smtClean="0">
                <a:solidFill>
                  <a:schemeClr val="dk1"/>
                </a:solidFill>
                <a:latin typeface="Times New Roman"/>
                <a:ea typeface="Times New Roman"/>
                <a:cs typeface="Times New Roman"/>
                <a:sym typeface="Times New Roman"/>
              </a:rPr>
              <a:t>đó</a:t>
            </a:r>
            <a:r>
              <a:rPr lang="en-GB" sz="2400" dirty="0" smtClean="0">
                <a:solidFill>
                  <a:schemeClr val="dk1"/>
                </a:solidFill>
                <a:latin typeface="Times New Roman"/>
                <a:ea typeface="Times New Roman"/>
                <a:cs typeface="Times New Roman"/>
                <a:sym typeface="Times New Roman"/>
              </a:rPr>
              <a:t> </a:t>
            </a:r>
            <a:r>
              <a:rPr lang="en-GB" sz="2400" dirty="0" err="1" smtClean="0">
                <a:solidFill>
                  <a:schemeClr val="dk1"/>
                </a:solidFill>
                <a:latin typeface="Times New Roman"/>
                <a:ea typeface="Times New Roman"/>
                <a:cs typeface="Times New Roman"/>
                <a:sym typeface="Times New Roman"/>
              </a:rPr>
              <a:t>thôi</a:t>
            </a:r>
            <a:r>
              <a:rPr lang="en-US" sz="2400" dirty="0" smtClean="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với</a:t>
            </a:r>
            <a:r>
              <a:rPr lang="en-US" sz="2400" dirty="0" smtClean="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phần</a:t>
            </a:r>
            <a:r>
              <a:rPr lang="en-US" sz="2400" dirty="0" smtClean="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mình</a:t>
            </a:r>
            <a:r>
              <a:rPr lang="en-US" sz="2400" dirty="0" smtClean="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nghiện</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nên</a:t>
            </a:r>
            <a:r>
              <a:rPr lang="en-US" sz="2400" dirty="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gặp</a:t>
            </a:r>
            <a:r>
              <a:rPr lang="en-US" sz="2400" dirty="0" smtClean="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toàn</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dân</a:t>
            </a:r>
            <a:r>
              <a:rPr lang="en-US" sz="2400" dirty="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nghiện</a:t>
            </a:r>
            <a:r>
              <a:rPr lang="en-US" sz="2400" dirty="0" smtClean="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thiệt</a:t>
            </a:r>
            <a:r>
              <a:rPr lang="en-US" sz="2400" dirty="0" smtClean="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tình</a:t>
            </a:r>
            <a:r>
              <a:rPr lang="en-US" sz="2400" dirty="0" smtClean="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là</a:t>
            </a:r>
            <a:r>
              <a:rPr lang="en-US" sz="2400" dirty="0" smtClean="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không</a:t>
            </a:r>
            <a:r>
              <a:rPr lang="en-US" sz="2400" dirty="0" smtClean="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cách</a:t>
            </a:r>
            <a:r>
              <a:rPr lang="en-US" sz="2400" dirty="0" smtClean="0">
                <a:solidFill>
                  <a:schemeClr val="dk1"/>
                </a:solidFill>
                <a:latin typeface="Times New Roman"/>
                <a:ea typeface="Times New Roman"/>
                <a:cs typeface="Times New Roman"/>
                <a:sym typeface="Times New Roman"/>
              </a:rPr>
              <a:t> chi </a:t>
            </a:r>
            <a:r>
              <a:rPr lang="en-US" sz="2400" dirty="0" err="1" smtClean="0">
                <a:solidFill>
                  <a:schemeClr val="dk1"/>
                </a:solidFill>
                <a:latin typeface="Times New Roman"/>
                <a:ea typeface="Times New Roman"/>
                <a:cs typeface="Times New Roman"/>
                <a:sym typeface="Times New Roman"/>
              </a:rPr>
              <a:t>mà</a:t>
            </a:r>
            <a:r>
              <a:rPr lang="en-US" sz="2400" dirty="0" smtClean="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bỏ</a:t>
            </a:r>
            <a:r>
              <a:rPr lang="en-US" sz="2400" dirty="0" smtClean="0">
                <a:solidFill>
                  <a:schemeClr val="dk1"/>
                </a:solidFill>
                <a:latin typeface="Times New Roman"/>
                <a:ea typeface="Times New Roman"/>
                <a:cs typeface="Times New Roman"/>
                <a:sym typeface="Times New Roman"/>
              </a:rPr>
              <a:t> </a:t>
            </a:r>
            <a:r>
              <a:rPr lang="vi-VN" sz="2400" dirty="0">
                <a:solidFill>
                  <a:schemeClr val="dk1"/>
                </a:solidFill>
                <a:latin typeface="Times New Roman"/>
                <a:ea typeface="Times New Roman"/>
                <a:cs typeface="Times New Roman"/>
                <a:sym typeface="Times New Roman"/>
              </a:rPr>
              <a:t>được</a:t>
            </a:r>
            <a:r>
              <a:rPr lang="en-US" sz="2400" dirty="0">
                <a:solidFill>
                  <a:schemeClr val="dk1"/>
                </a:solidFill>
                <a:latin typeface="Times New Roman"/>
                <a:ea typeface="Times New Roman"/>
                <a:cs typeface="Times New Roman"/>
                <a:sym typeface="Times New Roman"/>
              </a:rPr>
              <a:t>.</a:t>
            </a:r>
            <a:endParaRPr lang="en-GB" sz="2400" dirty="0">
              <a:solidFill>
                <a:schemeClr val="dk1"/>
              </a:solidFill>
              <a:latin typeface="Times New Roman"/>
              <a:ea typeface="Times New Roman"/>
              <a:cs typeface="Times New Roman"/>
              <a:sym typeface="Times New Roman"/>
            </a:endParaRPr>
          </a:p>
          <a:p>
            <a:pPr marL="114300" indent="0">
              <a:spcBef>
                <a:spcPts val="520"/>
              </a:spcBef>
              <a:buSzPts val="2600"/>
              <a:buNone/>
            </a:pPr>
            <a:r>
              <a:rPr lang="en-GB" sz="2400" b="1" dirty="0" smtClean="0">
                <a:solidFill>
                  <a:schemeClr val="dk1"/>
                </a:solidFill>
                <a:latin typeface="Times New Roman"/>
                <a:ea typeface="Times New Roman"/>
                <a:cs typeface="Times New Roman"/>
                <a:sym typeface="Times New Roman"/>
              </a:rPr>
              <a:t>- TVV</a:t>
            </a:r>
            <a:r>
              <a:rPr lang="en-GB" sz="2400" b="1" dirty="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Em</a:t>
            </a:r>
            <a:r>
              <a:rPr lang="en-US" sz="2400" b="1" dirty="0" smtClean="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nghĩ</a:t>
            </a:r>
            <a:r>
              <a:rPr lang="en-US" sz="2400" b="1" dirty="0">
                <a:solidFill>
                  <a:schemeClr val="dk1"/>
                </a:solidFill>
                <a:latin typeface="Times New Roman"/>
                <a:ea typeface="Times New Roman"/>
                <a:cs typeface="Times New Roman"/>
                <a:sym typeface="Times New Roman"/>
              </a:rPr>
              <a:t> </a:t>
            </a:r>
            <a:r>
              <a:rPr lang="vi-VN" sz="2400" b="1" dirty="0" smtClean="0">
                <a:solidFill>
                  <a:schemeClr val="dk1"/>
                </a:solidFill>
                <a:latin typeface="Times New Roman"/>
                <a:ea typeface="Times New Roman"/>
                <a:cs typeface="Times New Roman"/>
                <a:sym typeface="Times New Roman"/>
              </a:rPr>
              <a:t>rằng đã</a:t>
            </a:r>
            <a:r>
              <a:rPr lang="en-US" sz="2400" b="1" dirty="0" smtClean="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nghiện</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là</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cả</a:t>
            </a:r>
            <a:r>
              <a:rPr lang="en-US" sz="2400" b="1" dirty="0">
                <a:solidFill>
                  <a:schemeClr val="dk1"/>
                </a:solidFill>
                <a:latin typeface="Times New Roman"/>
                <a:ea typeface="Times New Roman"/>
                <a:cs typeface="Times New Roman"/>
                <a:sym typeface="Times New Roman"/>
              </a:rPr>
              <a:t> </a:t>
            </a:r>
            <a:r>
              <a:rPr lang="vi-VN" sz="2400" b="1" dirty="0">
                <a:solidFill>
                  <a:schemeClr val="dk1"/>
                </a:solidFill>
                <a:latin typeface="Times New Roman"/>
                <a:ea typeface="Times New Roman"/>
                <a:cs typeface="Times New Roman"/>
                <a:sym typeface="Times New Roman"/>
              </a:rPr>
              <a:t>đời</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nghiện</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và</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không</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cách</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nào</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có</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thể</a:t>
            </a:r>
            <a:r>
              <a:rPr lang="en-US" sz="2400" b="1" dirty="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bỏ</a:t>
            </a:r>
            <a:r>
              <a:rPr lang="en-US" sz="2400" b="1" dirty="0" smtClean="0">
                <a:solidFill>
                  <a:schemeClr val="dk1"/>
                </a:solidFill>
                <a:latin typeface="Times New Roman"/>
                <a:ea typeface="Times New Roman"/>
                <a:cs typeface="Times New Roman"/>
                <a:sym typeface="Times New Roman"/>
              </a:rPr>
              <a:t> </a:t>
            </a:r>
            <a:r>
              <a:rPr lang="vi-VN" sz="2400" b="1" dirty="0" smtClean="0">
                <a:solidFill>
                  <a:schemeClr val="dk1"/>
                </a:solidFill>
                <a:latin typeface="Times New Roman"/>
                <a:ea typeface="Times New Roman"/>
                <a:cs typeface="Times New Roman"/>
                <a:sym typeface="Times New Roman"/>
              </a:rPr>
              <a:t>được</a:t>
            </a:r>
            <a:r>
              <a:rPr lang="vi-VN" sz="2400" b="1" dirty="0">
                <a:solidFill>
                  <a:schemeClr val="dk1"/>
                </a:solidFill>
                <a:latin typeface="Times New Roman"/>
                <a:ea typeface="Times New Roman"/>
                <a:cs typeface="Times New Roman"/>
                <a:sym typeface="Times New Roman"/>
              </a:rPr>
              <a:t>.</a:t>
            </a:r>
            <a:r>
              <a:rPr lang="vi-VN" sz="2400" b="1" dirty="0" smtClean="0">
                <a:solidFill>
                  <a:schemeClr val="dk1"/>
                </a:solidFill>
                <a:latin typeface="Times New Roman"/>
                <a:ea typeface="Times New Roman"/>
                <a:cs typeface="Times New Roman"/>
                <a:sym typeface="Times New Roman"/>
              </a:rPr>
              <a:t> </a:t>
            </a:r>
            <a:r>
              <a:rPr lang="en-US" sz="2400" dirty="0">
                <a:solidFill>
                  <a:srgbClr val="0070C0"/>
                </a:solidFill>
                <a:latin typeface="Times New Roman"/>
                <a:ea typeface="Times New Roman"/>
                <a:cs typeface="Times New Roman"/>
                <a:sym typeface="Times New Roman"/>
              </a:rPr>
              <a:t>(PH </a:t>
            </a:r>
            <a:r>
              <a:rPr lang="en-US" sz="2400" dirty="0" err="1">
                <a:solidFill>
                  <a:srgbClr val="0070C0"/>
                </a:solidFill>
                <a:latin typeface="Times New Roman"/>
                <a:ea typeface="Times New Roman"/>
                <a:cs typeface="Times New Roman"/>
                <a:sym typeface="Times New Roman"/>
              </a:rPr>
              <a:t>phóng</a:t>
            </a:r>
            <a:r>
              <a:rPr lang="en-US" sz="2400" dirty="0">
                <a:solidFill>
                  <a:srgbClr val="0070C0"/>
                </a:solidFill>
                <a:latin typeface="Times New Roman"/>
                <a:ea typeface="Times New Roman"/>
                <a:cs typeface="Times New Roman"/>
                <a:sym typeface="Times New Roman"/>
              </a:rPr>
              <a:t> </a:t>
            </a:r>
            <a:r>
              <a:rPr lang="vi-VN" sz="2400" dirty="0">
                <a:solidFill>
                  <a:srgbClr val="0070C0"/>
                </a:solidFill>
                <a:latin typeface="Times New Roman"/>
                <a:ea typeface="Times New Roman"/>
                <a:cs typeface="Times New Roman"/>
                <a:sym typeface="Times New Roman"/>
              </a:rPr>
              <a:t>đại</a:t>
            </a:r>
            <a:r>
              <a:rPr lang="en-US" sz="2400" dirty="0" smtClean="0">
                <a:solidFill>
                  <a:srgbClr val="0070C0"/>
                </a:solidFill>
                <a:latin typeface="Times New Roman"/>
                <a:ea typeface="Times New Roman"/>
                <a:cs typeface="Times New Roman"/>
                <a:sym typeface="Times New Roman"/>
              </a:rPr>
              <a:t>)</a:t>
            </a:r>
          </a:p>
          <a:p>
            <a:pPr marL="114300" indent="0">
              <a:spcBef>
                <a:spcPts val="520"/>
              </a:spcBef>
              <a:buSzPts val="2600"/>
              <a:buNone/>
            </a:pPr>
            <a:r>
              <a:rPr lang="vi-VN" sz="2400" dirty="0">
                <a:solidFill>
                  <a:schemeClr val="tx1"/>
                </a:solidFill>
                <a:latin typeface="Times New Roman"/>
                <a:ea typeface="Times New Roman"/>
                <a:cs typeface="Times New Roman"/>
                <a:sym typeface="Times New Roman"/>
              </a:rPr>
              <a:t>+ KH: Dạ, nhưng em thấy mấy đứa bạn uống methadone vô thì lại bỏ được. Mà có thiệt vậy không anh?</a:t>
            </a:r>
            <a:r>
              <a:rPr lang="en-GB" sz="2400" dirty="0">
                <a:solidFill>
                  <a:schemeClr val="dk1"/>
                </a:solidFill>
                <a:latin typeface="Times New Roman"/>
                <a:ea typeface="Times New Roman"/>
                <a:cs typeface="Times New Roman"/>
                <a:sym typeface="Times New Roman"/>
              </a:rPr>
              <a:t> </a:t>
            </a:r>
          </a:p>
          <a:p>
            <a:pPr marL="114300" indent="0">
              <a:spcBef>
                <a:spcPts val="520"/>
              </a:spcBef>
              <a:buSzPts val="2600"/>
              <a:buNone/>
            </a:pPr>
            <a:endParaRPr lang="en-US" sz="2600" dirty="0">
              <a:solidFill>
                <a:srgbClr val="0070C0"/>
              </a:solidFill>
              <a:latin typeface="Times New Roman"/>
              <a:ea typeface="Times New Roman"/>
              <a:cs typeface="Times New Roman"/>
              <a:sym typeface="Times New Roman"/>
            </a:endParaRPr>
          </a:p>
        </p:txBody>
      </p:sp>
      <p:sp>
        <p:nvSpPr>
          <p:cNvPr id="763" name="Shape 763"/>
          <p:cNvSpPr txBox="1"/>
          <p:nvPr/>
        </p:nvSpPr>
        <p:spPr>
          <a:xfrm>
            <a:off x="-2303491" y="2216945"/>
            <a:ext cx="184666" cy="369332"/>
          </a:xfrm>
          <a:prstGeom prst="rect">
            <a:avLst/>
          </a:prstGeom>
          <a:noFill/>
          <a:ln>
            <a:noFill/>
          </a:ln>
        </p:spPr>
        <p:txBody>
          <a:bodyPr spcFirstLastPara="1" wrap="square" lIns="91425" tIns="45700" rIns="91425" bIns="45700" anchor="t" anchorCtr="0">
            <a:noAutofit/>
          </a:bodyPr>
          <a:lstStyle/>
          <a:p>
            <a:pPr>
              <a:buClr>
                <a:srgbClr val="000000"/>
              </a:buClr>
              <a:buSzPts val="1800"/>
            </a:pPr>
            <a:endParaRPr>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60929343"/>
      </p:ext>
    </p:extLst>
  </p:cSld>
  <p:clrMapOvr>
    <a:masterClrMapping/>
  </p:clrMapOvr>
  <p:transition spd="slow">
    <p:push dir="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sp>
        <p:nvSpPr>
          <p:cNvPr id="761" name="Shape 761"/>
          <p:cNvSpPr txBox="1">
            <a:spLocks noGrp="1"/>
          </p:cNvSpPr>
          <p:nvPr>
            <p:ph type="title"/>
          </p:nvPr>
        </p:nvSpPr>
        <p:spPr>
          <a:xfrm>
            <a:off x="1097280" y="286604"/>
            <a:ext cx="10058400" cy="1179340"/>
          </a:xfrm>
          <a:prstGeom prst="rect">
            <a:avLst/>
          </a:prstGeom>
          <a:noFill/>
          <a:ln>
            <a:noFill/>
          </a:ln>
        </p:spPr>
        <p:txBody>
          <a:bodyPr spcFirstLastPara="1" vert="horz" wrap="square" lIns="91425" tIns="45700" rIns="91425" bIns="45700" rtlCol="0" anchor="ctr" anchorCtr="0">
            <a:noAutofit/>
          </a:bodyPr>
          <a:lstStyle/>
          <a:p>
            <a:pPr algn="ctr"/>
            <a:r>
              <a:rPr lang="en-US" sz="3600" b="1" dirty="0" smtClean="0">
                <a:solidFill>
                  <a:srgbClr val="FF0000"/>
                </a:solidFill>
                <a:latin typeface="Times New Roman (Headings)"/>
                <a:sym typeface="Times New Roman"/>
              </a:rPr>
              <a:t/>
            </a:r>
            <a:br>
              <a:rPr lang="en-US" sz="3600" b="1" dirty="0" smtClean="0">
                <a:solidFill>
                  <a:srgbClr val="FF0000"/>
                </a:solidFill>
                <a:latin typeface="Times New Roman (Headings)"/>
                <a:sym typeface="Times New Roman"/>
              </a:rPr>
            </a:br>
            <a:r>
              <a:rPr lang="en-US" sz="3600" b="1" dirty="0" smtClean="0">
                <a:solidFill>
                  <a:srgbClr val="FF0000"/>
                </a:solidFill>
                <a:latin typeface="Times New Roman (Headings)"/>
                <a:sym typeface="Times New Roman"/>
              </a:rPr>
              <a:t>MỘT </a:t>
            </a:r>
            <a:r>
              <a:rPr lang="en-US" sz="3600" b="1" dirty="0">
                <a:solidFill>
                  <a:srgbClr val="FF0000"/>
                </a:solidFill>
                <a:latin typeface="Times New Roman (Headings)"/>
                <a:sym typeface="Times New Roman"/>
              </a:rPr>
              <a:t>ĐOẠN VẤN ĐÀM </a:t>
            </a:r>
            <a:br>
              <a:rPr lang="en-US" sz="3600" b="1" dirty="0">
                <a:solidFill>
                  <a:srgbClr val="FF0000"/>
                </a:solidFill>
                <a:latin typeface="Times New Roman (Headings)"/>
                <a:sym typeface="Times New Roman"/>
              </a:rPr>
            </a:br>
            <a:r>
              <a:rPr lang="en-US" sz="3600" b="1" dirty="0">
                <a:solidFill>
                  <a:srgbClr val="FF0000"/>
                </a:solidFill>
                <a:latin typeface="Times New Roman (Headings)"/>
                <a:sym typeface="Times New Roman"/>
              </a:rPr>
              <a:t>ÁP DỤNG PHỎNG VẤN TẠO ĐỘNG </a:t>
            </a:r>
            <a:r>
              <a:rPr lang="en-US" sz="3600" b="1" dirty="0" smtClean="0">
                <a:solidFill>
                  <a:srgbClr val="FF0000"/>
                </a:solidFill>
                <a:latin typeface="Times New Roman (Headings)"/>
                <a:sym typeface="Times New Roman"/>
              </a:rPr>
              <a:t>LỰC</a:t>
            </a:r>
            <a:endParaRPr sz="3600" dirty="0">
              <a:latin typeface="Times New Roman (Headings)"/>
              <a:sym typeface="Times New Roman"/>
            </a:endParaRPr>
          </a:p>
        </p:txBody>
      </p:sp>
      <p:sp>
        <p:nvSpPr>
          <p:cNvPr id="762" name="Shape 762"/>
          <p:cNvSpPr txBox="1">
            <a:spLocks noGrp="1"/>
          </p:cNvSpPr>
          <p:nvPr>
            <p:ph type="body" idx="1"/>
          </p:nvPr>
        </p:nvSpPr>
        <p:spPr>
          <a:xfrm>
            <a:off x="1097280" y="1596572"/>
            <a:ext cx="10058400" cy="4673600"/>
          </a:xfrm>
          <a:prstGeom prst="rect">
            <a:avLst/>
          </a:prstGeom>
          <a:noFill/>
          <a:ln>
            <a:noFill/>
          </a:ln>
        </p:spPr>
        <p:txBody>
          <a:bodyPr spcFirstLastPara="1" vert="horz" wrap="square" lIns="91425" tIns="45700" rIns="91425" bIns="45700" rtlCol="0" anchor="t" anchorCtr="0">
            <a:noAutofit/>
          </a:bodyPr>
          <a:lstStyle/>
          <a:p>
            <a:pPr marL="114300">
              <a:buSzPts val="2400"/>
            </a:pPr>
            <a:r>
              <a:rPr lang="en-GB" sz="2400" b="1" dirty="0" smtClean="0">
                <a:solidFill>
                  <a:schemeClr val="tx1"/>
                </a:solidFill>
                <a:latin typeface="Times New Roman"/>
                <a:ea typeface="Times New Roman"/>
                <a:cs typeface="Times New Roman"/>
                <a:sym typeface="Times New Roman"/>
              </a:rPr>
              <a:t>- TVV: </a:t>
            </a:r>
            <a:r>
              <a:rPr lang="en-GB" sz="2400" b="1" dirty="0" err="1" smtClean="0">
                <a:solidFill>
                  <a:schemeClr val="tx1"/>
                </a:solidFill>
                <a:latin typeface="Times New Roman"/>
                <a:ea typeface="Times New Roman"/>
                <a:cs typeface="Times New Roman"/>
                <a:sym typeface="Times New Roman"/>
              </a:rPr>
              <a:t>Em</a:t>
            </a:r>
            <a:r>
              <a:rPr lang="en-GB" sz="2400" b="1" dirty="0" smtClean="0">
                <a:solidFill>
                  <a:schemeClr val="tx1"/>
                </a:solidFill>
                <a:latin typeface="Times New Roman"/>
                <a:ea typeface="Times New Roman"/>
                <a:cs typeface="Times New Roman"/>
                <a:sym typeface="Times New Roman"/>
              </a:rPr>
              <a:t> </a:t>
            </a:r>
            <a:r>
              <a:rPr lang="en-GB" sz="2400" b="1" dirty="0" err="1" smtClean="0">
                <a:solidFill>
                  <a:schemeClr val="tx1"/>
                </a:solidFill>
                <a:latin typeface="Times New Roman"/>
                <a:ea typeface="Times New Roman"/>
                <a:cs typeface="Times New Roman"/>
                <a:sym typeface="Times New Roman"/>
              </a:rPr>
              <a:t>thấy</a:t>
            </a:r>
            <a:r>
              <a:rPr lang="en-GB" sz="2400" b="1" dirty="0" smtClean="0">
                <a:solidFill>
                  <a:schemeClr val="tx1"/>
                </a:solidFill>
                <a:latin typeface="Times New Roman"/>
                <a:ea typeface="Times New Roman"/>
                <a:cs typeface="Times New Roman"/>
                <a:sym typeface="Times New Roman"/>
              </a:rPr>
              <a:t> </a:t>
            </a:r>
            <a:r>
              <a:rPr lang="en-GB" sz="2400" b="1" dirty="0" err="1" smtClean="0">
                <a:solidFill>
                  <a:schemeClr val="tx1"/>
                </a:solidFill>
                <a:latin typeface="Times New Roman"/>
                <a:ea typeface="Times New Roman"/>
                <a:cs typeface="Times New Roman"/>
                <a:sym typeface="Times New Roman"/>
              </a:rPr>
              <a:t>có</a:t>
            </a:r>
            <a:r>
              <a:rPr lang="en-GB" sz="2400" b="1" dirty="0" smtClean="0">
                <a:solidFill>
                  <a:schemeClr val="tx1"/>
                </a:solidFill>
                <a:latin typeface="Times New Roman"/>
                <a:ea typeface="Times New Roman"/>
                <a:cs typeface="Times New Roman"/>
                <a:sym typeface="Times New Roman"/>
              </a:rPr>
              <a:t> </a:t>
            </a:r>
            <a:r>
              <a:rPr lang="en-GB" sz="2400" b="1" dirty="0" err="1" smtClean="0">
                <a:solidFill>
                  <a:schemeClr val="tx1"/>
                </a:solidFill>
                <a:latin typeface="Times New Roman"/>
                <a:ea typeface="Times New Roman"/>
                <a:cs typeface="Times New Roman"/>
                <a:sym typeface="Times New Roman"/>
              </a:rPr>
              <a:t>bạn</a:t>
            </a:r>
            <a:r>
              <a:rPr lang="en-GB" sz="2400" b="1" dirty="0" smtClean="0">
                <a:solidFill>
                  <a:schemeClr val="tx1"/>
                </a:solidFill>
                <a:latin typeface="Times New Roman"/>
                <a:ea typeface="Times New Roman"/>
                <a:cs typeface="Times New Roman"/>
                <a:sym typeface="Times New Roman"/>
              </a:rPr>
              <a:t> </a:t>
            </a:r>
            <a:r>
              <a:rPr lang="en-GB" sz="2400" b="1" dirty="0" err="1" smtClean="0">
                <a:solidFill>
                  <a:schemeClr val="tx1"/>
                </a:solidFill>
                <a:latin typeface="Times New Roman"/>
                <a:ea typeface="Times New Roman"/>
                <a:cs typeface="Times New Roman"/>
                <a:sym typeface="Times New Roman"/>
              </a:rPr>
              <a:t>uống</a:t>
            </a:r>
            <a:r>
              <a:rPr lang="en-GB" sz="2400" b="1" dirty="0" smtClean="0">
                <a:solidFill>
                  <a:schemeClr val="tx1"/>
                </a:solidFill>
                <a:latin typeface="Times New Roman"/>
                <a:ea typeface="Times New Roman"/>
                <a:cs typeface="Times New Roman"/>
                <a:sym typeface="Times New Roman"/>
              </a:rPr>
              <a:t> methadone </a:t>
            </a:r>
            <a:r>
              <a:rPr lang="en-GB" sz="2400" b="1" dirty="0" err="1" smtClean="0">
                <a:solidFill>
                  <a:schemeClr val="tx1"/>
                </a:solidFill>
                <a:latin typeface="Times New Roman"/>
                <a:ea typeface="Times New Roman"/>
                <a:cs typeface="Times New Roman"/>
                <a:sym typeface="Times New Roman"/>
              </a:rPr>
              <a:t>vô</a:t>
            </a:r>
            <a:r>
              <a:rPr lang="en-GB" sz="2400" b="1" dirty="0" smtClean="0">
                <a:solidFill>
                  <a:schemeClr val="tx1"/>
                </a:solidFill>
                <a:latin typeface="Times New Roman"/>
                <a:ea typeface="Times New Roman"/>
                <a:cs typeface="Times New Roman"/>
                <a:sym typeface="Times New Roman"/>
              </a:rPr>
              <a:t> </a:t>
            </a:r>
            <a:r>
              <a:rPr lang="en-GB" sz="2400" b="1" dirty="0" err="1" smtClean="0">
                <a:solidFill>
                  <a:schemeClr val="tx1"/>
                </a:solidFill>
                <a:latin typeface="Times New Roman"/>
                <a:ea typeface="Times New Roman"/>
                <a:cs typeface="Times New Roman"/>
                <a:sym typeface="Times New Roman"/>
              </a:rPr>
              <a:t>thì</a:t>
            </a:r>
            <a:r>
              <a:rPr lang="en-GB" sz="2400" b="1" dirty="0" smtClean="0">
                <a:solidFill>
                  <a:schemeClr val="tx1"/>
                </a:solidFill>
                <a:latin typeface="Times New Roman"/>
                <a:ea typeface="Times New Roman"/>
                <a:cs typeface="Times New Roman"/>
                <a:sym typeface="Times New Roman"/>
              </a:rPr>
              <a:t> </a:t>
            </a:r>
            <a:r>
              <a:rPr lang="en-GB" sz="2400" b="1" dirty="0" err="1" smtClean="0">
                <a:solidFill>
                  <a:schemeClr val="tx1"/>
                </a:solidFill>
                <a:latin typeface="Times New Roman"/>
                <a:ea typeface="Times New Roman"/>
                <a:cs typeface="Times New Roman"/>
                <a:sym typeface="Times New Roman"/>
              </a:rPr>
              <a:t>lại</a:t>
            </a:r>
            <a:r>
              <a:rPr lang="en-GB" sz="2400" b="1" dirty="0" smtClean="0">
                <a:solidFill>
                  <a:schemeClr val="tx1"/>
                </a:solidFill>
                <a:latin typeface="Times New Roman"/>
                <a:ea typeface="Times New Roman"/>
                <a:cs typeface="Times New Roman"/>
                <a:sym typeface="Times New Roman"/>
              </a:rPr>
              <a:t> </a:t>
            </a:r>
            <a:r>
              <a:rPr lang="en-GB" sz="2400" b="1" dirty="0" err="1" smtClean="0">
                <a:solidFill>
                  <a:schemeClr val="tx1"/>
                </a:solidFill>
                <a:latin typeface="Times New Roman"/>
                <a:ea typeface="Times New Roman"/>
                <a:cs typeface="Times New Roman"/>
                <a:sym typeface="Times New Roman"/>
              </a:rPr>
              <a:t>bỏ</a:t>
            </a:r>
            <a:r>
              <a:rPr lang="en-GB" sz="2400" b="1" dirty="0" smtClean="0">
                <a:solidFill>
                  <a:schemeClr val="tx1"/>
                </a:solidFill>
                <a:latin typeface="Times New Roman"/>
                <a:ea typeface="Times New Roman"/>
                <a:cs typeface="Times New Roman"/>
                <a:sym typeface="Times New Roman"/>
              </a:rPr>
              <a:t> </a:t>
            </a:r>
            <a:r>
              <a:rPr lang="en-GB" sz="2400" b="1" dirty="0" err="1" smtClean="0">
                <a:solidFill>
                  <a:schemeClr val="tx1"/>
                </a:solidFill>
                <a:latin typeface="Times New Roman"/>
                <a:ea typeface="Times New Roman"/>
                <a:cs typeface="Times New Roman"/>
                <a:sym typeface="Times New Roman"/>
              </a:rPr>
              <a:t>được</a:t>
            </a:r>
            <a:r>
              <a:rPr lang="en-GB" sz="2400" b="1" dirty="0" smtClean="0">
                <a:solidFill>
                  <a:schemeClr val="tx1"/>
                </a:solidFill>
                <a:latin typeface="Times New Roman"/>
                <a:ea typeface="Times New Roman"/>
                <a:cs typeface="Times New Roman"/>
                <a:sym typeface="Times New Roman"/>
              </a:rPr>
              <a:t>.</a:t>
            </a:r>
            <a:r>
              <a:rPr lang="en-GB" sz="2400" dirty="0" smtClean="0">
                <a:solidFill>
                  <a:schemeClr val="dk1"/>
                </a:solidFill>
                <a:latin typeface="Times New Roman"/>
                <a:ea typeface="Times New Roman"/>
                <a:cs typeface="Times New Roman"/>
                <a:sym typeface="Times New Roman"/>
              </a:rPr>
              <a:t> </a:t>
            </a:r>
            <a:r>
              <a:rPr lang="en-GB" sz="2400" dirty="0" smtClean="0">
                <a:solidFill>
                  <a:srgbClr val="0070C0"/>
                </a:solidFill>
                <a:latin typeface="Times New Roman"/>
                <a:ea typeface="Times New Roman"/>
                <a:cs typeface="Times New Roman"/>
                <a:sym typeface="Times New Roman"/>
              </a:rPr>
              <a:t>(PH </a:t>
            </a:r>
            <a:r>
              <a:rPr lang="en-GB" sz="2400" dirty="0" err="1" smtClean="0">
                <a:solidFill>
                  <a:srgbClr val="0070C0"/>
                </a:solidFill>
                <a:latin typeface="Times New Roman"/>
                <a:ea typeface="Times New Roman"/>
                <a:cs typeface="Times New Roman"/>
                <a:sym typeface="Times New Roman"/>
              </a:rPr>
              <a:t>đơn</a:t>
            </a:r>
            <a:r>
              <a:rPr lang="en-GB" sz="2400" dirty="0" smtClean="0">
                <a:solidFill>
                  <a:srgbClr val="0070C0"/>
                </a:solidFill>
                <a:latin typeface="Times New Roman"/>
                <a:ea typeface="Times New Roman"/>
                <a:cs typeface="Times New Roman"/>
                <a:sym typeface="Times New Roman"/>
              </a:rPr>
              <a:t> </a:t>
            </a:r>
            <a:r>
              <a:rPr lang="en-GB" sz="2400" dirty="0" err="1" smtClean="0">
                <a:solidFill>
                  <a:srgbClr val="0070C0"/>
                </a:solidFill>
                <a:latin typeface="Times New Roman"/>
                <a:ea typeface="Times New Roman"/>
                <a:cs typeface="Times New Roman"/>
                <a:sym typeface="Times New Roman"/>
              </a:rPr>
              <a:t>giản</a:t>
            </a:r>
            <a:r>
              <a:rPr lang="en-GB" sz="2400" dirty="0" smtClean="0">
                <a:solidFill>
                  <a:srgbClr val="0070C0"/>
                </a:solidFill>
                <a:latin typeface="Times New Roman"/>
                <a:ea typeface="Times New Roman"/>
                <a:cs typeface="Times New Roman"/>
                <a:sym typeface="Times New Roman"/>
              </a:rPr>
              <a:t>)</a:t>
            </a:r>
          </a:p>
          <a:p>
            <a:pPr marL="114300">
              <a:buSzPts val="2400"/>
            </a:pPr>
            <a:r>
              <a:rPr lang="en-GB" sz="2400" dirty="0" smtClean="0">
                <a:solidFill>
                  <a:schemeClr val="dk1"/>
                </a:solidFill>
                <a:latin typeface="Times New Roman"/>
                <a:ea typeface="Times New Roman"/>
                <a:cs typeface="Times New Roman"/>
                <a:sym typeface="Times New Roman"/>
              </a:rPr>
              <a:t>+ KH: </a:t>
            </a:r>
            <a:r>
              <a:rPr lang="en-GB" sz="2400" dirty="0" err="1" smtClean="0">
                <a:solidFill>
                  <a:schemeClr val="dk1"/>
                </a:solidFill>
                <a:latin typeface="Times New Roman"/>
                <a:ea typeface="Times New Roman"/>
                <a:cs typeface="Times New Roman"/>
                <a:sym typeface="Times New Roman"/>
              </a:rPr>
              <a:t>Dạ</a:t>
            </a:r>
            <a:r>
              <a:rPr lang="en-GB" sz="2400" dirty="0" smtClean="0">
                <a:solidFill>
                  <a:schemeClr val="dk1"/>
                </a:solidFill>
                <a:latin typeface="Times New Roman"/>
                <a:ea typeface="Times New Roman"/>
                <a:cs typeface="Times New Roman"/>
                <a:sym typeface="Times New Roman"/>
              </a:rPr>
              <a:t>, </a:t>
            </a:r>
            <a:r>
              <a:rPr lang="en-US" sz="2400" dirty="0" err="1" smtClean="0">
                <a:solidFill>
                  <a:schemeClr val="dk1"/>
                </a:solidFill>
                <a:latin typeface="Times New Roman"/>
                <a:ea typeface="Times New Roman"/>
                <a:cs typeface="Times New Roman"/>
                <a:sym typeface="Times New Roman"/>
              </a:rPr>
              <a:t>nghe</a:t>
            </a:r>
            <a:r>
              <a:rPr lang="en-US" sz="2400" dirty="0" smtClean="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mấy</a:t>
            </a:r>
            <a:r>
              <a:rPr lang="en-US" sz="2400" dirty="0">
                <a:solidFill>
                  <a:schemeClr val="dk1"/>
                </a:solidFill>
                <a:latin typeface="Times New Roman"/>
                <a:ea typeface="Times New Roman"/>
                <a:cs typeface="Times New Roman"/>
                <a:sym typeface="Times New Roman"/>
              </a:rPr>
              <a:t> </a:t>
            </a:r>
            <a:r>
              <a:rPr lang="vi-VN" sz="2400" dirty="0">
                <a:solidFill>
                  <a:schemeClr val="dk1"/>
                </a:solidFill>
                <a:latin typeface="Times New Roman"/>
                <a:ea typeface="Times New Roman"/>
                <a:cs typeface="Times New Roman"/>
                <a:sym typeface="Times New Roman"/>
              </a:rPr>
              <a:t>đứa</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bạn</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uống</a:t>
            </a:r>
            <a:r>
              <a:rPr lang="en-US" sz="2400" dirty="0">
                <a:solidFill>
                  <a:schemeClr val="dk1"/>
                </a:solidFill>
                <a:latin typeface="Times New Roman"/>
                <a:ea typeface="Times New Roman"/>
                <a:cs typeface="Times New Roman"/>
                <a:sym typeface="Times New Roman"/>
              </a:rPr>
              <a:t> methadone ở </a:t>
            </a:r>
            <a:r>
              <a:rPr lang="vi-VN" sz="2400" dirty="0">
                <a:solidFill>
                  <a:schemeClr val="dk1"/>
                </a:solidFill>
                <a:latin typeface="Times New Roman"/>
                <a:ea typeface="Times New Roman"/>
                <a:cs typeface="Times New Roman"/>
                <a:sym typeface="Times New Roman"/>
              </a:rPr>
              <a:t>đâ</a:t>
            </a:r>
            <a:r>
              <a:rPr lang="en-US" sz="2400" dirty="0">
                <a:solidFill>
                  <a:schemeClr val="dk1"/>
                </a:solidFill>
                <a:latin typeface="Times New Roman"/>
                <a:ea typeface="Times New Roman"/>
                <a:cs typeface="Times New Roman"/>
                <a:sym typeface="Times New Roman"/>
              </a:rPr>
              <a:t>y </a:t>
            </a:r>
            <a:r>
              <a:rPr lang="en-US" sz="2400" dirty="0" err="1">
                <a:solidFill>
                  <a:schemeClr val="dk1"/>
                </a:solidFill>
                <a:latin typeface="Times New Roman"/>
                <a:ea typeface="Times New Roman"/>
                <a:cs typeface="Times New Roman"/>
                <a:sym typeface="Times New Roman"/>
              </a:rPr>
              <a:t>tụi</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nó</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nói</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uống</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cái</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này</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vô</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ch</a:t>
            </a:r>
            <a:r>
              <a:rPr lang="vi-VN" sz="2400" dirty="0">
                <a:solidFill>
                  <a:schemeClr val="dk1"/>
                </a:solidFill>
                <a:latin typeface="Times New Roman"/>
                <a:ea typeface="Times New Roman"/>
                <a:cs typeface="Times New Roman"/>
                <a:sym typeface="Times New Roman"/>
              </a:rPr>
              <a:t>ơ</a:t>
            </a:r>
            <a:r>
              <a:rPr lang="en-US" sz="2400" dirty="0" err="1">
                <a:solidFill>
                  <a:schemeClr val="dk1"/>
                </a:solidFill>
                <a:latin typeface="Times New Roman"/>
                <a:ea typeface="Times New Roman"/>
                <a:cs typeface="Times New Roman"/>
                <a:sym typeface="Times New Roman"/>
              </a:rPr>
              <a:t>i</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không</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phê</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nữa</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T</a:t>
            </a:r>
            <a:r>
              <a:rPr lang="en-US" sz="2400" dirty="0" err="1" smtClean="0">
                <a:solidFill>
                  <a:schemeClr val="dk1"/>
                </a:solidFill>
                <a:latin typeface="Times New Roman"/>
                <a:ea typeface="Times New Roman"/>
                <a:cs typeface="Times New Roman"/>
                <a:sym typeface="Times New Roman"/>
              </a:rPr>
              <a:t>hấy</a:t>
            </a:r>
            <a:r>
              <a:rPr lang="en-US" sz="2400" dirty="0" smtClean="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tụi</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nó</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không</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còn</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phải</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vật</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lộn</a:t>
            </a:r>
            <a:r>
              <a:rPr lang="en-US" sz="2400" dirty="0">
                <a:solidFill>
                  <a:schemeClr val="dk1"/>
                </a:solidFill>
                <a:latin typeface="Times New Roman"/>
                <a:ea typeface="Times New Roman"/>
                <a:cs typeface="Times New Roman"/>
                <a:sym typeface="Times New Roman"/>
              </a:rPr>
              <a:t> </a:t>
            </a:r>
            <a:r>
              <a:rPr lang="vi-VN" sz="2400" dirty="0">
                <a:solidFill>
                  <a:schemeClr val="dk1"/>
                </a:solidFill>
                <a:latin typeface="Times New Roman"/>
                <a:ea typeface="Times New Roman"/>
                <a:cs typeface="Times New Roman"/>
                <a:sym typeface="Times New Roman"/>
              </a:rPr>
              <a:t>đ</a:t>
            </a:r>
            <a:r>
              <a:rPr lang="en-US" sz="2400" dirty="0" err="1">
                <a:solidFill>
                  <a:schemeClr val="dk1"/>
                </a:solidFill>
                <a:latin typeface="Times New Roman"/>
                <a:ea typeface="Times New Roman"/>
                <a:cs typeface="Times New Roman"/>
                <a:sym typeface="Times New Roman"/>
              </a:rPr>
              <a:t>i</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kiếm</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hàng</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mà</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cũng</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không</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sợ</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bị</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công</a:t>
            </a:r>
            <a:r>
              <a:rPr lang="en-US" sz="2400" dirty="0">
                <a:solidFill>
                  <a:schemeClr val="dk1"/>
                </a:solidFill>
                <a:latin typeface="Times New Roman"/>
                <a:ea typeface="Times New Roman"/>
                <a:cs typeface="Times New Roman"/>
                <a:sym typeface="Times New Roman"/>
              </a:rPr>
              <a:t> an </a:t>
            </a:r>
            <a:r>
              <a:rPr lang="en-US" sz="2400" dirty="0" err="1">
                <a:solidFill>
                  <a:schemeClr val="dk1"/>
                </a:solidFill>
                <a:latin typeface="Times New Roman"/>
                <a:ea typeface="Times New Roman"/>
                <a:cs typeface="Times New Roman"/>
                <a:sym typeface="Times New Roman"/>
              </a:rPr>
              <a:t>hốt</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nữa</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thích</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thiệt</a:t>
            </a:r>
            <a:r>
              <a:rPr lang="en-US" sz="2400" dirty="0" smtClean="0">
                <a:solidFill>
                  <a:schemeClr val="dk1"/>
                </a:solidFill>
                <a:latin typeface="Times New Roman"/>
                <a:ea typeface="Times New Roman"/>
                <a:cs typeface="Times New Roman"/>
                <a:sym typeface="Times New Roman"/>
              </a:rPr>
              <a:t>.</a:t>
            </a:r>
          </a:p>
          <a:p>
            <a:pPr marL="114300">
              <a:buSzPts val="2400"/>
            </a:pPr>
            <a:r>
              <a:rPr lang="en-US" sz="2400" b="1" dirty="0" smtClean="0">
                <a:solidFill>
                  <a:schemeClr val="dk1"/>
                </a:solidFill>
                <a:latin typeface="Times New Roman"/>
                <a:ea typeface="Times New Roman"/>
                <a:cs typeface="Times New Roman"/>
                <a:sym typeface="Times New Roman"/>
              </a:rPr>
              <a:t>-TVV: </a:t>
            </a:r>
            <a:r>
              <a:rPr lang="en-US" sz="2400" b="1" dirty="0" err="1" smtClean="0">
                <a:solidFill>
                  <a:schemeClr val="dk1"/>
                </a:solidFill>
                <a:latin typeface="Times New Roman"/>
                <a:ea typeface="Times New Roman"/>
                <a:cs typeface="Times New Roman"/>
                <a:sym typeface="Times New Roman"/>
              </a:rPr>
              <a:t>Em</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cảm</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thấy</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náo</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nức</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và</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có</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phần</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phấn</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khởi</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nữa</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vì</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thấy</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các</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bạn</a:t>
            </a:r>
            <a:r>
              <a:rPr lang="en-US" sz="2400" b="1" dirty="0" smtClean="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uống</a:t>
            </a:r>
            <a:r>
              <a:rPr lang="en-US" sz="2400" b="1" dirty="0" smtClean="0">
                <a:solidFill>
                  <a:schemeClr val="dk1"/>
                </a:solidFill>
                <a:latin typeface="Times New Roman"/>
                <a:ea typeface="Times New Roman"/>
                <a:cs typeface="Times New Roman"/>
                <a:sym typeface="Times New Roman"/>
              </a:rPr>
              <a:t> methadone </a:t>
            </a:r>
            <a:r>
              <a:rPr lang="en-US" sz="2400" b="1" dirty="0" err="1">
                <a:solidFill>
                  <a:schemeClr val="dk1"/>
                </a:solidFill>
                <a:latin typeface="Times New Roman"/>
                <a:ea typeface="Times New Roman"/>
                <a:cs typeface="Times New Roman"/>
                <a:sym typeface="Times New Roman"/>
              </a:rPr>
              <a:t>không</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còn</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phải</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vật</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lộn</a:t>
            </a:r>
            <a:r>
              <a:rPr lang="en-US" sz="2400" b="1" dirty="0">
                <a:solidFill>
                  <a:schemeClr val="dk1"/>
                </a:solidFill>
                <a:latin typeface="Times New Roman"/>
                <a:ea typeface="Times New Roman"/>
                <a:cs typeface="Times New Roman"/>
                <a:sym typeface="Times New Roman"/>
              </a:rPr>
              <a:t> </a:t>
            </a:r>
            <a:r>
              <a:rPr lang="vi-VN" sz="2400" b="1" dirty="0">
                <a:solidFill>
                  <a:schemeClr val="dk1"/>
                </a:solidFill>
                <a:latin typeface="Times New Roman"/>
                <a:ea typeface="Times New Roman"/>
                <a:cs typeface="Times New Roman"/>
                <a:sym typeface="Times New Roman"/>
              </a:rPr>
              <a:t>đ</a:t>
            </a:r>
            <a:r>
              <a:rPr lang="en-US" sz="2400" b="1" dirty="0" err="1">
                <a:solidFill>
                  <a:schemeClr val="dk1"/>
                </a:solidFill>
                <a:latin typeface="Times New Roman"/>
                <a:ea typeface="Times New Roman"/>
                <a:cs typeface="Times New Roman"/>
                <a:sym typeface="Times New Roman"/>
              </a:rPr>
              <a:t>i</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kiếm</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hàng</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mà</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cũng</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không</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sợ</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bị</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công</a:t>
            </a:r>
            <a:r>
              <a:rPr lang="en-US" sz="2400" b="1" dirty="0">
                <a:solidFill>
                  <a:schemeClr val="dk1"/>
                </a:solidFill>
                <a:latin typeface="Times New Roman"/>
                <a:ea typeface="Times New Roman"/>
                <a:cs typeface="Times New Roman"/>
                <a:sym typeface="Times New Roman"/>
              </a:rPr>
              <a:t> an </a:t>
            </a:r>
            <a:r>
              <a:rPr lang="en-US" sz="2400" b="1" dirty="0" err="1">
                <a:solidFill>
                  <a:schemeClr val="dk1"/>
                </a:solidFill>
                <a:latin typeface="Times New Roman"/>
                <a:ea typeface="Times New Roman"/>
                <a:cs typeface="Times New Roman"/>
                <a:sym typeface="Times New Roman"/>
              </a:rPr>
              <a:t>hốt</a:t>
            </a:r>
            <a:r>
              <a:rPr lang="en-US" sz="2400" b="1" dirty="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nữa</a:t>
            </a:r>
            <a:r>
              <a:rPr lang="en-US" sz="2400" b="1" dirty="0" smtClean="0">
                <a:solidFill>
                  <a:schemeClr val="dk1"/>
                </a:solidFill>
                <a:latin typeface="Times New Roman"/>
                <a:ea typeface="Times New Roman"/>
                <a:cs typeface="Times New Roman"/>
                <a:sym typeface="Times New Roman"/>
              </a:rPr>
              <a:t>.</a:t>
            </a:r>
            <a:r>
              <a:rPr lang="en-US" sz="2400" dirty="0" smtClean="0">
                <a:solidFill>
                  <a:schemeClr val="dk1"/>
                </a:solidFill>
                <a:latin typeface="Times New Roman"/>
                <a:ea typeface="Times New Roman"/>
                <a:cs typeface="Times New Roman"/>
                <a:sym typeface="Times New Roman"/>
              </a:rPr>
              <a:t> </a:t>
            </a:r>
            <a:r>
              <a:rPr lang="en-US" sz="2400" dirty="0" smtClean="0">
                <a:solidFill>
                  <a:srgbClr val="0070C0"/>
                </a:solidFill>
                <a:latin typeface="Times New Roman"/>
                <a:ea typeface="Times New Roman"/>
                <a:cs typeface="Times New Roman"/>
                <a:sym typeface="Times New Roman"/>
              </a:rPr>
              <a:t>(PH </a:t>
            </a:r>
            <a:r>
              <a:rPr lang="en-US" sz="2400" dirty="0" err="1" smtClean="0">
                <a:solidFill>
                  <a:srgbClr val="0070C0"/>
                </a:solidFill>
                <a:latin typeface="Times New Roman"/>
                <a:ea typeface="Times New Roman"/>
                <a:cs typeface="Times New Roman"/>
                <a:sym typeface="Times New Roman"/>
              </a:rPr>
              <a:t>cảm</a:t>
            </a:r>
            <a:r>
              <a:rPr lang="en-US" sz="2400" dirty="0" smtClean="0">
                <a:solidFill>
                  <a:srgbClr val="0070C0"/>
                </a:solidFill>
                <a:latin typeface="Times New Roman"/>
                <a:ea typeface="Times New Roman"/>
                <a:cs typeface="Times New Roman"/>
                <a:sym typeface="Times New Roman"/>
              </a:rPr>
              <a:t> </a:t>
            </a:r>
            <a:r>
              <a:rPr lang="en-US" sz="2400" dirty="0" err="1" smtClean="0">
                <a:solidFill>
                  <a:srgbClr val="0070C0"/>
                </a:solidFill>
                <a:latin typeface="Times New Roman"/>
                <a:ea typeface="Times New Roman"/>
                <a:cs typeface="Times New Roman"/>
                <a:sym typeface="Times New Roman"/>
              </a:rPr>
              <a:t>xúc</a:t>
            </a:r>
            <a:r>
              <a:rPr lang="en-US" sz="2400" dirty="0" smtClean="0">
                <a:solidFill>
                  <a:srgbClr val="0070C0"/>
                </a:solidFill>
                <a:latin typeface="Times New Roman"/>
                <a:ea typeface="Times New Roman"/>
                <a:cs typeface="Times New Roman"/>
                <a:sym typeface="Times New Roman"/>
              </a:rPr>
              <a:t>).</a:t>
            </a:r>
          </a:p>
          <a:p>
            <a:pPr marL="114300">
              <a:buSzPts val="2400"/>
            </a:pPr>
            <a:r>
              <a:rPr lang="en-US" sz="2400" dirty="0" smtClean="0">
                <a:solidFill>
                  <a:schemeClr val="tx1"/>
                </a:solidFill>
                <a:latin typeface="Times New Roman"/>
                <a:ea typeface="Times New Roman"/>
                <a:cs typeface="Times New Roman"/>
                <a:sym typeface="Times New Roman"/>
              </a:rPr>
              <a:t>- KH: </a:t>
            </a:r>
            <a:r>
              <a:rPr lang="en-US" sz="2400" dirty="0" err="1" smtClean="0">
                <a:solidFill>
                  <a:schemeClr val="tx1"/>
                </a:solidFill>
                <a:latin typeface="Times New Roman"/>
                <a:ea typeface="Times New Roman"/>
                <a:cs typeface="Times New Roman"/>
                <a:sym typeface="Times New Roman"/>
              </a:rPr>
              <a:t>dạ</a:t>
            </a:r>
            <a:r>
              <a:rPr lang="en-US" sz="2400" dirty="0" smtClean="0">
                <a:solidFill>
                  <a:schemeClr val="tx1"/>
                </a:solidFill>
                <a:latin typeface="Times New Roman"/>
                <a:ea typeface="Times New Roman"/>
                <a:cs typeface="Times New Roman"/>
                <a:sym typeface="Times New Roman"/>
              </a:rPr>
              <a:t> </a:t>
            </a:r>
            <a:r>
              <a:rPr lang="en-US" sz="2400" dirty="0" err="1" smtClean="0">
                <a:solidFill>
                  <a:schemeClr val="tx1"/>
                </a:solidFill>
                <a:latin typeface="Times New Roman"/>
                <a:ea typeface="Times New Roman"/>
                <a:cs typeface="Times New Roman"/>
                <a:sym typeface="Times New Roman"/>
              </a:rPr>
              <a:t>đúng</a:t>
            </a:r>
            <a:r>
              <a:rPr lang="en-US" sz="2400" dirty="0" smtClean="0">
                <a:solidFill>
                  <a:schemeClr val="tx1"/>
                </a:solidFill>
                <a:latin typeface="Times New Roman"/>
                <a:ea typeface="Times New Roman"/>
                <a:cs typeface="Times New Roman"/>
                <a:sym typeface="Times New Roman"/>
              </a:rPr>
              <a:t> </a:t>
            </a:r>
            <a:r>
              <a:rPr lang="en-US" sz="2400" dirty="0" err="1" smtClean="0">
                <a:solidFill>
                  <a:schemeClr val="tx1"/>
                </a:solidFill>
                <a:latin typeface="Times New Roman"/>
                <a:ea typeface="Times New Roman"/>
                <a:cs typeface="Times New Roman"/>
                <a:sym typeface="Times New Roman"/>
              </a:rPr>
              <a:t>đó</a:t>
            </a:r>
            <a:r>
              <a:rPr lang="en-US" sz="2400" dirty="0" smtClean="0">
                <a:solidFill>
                  <a:schemeClr val="tx1"/>
                </a:solidFill>
                <a:latin typeface="Times New Roman"/>
                <a:ea typeface="Times New Roman"/>
                <a:cs typeface="Times New Roman"/>
                <a:sym typeface="Times New Roman"/>
              </a:rPr>
              <a:t> </a:t>
            </a:r>
            <a:r>
              <a:rPr lang="en-US" sz="2400" dirty="0" err="1" smtClean="0">
                <a:solidFill>
                  <a:schemeClr val="tx1"/>
                </a:solidFill>
                <a:latin typeface="Times New Roman"/>
                <a:ea typeface="Times New Roman"/>
                <a:cs typeface="Times New Roman"/>
                <a:sym typeface="Times New Roman"/>
              </a:rPr>
              <a:t>anh</a:t>
            </a:r>
            <a:r>
              <a:rPr lang="en-US" sz="2400" dirty="0" smtClean="0">
                <a:solidFill>
                  <a:schemeClr val="tx1"/>
                </a:solidFill>
                <a:latin typeface="Times New Roman"/>
                <a:ea typeface="Times New Roman"/>
                <a:cs typeface="Times New Roman"/>
                <a:sym typeface="Times New Roman"/>
              </a:rPr>
              <a:t>.</a:t>
            </a:r>
            <a:endParaRPr lang="vi-VN" sz="2400" dirty="0">
              <a:solidFill>
                <a:schemeClr val="tx1"/>
              </a:solidFill>
              <a:latin typeface="Times New Roman"/>
              <a:ea typeface="Times New Roman"/>
              <a:cs typeface="Times New Roman"/>
              <a:sym typeface="Times New Roman"/>
            </a:endParaRPr>
          </a:p>
          <a:p>
            <a:pPr marL="114300" lvl="0">
              <a:buClr>
                <a:schemeClr val="accent1"/>
              </a:buClr>
              <a:buSzPts val="2400"/>
            </a:pPr>
            <a:r>
              <a:rPr lang="en-US" sz="2400" b="1" dirty="0" smtClean="0">
                <a:solidFill>
                  <a:schemeClr val="tx1"/>
                </a:solidFill>
                <a:latin typeface="Times New Roman"/>
                <a:ea typeface="Times New Roman"/>
                <a:cs typeface="Times New Roman"/>
                <a:sym typeface="Times New Roman"/>
              </a:rPr>
              <a:t>- TVV</a:t>
            </a:r>
            <a:r>
              <a:rPr lang="en-US" sz="2400" b="1" dirty="0">
                <a:solidFill>
                  <a:schemeClr val="tx1"/>
                </a:solidFill>
                <a:latin typeface="Times New Roman"/>
                <a:ea typeface="Times New Roman"/>
                <a:cs typeface="Times New Roman"/>
                <a:sym typeface="Times New Roman"/>
              </a:rPr>
              <a:t>: </a:t>
            </a:r>
            <a:r>
              <a:rPr lang="en-US" sz="2400" b="1" dirty="0" err="1" smtClean="0">
                <a:solidFill>
                  <a:schemeClr val="tx1"/>
                </a:solidFill>
                <a:latin typeface="Times New Roman"/>
                <a:ea typeface="Times New Roman"/>
                <a:cs typeface="Times New Roman"/>
                <a:sym typeface="Times New Roman"/>
              </a:rPr>
              <a:t>Vậy</a:t>
            </a:r>
            <a:r>
              <a:rPr lang="en-US" sz="2400" b="1" dirty="0" smtClean="0">
                <a:solidFill>
                  <a:schemeClr val="tx1"/>
                </a:solidFill>
                <a:latin typeface="Times New Roman"/>
                <a:ea typeface="Times New Roman"/>
                <a:cs typeface="Times New Roman"/>
                <a:sym typeface="Times New Roman"/>
              </a:rPr>
              <a:t> </a:t>
            </a:r>
            <a:r>
              <a:rPr lang="en-US" sz="2400" b="1" dirty="0" err="1" smtClean="0">
                <a:solidFill>
                  <a:schemeClr val="tx1"/>
                </a:solidFill>
                <a:latin typeface="Times New Roman"/>
                <a:ea typeface="Times New Roman"/>
                <a:cs typeface="Times New Roman"/>
                <a:sym typeface="Times New Roman"/>
              </a:rPr>
              <a:t>em</a:t>
            </a:r>
            <a:r>
              <a:rPr lang="en-US" sz="2400" b="1" dirty="0" smtClean="0">
                <a:solidFill>
                  <a:schemeClr val="tx1"/>
                </a:solidFill>
                <a:latin typeface="Times New Roman"/>
                <a:ea typeface="Times New Roman"/>
                <a:cs typeface="Times New Roman"/>
                <a:sym typeface="Times New Roman"/>
              </a:rPr>
              <a:t> </a:t>
            </a:r>
            <a:r>
              <a:rPr lang="en-US" sz="2400" b="1" dirty="0" err="1">
                <a:solidFill>
                  <a:schemeClr val="tx1"/>
                </a:solidFill>
                <a:latin typeface="Times New Roman"/>
                <a:ea typeface="Times New Roman"/>
                <a:cs typeface="Times New Roman"/>
                <a:sym typeface="Times New Roman"/>
              </a:rPr>
              <a:t>có</a:t>
            </a:r>
            <a:r>
              <a:rPr lang="en-US" sz="2400" b="1" dirty="0">
                <a:solidFill>
                  <a:schemeClr val="tx1"/>
                </a:solidFill>
                <a:latin typeface="Times New Roman"/>
                <a:ea typeface="Times New Roman"/>
                <a:cs typeface="Times New Roman"/>
                <a:sym typeface="Times New Roman"/>
              </a:rPr>
              <a:t> </a:t>
            </a:r>
            <a:r>
              <a:rPr lang="en-US" sz="2400" b="1" dirty="0" err="1">
                <a:solidFill>
                  <a:schemeClr val="tx1"/>
                </a:solidFill>
                <a:latin typeface="Times New Roman"/>
                <a:ea typeface="Times New Roman"/>
                <a:cs typeface="Times New Roman"/>
                <a:sym typeface="Times New Roman"/>
              </a:rPr>
              <a:t>muốn</a:t>
            </a:r>
            <a:r>
              <a:rPr lang="en-US" sz="2400" b="1" dirty="0">
                <a:solidFill>
                  <a:schemeClr val="tx1"/>
                </a:solidFill>
                <a:latin typeface="Times New Roman"/>
                <a:ea typeface="Times New Roman"/>
                <a:cs typeface="Times New Roman"/>
                <a:sym typeface="Times New Roman"/>
              </a:rPr>
              <a:t> </a:t>
            </a:r>
            <a:r>
              <a:rPr lang="en-US" sz="2400" b="1" dirty="0" err="1">
                <a:solidFill>
                  <a:schemeClr val="tx1"/>
                </a:solidFill>
                <a:latin typeface="Times New Roman"/>
                <a:ea typeface="Times New Roman"/>
                <a:cs typeface="Times New Roman"/>
                <a:sym typeface="Times New Roman"/>
              </a:rPr>
              <a:t>nghe</a:t>
            </a:r>
            <a:r>
              <a:rPr lang="en-US" sz="2400" b="1" dirty="0">
                <a:solidFill>
                  <a:schemeClr val="tx1"/>
                </a:solidFill>
                <a:latin typeface="Times New Roman"/>
                <a:ea typeface="Times New Roman"/>
                <a:cs typeface="Times New Roman"/>
                <a:sym typeface="Times New Roman"/>
              </a:rPr>
              <a:t> </a:t>
            </a:r>
            <a:r>
              <a:rPr lang="en-US" sz="2400" b="1" dirty="0" err="1">
                <a:solidFill>
                  <a:schemeClr val="tx1"/>
                </a:solidFill>
                <a:latin typeface="Times New Roman"/>
                <a:ea typeface="Times New Roman"/>
                <a:cs typeface="Times New Roman"/>
                <a:sym typeface="Times New Roman"/>
              </a:rPr>
              <a:t>anh</a:t>
            </a:r>
            <a:r>
              <a:rPr lang="en-US" sz="2400" b="1" dirty="0">
                <a:solidFill>
                  <a:schemeClr val="tx1"/>
                </a:solidFill>
                <a:latin typeface="Times New Roman"/>
                <a:ea typeface="Times New Roman"/>
                <a:cs typeface="Times New Roman"/>
                <a:sym typeface="Times New Roman"/>
              </a:rPr>
              <a:t> </a:t>
            </a:r>
            <a:r>
              <a:rPr lang="en-US" sz="2400" b="1" dirty="0" err="1" smtClean="0">
                <a:solidFill>
                  <a:schemeClr val="tx1"/>
                </a:solidFill>
                <a:latin typeface="Times New Roman"/>
                <a:ea typeface="Times New Roman"/>
                <a:cs typeface="Times New Roman"/>
                <a:sym typeface="Times New Roman"/>
              </a:rPr>
              <a:t>nói</a:t>
            </a:r>
            <a:r>
              <a:rPr lang="en-US" sz="2400" b="1" dirty="0" smtClean="0">
                <a:solidFill>
                  <a:schemeClr val="tx1"/>
                </a:solidFill>
                <a:latin typeface="Times New Roman"/>
                <a:ea typeface="Times New Roman"/>
                <a:cs typeface="Times New Roman"/>
                <a:sym typeface="Times New Roman"/>
              </a:rPr>
              <a:t> </a:t>
            </a:r>
            <a:r>
              <a:rPr lang="en-US" sz="2400" b="1" dirty="0" err="1" smtClean="0">
                <a:solidFill>
                  <a:schemeClr val="tx1"/>
                </a:solidFill>
                <a:latin typeface="Times New Roman"/>
                <a:ea typeface="Times New Roman"/>
                <a:cs typeface="Times New Roman"/>
                <a:sym typeface="Times New Roman"/>
              </a:rPr>
              <a:t>chút</a:t>
            </a:r>
            <a:r>
              <a:rPr lang="en-US" sz="2400" b="1" dirty="0" smtClean="0">
                <a:solidFill>
                  <a:schemeClr val="tx1"/>
                </a:solidFill>
                <a:latin typeface="Times New Roman"/>
                <a:ea typeface="Times New Roman"/>
                <a:cs typeface="Times New Roman"/>
                <a:sym typeface="Times New Roman"/>
              </a:rPr>
              <a:t> </a:t>
            </a:r>
            <a:r>
              <a:rPr lang="en-US" sz="2400" b="1" dirty="0" err="1">
                <a:solidFill>
                  <a:schemeClr val="tx1"/>
                </a:solidFill>
                <a:latin typeface="Times New Roman"/>
                <a:ea typeface="Times New Roman"/>
                <a:cs typeface="Times New Roman"/>
                <a:sym typeface="Times New Roman"/>
              </a:rPr>
              <a:t>thông</a:t>
            </a:r>
            <a:r>
              <a:rPr lang="en-US" sz="2400" b="1" dirty="0">
                <a:solidFill>
                  <a:schemeClr val="tx1"/>
                </a:solidFill>
                <a:latin typeface="Times New Roman"/>
                <a:ea typeface="Times New Roman"/>
                <a:cs typeface="Times New Roman"/>
                <a:sym typeface="Times New Roman"/>
              </a:rPr>
              <a:t> tin </a:t>
            </a:r>
            <a:r>
              <a:rPr lang="en-US" sz="2400" b="1" dirty="0" err="1">
                <a:solidFill>
                  <a:schemeClr val="tx1"/>
                </a:solidFill>
                <a:latin typeface="Times New Roman"/>
                <a:ea typeface="Times New Roman"/>
                <a:cs typeface="Times New Roman"/>
                <a:sym typeface="Times New Roman"/>
              </a:rPr>
              <a:t>về</a:t>
            </a:r>
            <a:r>
              <a:rPr lang="en-US" sz="2400" b="1" dirty="0">
                <a:solidFill>
                  <a:schemeClr val="tx1"/>
                </a:solidFill>
                <a:latin typeface="Times New Roman"/>
                <a:ea typeface="Times New Roman"/>
                <a:cs typeface="Times New Roman"/>
                <a:sym typeface="Times New Roman"/>
              </a:rPr>
              <a:t> methadone </a:t>
            </a:r>
            <a:r>
              <a:rPr lang="en-US" sz="2400" b="1" dirty="0" err="1">
                <a:solidFill>
                  <a:schemeClr val="tx1"/>
                </a:solidFill>
                <a:latin typeface="Times New Roman"/>
                <a:ea typeface="Times New Roman"/>
                <a:cs typeface="Times New Roman"/>
                <a:sym typeface="Times New Roman"/>
              </a:rPr>
              <a:t>không</a:t>
            </a:r>
            <a:r>
              <a:rPr lang="en-US" sz="2400" b="1" dirty="0">
                <a:solidFill>
                  <a:schemeClr val="tx1"/>
                </a:solidFill>
                <a:latin typeface="Times New Roman"/>
                <a:ea typeface="Times New Roman"/>
                <a:cs typeface="Times New Roman"/>
                <a:sym typeface="Times New Roman"/>
              </a:rPr>
              <a:t>?</a:t>
            </a:r>
          </a:p>
          <a:p>
            <a:pPr marL="114300" lvl="0">
              <a:buClr>
                <a:schemeClr val="accent1"/>
              </a:buClr>
              <a:buSzPts val="2400"/>
            </a:pPr>
            <a:r>
              <a:rPr lang="en-US" sz="2400" dirty="0" smtClean="0">
                <a:solidFill>
                  <a:schemeClr val="tx1"/>
                </a:solidFill>
                <a:latin typeface="Times New Roman"/>
                <a:ea typeface="Times New Roman"/>
                <a:cs typeface="Times New Roman"/>
                <a:sym typeface="Times New Roman"/>
              </a:rPr>
              <a:t>+ KH: </a:t>
            </a:r>
            <a:r>
              <a:rPr lang="en-US" sz="2400" dirty="0" err="1" smtClean="0">
                <a:solidFill>
                  <a:schemeClr val="tx1"/>
                </a:solidFill>
                <a:latin typeface="Times New Roman"/>
                <a:ea typeface="Times New Roman"/>
                <a:cs typeface="Times New Roman"/>
                <a:sym typeface="Times New Roman"/>
              </a:rPr>
              <a:t>Dạ</a:t>
            </a:r>
            <a:r>
              <a:rPr lang="en-US" sz="2400" dirty="0" smtClean="0">
                <a:solidFill>
                  <a:schemeClr val="tx1"/>
                </a:solidFill>
                <a:latin typeface="Times New Roman"/>
                <a:ea typeface="Times New Roman"/>
                <a:cs typeface="Times New Roman"/>
                <a:sym typeface="Times New Roman"/>
              </a:rPr>
              <a:t> </a:t>
            </a:r>
            <a:r>
              <a:rPr lang="en-US" sz="2400" dirty="0" err="1" smtClean="0">
                <a:solidFill>
                  <a:schemeClr val="tx1"/>
                </a:solidFill>
                <a:latin typeface="Times New Roman"/>
                <a:ea typeface="Times New Roman"/>
                <a:cs typeface="Times New Roman"/>
                <a:sym typeface="Times New Roman"/>
              </a:rPr>
              <a:t>có</a:t>
            </a:r>
            <a:r>
              <a:rPr lang="en-US" sz="2400" dirty="0" smtClean="0">
                <a:solidFill>
                  <a:schemeClr val="tx1"/>
                </a:solidFill>
                <a:latin typeface="Times New Roman"/>
                <a:ea typeface="Times New Roman"/>
                <a:cs typeface="Times New Roman"/>
                <a:sym typeface="Times New Roman"/>
              </a:rPr>
              <a:t>.</a:t>
            </a:r>
          </a:p>
          <a:p>
            <a:pPr marL="114300" lvl="0">
              <a:buClr>
                <a:schemeClr val="accent1"/>
              </a:buClr>
              <a:buSzPts val="2400"/>
            </a:pPr>
            <a:endParaRPr lang="en-US" sz="2200" dirty="0">
              <a:solidFill>
                <a:schemeClr val="tx1"/>
              </a:solidFill>
              <a:latin typeface="Times New Roman"/>
              <a:ea typeface="Times New Roman"/>
              <a:cs typeface="Times New Roman"/>
              <a:sym typeface="Times New Roman"/>
            </a:endParaRPr>
          </a:p>
        </p:txBody>
      </p:sp>
      <p:sp>
        <p:nvSpPr>
          <p:cNvPr id="763" name="Shape 763"/>
          <p:cNvSpPr txBox="1"/>
          <p:nvPr/>
        </p:nvSpPr>
        <p:spPr>
          <a:xfrm>
            <a:off x="-2303491" y="2216945"/>
            <a:ext cx="184666" cy="369332"/>
          </a:xfrm>
          <a:prstGeom prst="rect">
            <a:avLst/>
          </a:prstGeom>
          <a:noFill/>
          <a:ln>
            <a:noFill/>
          </a:ln>
        </p:spPr>
        <p:txBody>
          <a:bodyPr spcFirstLastPara="1" wrap="square" lIns="91425" tIns="45700" rIns="91425" bIns="45700" anchor="t" anchorCtr="0">
            <a:noAutofit/>
          </a:bodyPr>
          <a:lstStyle/>
          <a:p>
            <a:pPr>
              <a:buClr>
                <a:srgbClr val="000000"/>
              </a:buClr>
              <a:buSzPts val="1800"/>
            </a:pPr>
            <a:endParaRPr>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40657347"/>
      </p:ext>
    </p:extLst>
  </p:cSld>
  <p:clrMapOvr>
    <a:masterClrMapping/>
  </p:clrMapOvr>
  <p:transition spd="slow">
    <p:push dir="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sp>
        <p:nvSpPr>
          <p:cNvPr id="761" name="Shape 761"/>
          <p:cNvSpPr txBox="1">
            <a:spLocks noGrp="1"/>
          </p:cNvSpPr>
          <p:nvPr>
            <p:ph type="title"/>
          </p:nvPr>
        </p:nvSpPr>
        <p:spPr>
          <a:prstGeom prst="rect">
            <a:avLst/>
          </a:prstGeom>
          <a:noFill/>
          <a:ln>
            <a:noFill/>
          </a:ln>
        </p:spPr>
        <p:txBody>
          <a:bodyPr spcFirstLastPara="1" vert="horz" wrap="square" lIns="91425" tIns="45700" rIns="91425" bIns="45700" rtlCol="0" anchor="ctr" anchorCtr="0">
            <a:noAutofit/>
          </a:bodyPr>
          <a:lstStyle/>
          <a:p>
            <a:pPr algn="ctr"/>
            <a:r>
              <a:rPr lang="en-US" sz="3600" b="1" dirty="0" smtClean="0">
                <a:solidFill>
                  <a:srgbClr val="FF0000"/>
                </a:solidFill>
                <a:latin typeface="Times New Roman (Headings)"/>
                <a:sym typeface="Times New Roman"/>
              </a:rPr>
              <a:t/>
            </a:r>
            <a:br>
              <a:rPr lang="en-US" sz="3600" b="1" dirty="0" smtClean="0">
                <a:solidFill>
                  <a:srgbClr val="FF0000"/>
                </a:solidFill>
                <a:latin typeface="Times New Roman (Headings)"/>
                <a:sym typeface="Times New Roman"/>
              </a:rPr>
            </a:br>
            <a:r>
              <a:rPr lang="en-US" sz="3600" b="1" dirty="0" smtClean="0">
                <a:solidFill>
                  <a:srgbClr val="FF0000"/>
                </a:solidFill>
                <a:latin typeface="Times New Roman (Headings)"/>
                <a:sym typeface="Times New Roman"/>
              </a:rPr>
              <a:t>MỘT </a:t>
            </a:r>
            <a:r>
              <a:rPr lang="en-US" sz="3600" b="1" dirty="0">
                <a:solidFill>
                  <a:srgbClr val="FF0000"/>
                </a:solidFill>
                <a:latin typeface="Times New Roman (Headings)"/>
                <a:sym typeface="Times New Roman"/>
              </a:rPr>
              <a:t>ĐOẠN VẤN ĐÀM </a:t>
            </a:r>
            <a:br>
              <a:rPr lang="en-US" sz="3600" b="1" dirty="0">
                <a:solidFill>
                  <a:srgbClr val="FF0000"/>
                </a:solidFill>
                <a:latin typeface="Times New Roman (Headings)"/>
                <a:sym typeface="Times New Roman"/>
              </a:rPr>
            </a:br>
            <a:r>
              <a:rPr lang="en-US" sz="3600" b="1" dirty="0">
                <a:solidFill>
                  <a:srgbClr val="FF0000"/>
                </a:solidFill>
                <a:latin typeface="Times New Roman (Headings)"/>
                <a:sym typeface="Times New Roman"/>
              </a:rPr>
              <a:t>ÁP DỤNG PHỎNG VẤN TẠO ĐỘNG </a:t>
            </a:r>
            <a:r>
              <a:rPr lang="en-US" sz="3600" b="1" dirty="0" smtClean="0">
                <a:solidFill>
                  <a:srgbClr val="FF0000"/>
                </a:solidFill>
                <a:latin typeface="Times New Roman (Headings)"/>
                <a:sym typeface="Times New Roman"/>
              </a:rPr>
              <a:t>LỰC</a:t>
            </a:r>
            <a:endParaRPr sz="3600" dirty="0">
              <a:latin typeface="Times New Roman (Headings)"/>
              <a:sym typeface="Times New Roman"/>
            </a:endParaRPr>
          </a:p>
        </p:txBody>
      </p:sp>
      <p:sp>
        <p:nvSpPr>
          <p:cNvPr id="762" name="Shape 762"/>
          <p:cNvSpPr txBox="1">
            <a:spLocks noGrp="1"/>
          </p:cNvSpPr>
          <p:nvPr>
            <p:ph type="body" idx="1"/>
          </p:nvPr>
        </p:nvSpPr>
        <p:spPr>
          <a:xfrm>
            <a:off x="986971" y="1737360"/>
            <a:ext cx="10168709" cy="4532811"/>
          </a:xfrm>
          <a:prstGeom prst="rect">
            <a:avLst/>
          </a:prstGeom>
          <a:noFill/>
          <a:ln>
            <a:noFill/>
          </a:ln>
        </p:spPr>
        <p:txBody>
          <a:bodyPr spcFirstLastPara="1" vert="horz" wrap="square" lIns="91425" tIns="45700" rIns="91425" bIns="45700" rtlCol="0" anchor="t" anchorCtr="0">
            <a:noAutofit/>
          </a:bodyPr>
          <a:lstStyle/>
          <a:p>
            <a:pPr marL="114300">
              <a:buSzPts val="2400"/>
            </a:pPr>
            <a:r>
              <a:rPr lang="vi-VN" sz="2400" b="1" dirty="0">
                <a:solidFill>
                  <a:schemeClr val="tx1"/>
                </a:solidFill>
                <a:latin typeface="Times New Roman"/>
                <a:ea typeface="Times New Roman"/>
                <a:cs typeface="Times New Roman"/>
                <a:sym typeface="Times New Roman"/>
              </a:rPr>
              <a:t>- TVV: Methadone là thuốc có tác dụng tương tự heroin nhưng không gây phê, mỗi ngày chỉ cần uống một lần và khi BS giúp em tìm được liều phù hợp thì cơ thể em sẽ không còn cảm giác vã thuốc nữa. Đặc biệt là thuốc này sẽ khóa tác động của heroin, nên dù em có chơi bao nhiêu đi nữa vẫn không phê như trước. </a:t>
            </a:r>
            <a:r>
              <a:rPr lang="vi-VN" sz="2400" dirty="0">
                <a:solidFill>
                  <a:srgbClr val="0070C0"/>
                </a:solidFill>
                <a:latin typeface="Times New Roman"/>
                <a:ea typeface="Times New Roman"/>
                <a:cs typeface="Times New Roman"/>
                <a:sym typeface="Times New Roman"/>
              </a:rPr>
              <a:t>(Cung cấp thông tin)</a:t>
            </a:r>
          </a:p>
          <a:p>
            <a:pPr marL="114300" lvl="0">
              <a:buClr>
                <a:schemeClr val="accent1"/>
              </a:buClr>
              <a:buSzPts val="2400"/>
            </a:pPr>
            <a:r>
              <a:rPr lang="vi-VN" sz="2400" dirty="0" smtClean="0">
                <a:solidFill>
                  <a:schemeClr val="tx1"/>
                </a:solidFill>
                <a:latin typeface="Times New Roman"/>
                <a:ea typeface="Times New Roman"/>
                <a:cs typeface="Times New Roman"/>
                <a:sym typeface="Times New Roman"/>
              </a:rPr>
              <a:t>+ </a:t>
            </a:r>
            <a:r>
              <a:rPr lang="vi-VN" sz="2400" dirty="0">
                <a:solidFill>
                  <a:schemeClr val="tx1"/>
                </a:solidFill>
                <a:latin typeface="Times New Roman"/>
                <a:ea typeface="Times New Roman"/>
                <a:cs typeface="Times New Roman"/>
                <a:sym typeface="Times New Roman"/>
              </a:rPr>
              <a:t>KH: Dạ tốt quá, em </a:t>
            </a:r>
            <a:r>
              <a:rPr lang="vi-VN" sz="2400" dirty="0" smtClean="0">
                <a:solidFill>
                  <a:schemeClr val="tx1"/>
                </a:solidFill>
                <a:latin typeface="Times New Roman"/>
                <a:ea typeface="Times New Roman"/>
                <a:cs typeface="Times New Roman"/>
                <a:sym typeface="Times New Roman"/>
              </a:rPr>
              <a:t>hi vọng </a:t>
            </a:r>
            <a:r>
              <a:rPr lang="vi-VN" sz="2400" dirty="0">
                <a:solidFill>
                  <a:schemeClr val="tx1"/>
                </a:solidFill>
                <a:latin typeface="Times New Roman"/>
                <a:ea typeface="Times New Roman"/>
                <a:cs typeface="Times New Roman"/>
                <a:sym typeface="Times New Roman"/>
              </a:rPr>
              <a:t>Methadone có thể giúp em bỏ </a:t>
            </a:r>
            <a:r>
              <a:rPr lang="vi-VN" sz="2400" dirty="0" smtClean="0">
                <a:solidFill>
                  <a:schemeClr val="tx1"/>
                </a:solidFill>
                <a:latin typeface="Times New Roman"/>
                <a:ea typeface="Times New Roman"/>
                <a:cs typeface="Times New Roman"/>
                <a:sym typeface="Times New Roman"/>
              </a:rPr>
              <a:t>được nè.</a:t>
            </a:r>
            <a:endParaRPr lang="vi-VN" sz="2400" dirty="0">
              <a:solidFill>
                <a:schemeClr val="tx1"/>
              </a:solidFill>
              <a:latin typeface="Times New Roman"/>
              <a:ea typeface="Times New Roman"/>
              <a:cs typeface="Times New Roman"/>
              <a:sym typeface="Times New Roman"/>
            </a:endParaRPr>
          </a:p>
          <a:p>
            <a:pPr marL="114300" indent="0">
              <a:spcBef>
                <a:spcPts val="0"/>
              </a:spcBef>
              <a:buSzPts val="2600"/>
              <a:buNone/>
            </a:pPr>
            <a:r>
              <a:rPr lang="vi-VN" sz="2400" b="1" dirty="0">
                <a:solidFill>
                  <a:schemeClr val="dk1"/>
                </a:solidFill>
                <a:latin typeface="Times New Roman"/>
                <a:ea typeface="Times New Roman"/>
                <a:cs typeface="Times New Roman"/>
                <a:sym typeface="Times New Roman"/>
              </a:rPr>
              <a:t>- TVV: Em nghĩ methadone có thể giúp em bỏ </a:t>
            </a:r>
            <a:r>
              <a:rPr lang="vi-VN" sz="2400" b="1" dirty="0" smtClean="0">
                <a:solidFill>
                  <a:schemeClr val="dk1"/>
                </a:solidFill>
                <a:latin typeface="Times New Roman"/>
                <a:ea typeface="Times New Roman"/>
                <a:cs typeface="Times New Roman"/>
                <a:sym typeface="Times New Roman"/>
              </a:rPr>
              <a:t>được.</a:t>
            </a:r>
            <a:r>
              <a:rPr lang="vi-VN" sz="2400" dirty="0" smtClean="0">
                <a:solidFill>
                  <a:srgbClr val="0070C0"/>
                </a:solidFill>
                <a:latin typeface="Times New Roman"/>
                <a:ea typeface="Times New Roman"/>
                <a:cs typeface="Times New Roman"/>
                <a:sym typeface="Times New Roman"/>
              </a:rPr>
              <a:t> </a:t>
            </a:r>
            <a:r>
              <a:rPr lang="vi-VN" sz="2400" dirty="0">
                <a:solidFill>
                  <a:srgbClr val="0070C0"/>
                </a:solidFill>
                <a:latin typeface="Times New Roman"/>
                <a:ea typeface="Times New Roman"/>
                <a:cs typeface="Times New Roman"/>
                <a:sym typeface="Times New Roman"/>
              </a:rPr>
              <a:t>(PH đơn giản)</a:t>
            </a:r>
            <a:endParaRPr lang="vi-VN" sz="2400" b="1" dirty="0">
              <a:solidFill>
                <a:schemeClr val="dk1"/>
              </a:solidFill>
              <a:latin typeface="Times New Roman"/>
              <a:ea typeface="Times New Roman"/>
              <a:cs typeface="Times New Roman"/>
              <a:sym typeface="Times New Roman"/>
            </a:endParaRPr>
          </a:p>
          <a:p>
            <a:pPr marL="114300" indent="0">
              <a:spcBef>
                <a:spcPts val="520"/>
              </a:spcBef>
              <a:buSzPts val="2600"/>
              <a:buNone/>
            </a:pPr>
            <a:r>
              <a:rPr lang="vi-VN" sz="2400" dirty="0" smtClean="0">
                <a:solidFill>
                  <a:schemeClr val="dk1"/>
                </a:solidFill>
                <a:latin typeface="Times New Roman"/>
                <a:ea typeface="Times New Roman"/>
                <a:cs typeface="Times New Roman"/>
                <a:sym typeface="Times New Roman"/>
              </a:rPr>
              <a:t>+ KH: Dạ.</a:t>
            </a:r>
          </a:p>
          <a:p>
            <a:pPr marL="114300" indent="0">
              <a:spcBef>
                <a:spcPts val="520"/>
              </a:spcBef>
              <a:buSzPts val="2600"/>
              <a:buNone/>
            </a:pPr>
            <a:r>
              <a:rPr lang="en-GB" sz="2400" b="1" dirty="0" smtClean="0">
                <a:solidFill>
                  <a:schemeClr val="dk1"/>
                </a:solidFill>
                <a:latin typeface="Times New Roman"/>
                <a:ea typeface="Times New Roman"/>
                <a:cs typeface="Times New Roman"/>
                <a:sym typeface="Times New Roman"/>
              </a:rPr>
              <a:t>- TVV</a:t>
            </a:r>
            <a:r>
              <a:rPr lang="en-GB" sz="2400" b="1" dirty="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Điều</a:t>
            </a:r>
            <a:r>
              <a:rPr lang="en-US" sz="2400" b="1" dirty="0" smtClean="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gì</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khiến</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em</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muốn</a:t>
            </a:r>
            <a:r>
              <a:rPr lang="en-US" sz="2400" b="1" dirty="0">
                <a:solidFill>
                  <a:schemeClr val="dk1"/>
                </a:solidFill>
                <a:latin typeface="Times New Roman"/>
                <a:ea typeface="Times New Roman"/>
                <a:cs typeface="Times New Roman"/>
                <a:sym typeface="Times New Roman"/>
              </a:rPr>
              <a:t> </a:t>
            </a:r>
            <a:r>
              <a:rPr lang="vi-VN" sz="2400" b="1" dirty="0">
                <a:solidFill>
                  <a:schemeClr val="dk1"/>
                </a:solidFill>
                <a:latin typeface="Times New Roman"/>
                <a:ea typeface="Times New Roman"/>
                <a:cs typeface="Times New Roman"/>
                <a:sym typeface="Times New Roman"/>
              </a:rPr>
              <a:t>được</a:t>
            </a:r>
            <a:r>
              <a:rPr lang="en-US" sz="2400" b="1" dirty="0">
                <a:solidFill>
                  <a:schemeClr val="dk1"/>
                </a:solidFill>
                <a:latin typeface="Times New Roman"/>
                <a:ea typeface="Times New Roman"/>
                <a:cs typeface="Times New Roman"/>
                <a:sym typeface="Times New Roman"/>
              </a:rPr>
              <a:t> </a:t>
            </a:r>
            <a:r>
              <a:rPr lang="vi-VN" sz="2400" b="1" dirty="0">
                <a:solidFill>
                  <a:schemeClr val="dk1"/>
                </a:solidFill>
                <a:latin typeface="Times New Roman"/>
                <a:ea typeface="Times New Roman"/>
                <a:cs typeface="Times New Roman"/>
                <a:sym typeface="Times New Roman"/>
              </a:rPr>
              <a:t>đ</a:t>
            </a:r>
            <a:r>
              <a:rPr lang="en-US" sz="2400" b="1" dirty="0" err="1">
                <a:solidFill>
                  <a:schemeClr val="dk1"/>
                </a:solidFill>
                <a:latin typeface="Times New Roman"/>
                <a:ea typeface="Times New Roman"/>
                <a:cs typeface="Times New Roman"/>
                <a:sym typeface="Times New Roman"/>
              </a:rPr>
              <a:t>iều</a:t>
            </a:r>
            <a:r>
              <a:rPr lang="en-US" sz="2400" b="1" dirty="0">
                <a:solidFill>
                  <a:schemeClr val="dk1"/>
                </a:solidFill>
                <a:latin typeface="Times New Roman"/>
                <a:ea typeface="Times New Roman"/>
                <a:cs typeface="Times New Roman"/>
                <a:sym typeface="Times New Roman"/>
              </a:rPr>
              <a:t> </a:t>
            </a:r>
            <a:r>
              <a:rPr lang="en-US" sz="2400" b="1" dirty="0" err="1" smtClean="0">
                <a:solidFill>
                  <a:schemeClr val="dk1"/>
                </a:solidFill>
                <a:latin typeface="Times New Roman"/>
                <a:ea typeface="Times New Roman"/>
                <a:cs typeface="Times New Roman"/>
                <a:sym typeface="Times New Roman"/>
              </a:rPr>
              <a:t>trị</a:t>
            </a:r>
            <a:r>
              <a:rPr lang="en-US" sz="2400" b="1" dirty="0" smtClean="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bằng</a:t>
            </a:r>
            <a:r>
              <a:rPr lang="en-US" sz="2400" b="1" dirty="0">
                <a:solidFill>
                  <a:schemeClr val="dk1"/>
                </a:solidFill>
                <a:latin typeface="Times New Roman"/>
                <a:ea typeface="Times New Roman"/>
                <a:cs typeface="Times New Roman"/>
                <a:sym typeface="Times New Roman"/>
              </a:rPr>
              <a:t> </a:t>
            </a:r>
            <a:r>
              <a:rPr lang="en-US" sz="2400" b="1" dirty="0" smtClean="0">
                <a:solidFill>
                  <a:schemeClr val="dk1"/>
                </a:solidFill>
                <a:latin typeface="Times New Roman"/>
                <a:ea typeface="Times New Roman"/>
                <a:cs typeface="Times New Roman"/>
                <a:sym typeface="Times New Roman"/>
              </a:rPr>
              <a:t>methadone? </a:t>
            </a:r>
            <a:r>
              <a:rPr lang="en-US" sz="2400" dirty="0">
                <a:solidFill>
                  <a:srgbClr val="0070C0"/>
                </a:solidFill>
                <a:latin typeface="Times New Roman"/>
                <a:ea typeface="Times New Roman"/>
                <a:cs typeface="Times New Roman"/>
                <a:sym typeface="Times New Roman"/>
              </a:rPr>
              <a:t>(</a:t>
            </a:r>
            <a:r>
              <a:rPr lang="en-US" sz="2400" dirty="0" err="1">
                <a:solidFill>
                  <a:srgbClr val="0070C0"/>
                </a:solidFill>
                <a:latin typeface="Times New Roman"/>
                <a:ea typeface="Times New Roman"/>
                <a:cs typeface="Times New Roman"/>
                <a:sym typeface="Times New Roman"/>
              </a:rPr>
              <a:t>Câu</a:t>
            </a:r>
            <a:r>
              <a:rPr lang="en-US" sz="2400" dirty="0">
                <a:solidFill>
                  <a:srgbClr val="0070C0"/>
                </a:solidFill>
                <a:latin typeface="Times New Roman"/>
                <a:ea typeface="Times New Roman"/>
                <a:cs typeface="Times New Roman"/>
                <a:sym typeface="Times New Roman"/>
              </a:rPr>
              <a:t> </a:t>
            </a:r>
            <a:r>
              <a:rPr lang="en-US" sz="2400" dirty="0" err="1">
                <a:solidFill>
                  <a:srgbClr val="0070C0"/>
                </a:solidFill>
                <a:latin typeface="Times New Roman"/>
                <a:ea typeface="Times New Roman"/>
                <a:cs typeface="Times New Roman"/>
                <a:sym typeface="Times New Roman"/>
              </a:rPr>
              <a:t>hỏi</a:t>
            </a:r>
            <a:r>
              <a:rPr lang="en-US" sz="2400" dirty="0">
                <a:solidFill>
                  <a:srgbClr val="0070C0"/>
                </a:solidFill>
                <a:latin typeface="Times New Roman"/>
                <a:ea typeface="Times New Roman"/>
                <a:cs typeface="Times New Roman"/>
                <a:sym typeface="Times New Roman"/>
              </a:rPr>
              <a:t> </a:t>
            </a:r>
            <a:r>
              <a:rPr lang="en-US" sz="2400" dirty="0" err="1">
                <a:solidFill>
                  <a:srgbClr val="0070C0"/>
                </a:solidFill>
                <a:latin typeface="Times New Roman"/>
                <a:ea typeface="Times New Roman"/>
                <a:cs typeface="Times New Roman"/>
                <a:sym typeface="Times New Roman"/>
              </a:rPr>
              <a:t>mở</a:t>
            </a:r>
            <a:r>
              <a:rPr lang="en-US" sz="2400" dirty="0">
                <a:solidFill>
                  <a:srgbClr val="0070C0"/>
                </a:solidFill>
                <a:latin typeface="Times New Roman"/>
                <a:ea typeface="Times New Roman"/>
                <a:cs typeface="Times New Roman"/>
                <a:sym typeface="Times New Roman"/>
              </a:rPr>
              <a:t>)</a:t>
            </a:r>
          </a:p>
          <a:p>
            <a:pPr marL="114300" indent="0">
              <a:spcBef>
                <a:spcPts val="520"/>
              </a:spcBef>
              <a:buSzPts val="2600"/>
              <a:buNone/>
            </a:pPr>
            <a:r>
              <a:rPr lang="en-US" sz="2400" dirty="0" smtClean="0">
                <a:solidFill>
                  <a:schemeClr val="tx1"/>
                </a:solidFill>
                <a:latin typeface="Times New Roman"/>
                <a:ea typeface="Times New Roman"/>
                <a:cs typeface="Times New Roman"/>
                <a:sym typeface="Times New Roman"/>
              </a:rPr>
              <a:t>+ KH: </a:t>
            </a:r>
            <a:r>
              <a:rPr lang="en-US" sz="2400" dirty="0" err="1" smtClean="0">
                <a:solidFill>
                  <a:schemeClr val="tx1"/>
                </a:solidFill>
                <a:latin typeface="Times New Roman"/>
                <a:ea typeface="Times New Roman"/>
                <a:cs typeface="Times New Roman"/>
                <a:sym typeface="Times New Roman"/>
              </a:rPr>
              <a:t>Dạ</a:t>
            </a:r>
            <a:r>
              <a:rPr lang="en-US" sz="2400" dirty="0" smtClean="0">
                <a:solidFill>
                  <a:schemeClr val="tx1"/>
                </a:solidFill>
                <a:latin typeface="Times New Roman"/>
                <a:ea typeface="Times New Roman"/>
                <a:cs typeface="Times New Roman"/>
                <a:sym typeface="Times New Roman"/>
              </a:rPr>
              <a:t>, </a:t>
            </a:r>
            <a:r>
              <a:rPr lang="en-US" sz="2400" dirty="0" err="1" smtClean="0">
                <a:solidFill>
                  <a:schemeClr val="tx1"/>
                </a:solidFill>
                <a:latin typeface="Times New Roman"/>
                <a:ea typeface="Times New Roman"/>
                <a:cs typeface="Times New Roman"/>
                <a:sym typeface="Times New Roman"/>
              </a:rPr>
              <a:t>em</a:t>
            </a:r>
            <a:r>
              <a:rPr lang="en-US" sz="2400" dirty="0" smtClean="0">
                <a:solidFill>
                  <a:schemeClr val="tx1"/>
                </a:solidFill>
                <a:latin typeface="Times New Roman"/>
                <a:ea typeface="Times New Roman"/>
                <a:cs typeface="Times New Roman"/>
                <a:sym typeface="Times New Roman"/>
              </a:rPr>
              <a:t> </a:t>
            </a:r>
            <a:r>
              <a:rPr lang="en-US" sz="2400" dirty="0" err="1" smtClean="0">
                <a:solidFill>
                  <a:schemeClr val="tx1"/>
                </a:solidFill>
                <a:latin typeface="Times New Roman"/>
                <a:ea typeface="Times New Roman"/>
                <a:cs typeface="Times New Roman"/>
                <a:sym typeface="Times New Roman"/>
              </a:rPr>
              <a:t>mong</a:t>
            </a:r>
            <a:r>
              <a:rPr lang="en-US" sz="2400" dirty="0" smtClean="0">
                <a:solidFill>
                  <a:schemeClr val="tx1"/>
                </a:solidFill>
                <a:latin typeface="Times New Roman"/>
                <a:ea typeface="Times New Roman"/>
                <a:cs typeface="Times New Roman"/>
                <a:sym typeface="Times New Roman"/>
              </a:rPr>
              <a:t> </a:t>
            </a:r>
            <a:r>
              <a:rPr lang="en-US" sz="2400" dirty="0" err="1">
                <a:solidFill>
                  <a:schemeClr val="tx1"/>
                </a:solidFill>
                <a:latin typeface="Times New Roman"/>
                <a:ea typeface="Times New Roman"/>
                <a:cs typeface="Times New Roman"/>
                <a:sym typeface="Times New Roman"/>
              </a:rPr>
              <a:t>sao</a:t>
            </a:r>
            <a:r>
              <a:rPr lang="en-US" sz="2400" dirty="0">
                <a:solidFill>
                  <a:schemeClr val="tx1"/>
                </a:solidFill>
                <a:latin typeface="Times New Roman"/>
                <a:ea typeface="Times New Roman"/>
                <a:cs typeface="Times New Roman"/>
                <a:sym typeface="Times New Roman"/>
              </a:rPr>
              <a:t> </a:t>
            </a:r>
            <a:r>
              <a:rPr lang="en-US" sz="2400" dirty="0" err="1">
                <a:solidFill>
                  <a:schemeClr val="tx1"/>
                </a:solidFill>
                <a:latin typeface="Times New Roman"/>
                <a:ea typeface="Times New Roman"/>
                <a:cs typeface="Times New Roman"/>
                <a:sym typeface="Times New Roman"/>
              </a:rPr>
              <a:t>mình</a:t>
            </a:r>
            <a:r>
              <a:rPr lang="en-US" sz="2400" dirty="0">
                <a:solidFill>
                  <a:schemeClr val="tx1"/>
                </a:solidFill>
                <a:latin typeface="Times New Roman"/>
                <a:ea typeface="Times New Roman"/>
                <a:cs typeface="Times New Roman"/>
                <a:sym typeface="Times New Roman"/>
              </a:rPr>
              <a:t> </a:t>
            </a:r>
            <a:r>
              <a:rPr lang="en-US" sz="2400" dirty="0" err="1" smtClean="0">
                <a:solidFill>
                  <a:schemeClr val="tx1"/>
                </a:solidFill>
                <a:latin typeface="Times New Roman"/>
                <a:ea typeface="Times New Roman"/>
                <a:cs typeface="Times New Roman"/>
                <a:sym typeface="Times New Roman"/>
              </a:rPr>
              <a:t>kiếm</a:t>
            </a:r>
            <a:r>
              <a:rPr lang="en-US" sz="2400" dirty="0" smtClean="0">
                <a:solidFill>
                  <a:schemeClr val="tx1"/>
                </a:solidFill>
                <a:latin typeface="Times New Roman"/>
                <a:ea typeface="Times New Roman"/>
                <a:cs typeface="Times New Roman"/>
                <a:sym typeface="Times New Roman"/>
              </a:rPr>
              <a:t> </a:t>
            </a:r>
            <a:r>
              <a:rPr lang="en-US" sz="2400" dirty="0" err="1" smtClean="0">
                <a:solidFill>
                  <a:schemeClr val="tx1"/>
                </a:solidFill>
                <a:latin typeface="Times New Roman"/>
                <a:ea typeface="Times New Roman"/>
                <a:cs typeface="Times New Roman"/>
                <a:sym typeface="Times New Roman"/>
              </a:rPr>
              <a:t>được</a:t>
            </a:r>
            <a:r>
              <a:rPr lang="en-US" sz="2400" dirty="0" smtClean="0">
                <a:solidFill>
                  <a:schemeClr val="tx1"/>
                </a:solidFill>
                <a:latin typeface="Times New Roman"/>
                <a:ea typeface="Times New Roman"/>
                <a:cs typeface="Times New Roman"/>
                <a:sym typeface="Times New Roman"/>
              </a:rPr>
              <a:t> </a:t>
            </a:r>
            <a:r>
              <a:rPr lang="en-US" sz="2400" dirty="0" err="1" smtClean="0">
                <a:solidFill>
                  <a:schemeClr val="tx1"/>
                </a:solidFill>
                <a:latin typeface="Times New Roman"/>
                <a:ea typeface="Times New Roman"/>
                <a:cs typeface="Times New Roman"/>
                <a:sym typeface="Times New Roman"/>
              </a:rPr>
              <a:t>việc</a:t>
            </a:r>
            <a:r>
              <a:rPr lang="en-US" sz="2400" dirty="0" smtClean="0">
                <a:solidFill>
                  <a:schemeClr val="tx1"/>
                </a:solidFill>
                <a:latin typeface="Times New Roman"/>
                <a:ea typeface="Times New Roman"/>
                <a:cs typeface="Times New Roman"/>
                <a:sym typeface="Times New Roman"/>
              </a:rPr>
              <a:t> </a:t>
            </a:r>
            <a:r>
              <a:rPr lang="en-US" sz="2400" dirty="0" err="1" smtClean="0">
                <a:solidFill>
                  <a:schemeClr val="tx1"/>
                </a:solidFill>
                <a:latin typeface="Times New Roman"/>
                <a:ea typeface="Times New Roman"/>
                <a:cs typeface="Times New Roman"/>
                <a:sym typeface="Times New Roman"/>
              </a:rPr>
              <a:t>làm</a:t>
            </a:r>
            <a:r>
              <a:rPr lang="en-US" sz="2400" dirty="0" smtClean="0">
                <a:solidFill>
                  <a:schemeClr val="tx1"/>
                </a:solidFill>
                <a:latin typeface="Times New Roman"/>
                <a:ea typeface="Times New Roman"/>
                <a:cs typeface="Times New Roman"/>
                <a:sym typeface="Times New Roman"/>
              </a:rPr>
              <a:t> </a:t>
            </a:r>
            <a:r>
              <a:rPr lang="en-US" sz="2400" dirty="0" err="1" smtClean="0">
                <a:solidFill>
                  <a:schemeClr val="tx1"/>
                </a:solidFill>
                <a:latin typeface="Times New Roman"/>
                <a:ea typeface="Times New Roman"/>
                <a:cs typeface="Times New Roman"/>
                <a:sym typeface="Times New Roman"/>
              </a:rPr>
              <a:t>và</a:t>
            </a:r>
            <a:r>
              <a:rPr lang="en-US" sz="2400" dirty="0" smtClean="0">
                <a:solidFill>
                  <a:schemeClr val="tx1"/>
                </a:solidFill>
                <a:latin typeface="Times New Roman"/>
                <a:ea typeface="Times New Roman"/>
                <a:cs typeface="Times New Roman"/>
                <a:sym typeface="Times New Roman"/>
              </a:rPr>
              <a:t> </a:t>
            </a:r>
            <a:r>
              <a:rPr lang="en-US" sz="2400" dirty="0" err="1" smtClean="0">
                <a:solidFill>
                  <a:schemeClr val="tx1"/>
                </a:solidFill>
                <a:latin typeface="Times New Roman"/>
                <a:ea typeface="Times New Roman"/>
                <a:cs typeface="Times New Roman"/>
                <a:sym typeface="Times New Roman"/>
              </a:rPr>
              <a:t>có</a:t>
            </a:r>
            <a:r>
              <a:rPr lang="en-US" sz="2400" dirty="0" smtClean="0">
                <a:solidFill>
                  <a:schemeClr val="tx1"/>
                </a:solidFill>
                <a:latin typeface="Times New Roman"/>
                <a:ea typeface="Times New Roman"/>
                <a:cs typeface="Times New Roman"/>
                <a:sym typeface="Times New Roman"/>
              </a:rPr>
              <a:t> </a:t>
            </a:r>
            <a:r>
              <a:rPr lang="en-US" sz="2400" dirty="0" err="1">
                <a:solidFill>
                  <a:schemeClr val="tx1"/>
                </a:solidFill>
                <a:latin typeface="Times New Roman"/>
                <a:ea typeface="Times New Roman"/>
                <a:cs typeface="Times New Roman"/>
                <a:sym typeface="Times New Roman"/>
              </a:rPr>
              <a:t>cuộc</a:t>
            </a:r>
            <a:r>
              <a:rPr lang="en-US" sz="2400" dirty="0">
                <a:solidFill>
                  <a:schemeClr val="tx1"/>
                </a:solidFill>
                <a:latin typeface="Times New Roman"/>
                <a:ea typeface="Times New Roman"/>
                <a:cs typeface="Times New Roman"/>
                <a:sym typeface="Times New Roman"/>
              </a:rPr>
              <a:t> </a:t>
            </a:r>
            <a:r>
              <a:rPr lang="en-US" sz="2400" dirty="0" err="1">
                <a:solidFill>
                  <a:schemeClr val="tx1"/>
                </a:solidFill>
                <a:latin typeface="Times New Roman"/>
                <a:ea typeface="Times New Roman"/>
                <a:cs typeface="Times New Roman"/>
                <a:sym typeface="Times New Roman"/>
              </a:rPr>
              <a:t>sống</a:t>
            </a:r>
            <a:r>
              <a:rPr lang="en-US" sz="2400" dirty="0">
                <a:solidFill>
                  <a:schemeClr val="tx1"/>
                </a:solidFill>
                <a:latin typeface="Times New Roman"/>
                <a:ea typeface="Times New Roman"/>
                <a:cs typeface="Times New Roman"/>
                <a:sym typeface="Times New Roman"/>
              </a:rPr>
              <a:t> </a:t>
            </a:r>
            <a:r>
              <a:rPr lang="en-US" sz="2400" dirty="0" err="1">
                <a:solidFill>
                  <a:schemeClr val="tx1"/>
                </a:solidFill>
                <a:latin typeface="Times New Roman"/>
                <a:ea typeface="Times New Roman"/>
                <a:cs typeface="Times New Roman"/>
                <a:sym typeface="Times New Roman"/>
              </a:rPr>
              <a:t>bình</a:t>
            </a:r>
            <a:r>
              <a:rPr lang="en-US" sz="2400" dirty="0">
                <a:solidFill>
                  <a:schemeClr val="tx1"/>
                </a:solidFill>
                <a:latin typeface="Times New Roman"/>
                <a:ea typeface="Times New Roman"/>
                <a:cs typeface="Times New Roman"/>
                <a:sym typeface="Times New Roman"/>
              </a:rPr>
              <a:t> </a:t>
            </a:r>
            <a:r>
              <a:rPr lang="en-US" sz="2400" dirty="0" err="1">
                <a:solidFill>
                  <a:schemeClr val="tx1"/>
                </a:solidFill>
                <a:latin typeface="Times New Roman"/>
                <a:ea typeface="Times New Roman"/>
                <a:cs typeface="Times New Roman"/>
                <a:sym typeface="Times New Roman"/>
              </a:rPr>
              <a:t>th</a:t>
            </a:r>
            <a:r>
              <a:rPr lang="vi-VN" sz="2400" dirty="0">
                <a:solidFill>
                  <a:schemeClr val="tx1"/>
                </a:solidFill>
                <a:latin typeface="Times New Roman"/>
                <a:ea typeface="Times New Roman"/>
                <a:cs typeface="Times New Roman"/>
                <a:sym typeface="Times New Roman"/>
              </a:rPr>
              <a:t>ường</a:t>
            </a:r>
            <a:r>
              <a:rPr lang="en-US" sz="2400" dirty="0">
                <a:solidFill>
                  <a:schemeClr val="tx1"/>
                </a:solidFill>
                <a:latin typeface="Times New Roman"/>
                <a:ea typeface="Times New Roman"/>
                <a:cs typeface="Times New Roman"/>
                <a:sym typeface="Times New Roman"/>
              </a:rPr>
              <a:t> </a:t>
            </a:r>
            <a:r>
              <a:rPr lang="en-US" sz="2400" dirty="0" err="1" smtClean="0">
                <a:solidFill>
                  <a:schemeClr val="tx1"/>
                </a:solidFill>
                <a:latin typeface="Times New Roman"/>
                <a:ea typeface="Times New Roman"/>
                <a:cs typeface="Times New Roman"/>
                <a:sym typeface="Times New Roman"/>
              </a:rPr>
              <a:t>như</a:t>
            </a:r>
            <a:r>
              <a:rPr lang="en-US" sz="2400" dirty="0" smtClean="0">
                <a:solidFill>
                  <a:schemeClr val="tx1"/>
                </a:solidFill>
                <a:latin typeface="Times New Roman"/>
                <a:ea typeface="Times New Roman"/>
                <a:cs typeface="Times New Roman"/>
                <a:sym typeface="Times New Roman"/>
              </a:rPr>
              <a:t> </a:t>
            </a:r>
            <a:r>
              <a:rPr lang="en-US" sz="2400" dirty="0" err="1" smtClean="0">
                <a:solidFill>
                  <a:schemeClr val="tx1"/>
                </a:solidFill>
                <a:latin typeface="Times New Roman"/>
                <a:ea typeface="Times New Roman"/>
                <a:cs typeface="Times New Roman"/>
                <a:sym typeface="Times New Roman"/>
              </a:rPr>
              <a:t>mọi</a:t>
            </a:r>
            <a:r>
              <a:rPr lang="en-US" sz="2400" dirty="0" smtClean="0">
                <a:solidFill>
                  <a:schemeClr val="tx1"/>
                </a:solidFill>
                <a:latin typeface="Times New Roman"/>
                <a:ea typeface="Times New Roman"/>
                <a:cs typeface="Times New Roman"/>
                <a:sym typeface="Times New Roman"/>
              </a:rPr>
              <a:t> </a:t>
            </a:r>
            <a:r>
              <a:rPr lang="en-US" sz="2400" dirty="0" err="1" smtClean="0">
                <a:solidFill>
                  <a:schemeClr val="tx1"/>
                </a:solidFill>
                <a:latin typeface="Times New Roman"/>
                <a:ea typeface="Times New Roman"/>
                <a:cs typeface="Times New Roman"/>
                <a:sym typeface="Times New Roman"/>
              </a:rPr>
              <a:t>người</a:t>
            </a:r>
            <a:r>
              <a:rPr lang="en-US" sz="2400" dirty="0" smtClean="0">
                <a:solidFill>
                  <a:schemeClr val="tx1"/>
                </a:solidFill>
                <a:latin typeface="Times New Roman"/>
                <a:ea typeface="Times New Roman"/>
                <a:cs typeface="Times New Roman"/>
                <a:sym typeface="Times New Roman"/>
              </a:rPr>
              <a:t>, </a:t>
            </a:r>
            <a:r>
              <a:rPr lang="en-US" sz="2400" dirty="0" err="1" smtClean="0">
                <a:solidFill>
                  <a:schemeClr val="tx1"/>
                </a:solidFill>
                <a:latin typeface="Times New Roman"/>
                <a:ea typeface="Times New Roman"/>
                <a:cs typeface="Times New Roman"/>
                <a:sym typeface="Times New Roman"/>
              </a:rPr>
              <a:t>không</a:t>
            </a:r>
            <a:r>
              <a:rPr lang="en-US" sz="2400" dirty="0" smtClean="0">
                <a:solidFill>
                  <a:schemeClr val="tx1"/>
                </a:solidFill>
                <a:latin typeface="Times New Roman"/>
                <a:ea typeface="Times New Roman"/>
                <a:cs typeface="Times New Roman"/>
                <a:sym typeface="Times New Roman"/>
              </a:rPr>
              <a:t> </a:t>
            </a:r>
            <a:r>
              <a:rPr lang="en-US" sz="2400" dirty="0" err="1">
                <a:solidFill>
                  <a:schemeClr val="tx1"/>
                </a:solidFill>
                <a:latin typeface="Times New Roman"/>
                <a:ea typeface="Times New Roman"/>
                <a:cs typeface="Times New Roman"/>
                <a:sym typeface="Times New Roman"/>
              </a:rPr>
              <a:t>còn</a:t>
            </a:r>
            <a:r>
              <a:rPr lang="en-US" sz="2400" dirty="0">
                <a:solidFill>
                  <a:schemeClr val="tx1"/>
                </a:solidFill>
                <a:latin typeface="Times New Roman"/>
                <a:ea typeface="Times New Roman"/>
                <a:cs typeface="Times New Roman"/>
                <a:sym typeface="Times New Roman"/>
              </a:rPr>
              <a:t> </a:t>
            </a:r>
            <a:r>
              <a:rPr lang="en-US" sz="2400" dirty="0" err="1">
                <a:solidFill>
                  <a:schemeClr val="tx1"/>
                </a:solidFill>
                <a:latin typeface="Times New Roman"/>
                <a:ea typeface="Times New Roman"/>
                <a:cs typeface="Times New Roman"/>
                <a:sym typeface="Times New Roman"/>
              </a:rPr>
              <a:t>nghiện</a:t>
            </a:r>
            <a:r>
              <a:rPr lang="en-US" sz="2400" dirty="0">
                <a:solidFill>
                  <a:schemeClr val="tx1"/>
                </a:solidFill>
                <a:latin typeface="Times New Roman"/>
                <a:ea typeface="Times New Roman"/>
                <a:cs typeface="Times New Roman"/>
                <a:sym typeface="Times New Roman"/>
              </a:rPr>
              <a:t> </a:t>
            </a:r>
            <a:r>
              <a:rPr lang="en-US" sz="2400" dirty="0" err="1">
                <a:solidFill>
                  <a:schemeClr val="tx1"/>
                </a:solidFill>
                <a:latin typeface="Times New Roman"/>
                <a:ea typeface="Times New Roman"/>
                <a:cs typeface="Times New Roman"/>
                <a:sym typeface="Times New Roman"/>
              </a:rPr>
              <a:t>ngập</a:t>
            </a:r>
            <a:r>
              <a:rPr lang="en-US" sz="2400" dirty="0">
                <a:solidFill>
                  <a:schemeClr val="tx1"/>
                </a:solidFill>
                <a:latin typeface="Times New Roman"/>
                <a:ea typeface="Times New Roman"/>
                <a:cs typeface="Times New Roman"/>
                <a:sym typeface="Times New Roman"/>
              </a:rPr>
              <a:t> </a:t>
            </a:r>
            <a:r>
              <a:rPr lang="en-US" sz="2400" dirty="0" err="1">
                <a:solidFill>
                  <a:schemeClr val="tx1"/>
                </a:solidFill>
                <a:latin typeface="Times New Roman"/>
                <a:ea typeface="Times New Roman"/>
                <a:cs typeface="Times New Roman"/>
                <a:sym typeface="Times New Roman"/>
              </a:rPr>
              <a:t>nữa</a:t>
            </a:r>
            <a:r>
              <a:rPr lang="en-US" sz="2400" dirty="0" smtClean="0">
                <a:solidFill>
                  <a:schemeClr val="tx1"/>
                </a:solidFill>
                <a:latin typeface="Times New Roman"/>
                <a:ea typeface="Times New Roman"/>
                <a:cs typeface="Times New Roman"/>
                <a:sym typeface="Times New Roman"/>
              </a:rPr>
              <a:t>.</a:t>
            </a:r>
            <a:endParaRPr sz="2400" dirty="0">
              <a:solidFill>
                <a:schemeClr val="tx1"/>
              </a:solidFill>
              <a:latin typeface="Times New Roman"/>
              <a:ea typeface="Times New Roman"/>
              <a:cs typeface="Times New Roman"/>
              <a:sym typeface="Times New Roman"/>
            </a:endParaRPr>
          </a:p>
        </p:txBody>
      </p:sp>
      <p:sp>
        <p:nvSpPr>
          <p:cNvPr id="763" name="Shape 763"/>
          <p:cNvSpPr txBox="1"/>
          <p:nvPr/>
        </p:nvSpPr>
        <p:spPr>
          <a:xfrm>
            <a:off x="-2303491" y="2216945"/>
            <a:ext cx="184666" cy="369332"/>
          </a:xfrm>
          <a:prstGeom prst="rect">
            <a:avLst/>
          </a:prstGeom>
          <a:noFill/>
          <a:ln>
            <a:noFill/>
          </a:ln>
        </p:spPr>
        <p:txBody>
          <a:bodyPr spcFirstLastPara="1" wrap="square" lIns="91425" tIns="45700" rIns="91425" bIns="45700" anchor="t" anchorCtr="0">
            <a:noAutofit/>
          </a:bodyPr>
          <a:lstStyle/>
          <a:p>
            <a:pPr>
              <a:buClr>
                <a:srgbClr val="000000"/>
              </a:buClr>
              <a:buSzPts val="1800"/>
            </a:pPr>
            <a:endParaRPr>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3425616"/>
      </p:ext>
    </p:extLst>
  </p:cSld>
  <p:clrMapOvr>
    <a:masterClrMapping/>
  </p:clrMapOvr>
  <p:transition spd="slow">
    <p:push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sp>
        <p:nvSpPr>
          <p:cNvPr id="761" name="Shape 761"/>
          <p:cNvSpPr txBox="1">
            <a:spLocks noGrp="1"/>
          </p:cNvSpPr>
          <p:nvPr>
            <p:ph type="title"/>
          </p:nvPr>
        </p:nvSpPr>
        <p:spPr>
          <a:prstGeom prst="rect">
            <a:avLst/>
          </a:prstGeom>
          <a:noFill/>
          <a:ln>
            <a:noFill/>
          </a:ln>
        </p:spPr>
        <p:txBody>
          <a:bodyPr spcFirstLastPara="1" vert="horz" wrap="square" lIns="91425" tIns="45700" rIns="91425" bIns="45700" rtlCol="0" anchor="ctr" anchorCtr="0">
            <a:noAutofit/>
          </a:bodyPr>
          <a:lstStyle/>
          <a:p>
            <a:pPr algn="ctr"/>
            <a:r>
              <a:rPr lang="en-US" sz="3600" b="1" dirty="0" smtClean="0">
                <a:solidFill>
                  <a:srgbClr val="FF0000"/>
                </a:solidFill>
                <a:latin typeface="Times New Roman (Headings)"/>
                <a:sym typeface="Times New Roman"/>
              </a:rPr>
              <a:t/>
            </a:r>
            <a:br>
              <a:rPr lang="en-US" sz="3600" b="1" dirty="0" smtClean="0">
                <a:solidFill>
                  <a:srgbClr val="FF0000"/>
                </a:solidFill>
                <a:latin typeface="Times New Roman (Headings)"/>
                <a:sym typeface="Times New Roman"/>
              </a:rPr>
            </a:br>
            <a:r>
              <a:rPr lang="en-US" sz="3600" b="1" dirty="0" smtClean="0">
                <a:solidFill>
                  <a:srgbClr val="FF0000"/>
                </a:solidFill>
                <a:latin typeface="Times New Roman (Headings)"/>
                <a:sym typeface="Times New Roman"/>
              </a:rPr>
              <a:t>MỘT </a:t>
            </a:r>
            <a:r>
              <a:rPr lang="en-US" sz="3600" b="1" dirty="0">
                <a:solidFill>
                  <a:srgbClr val="FF0000"/>
                </a:solidFill>
                <a:latin typeface="Times New Roman (Headings)"/>
                <a:sym typeface="Times New Roman"/>
              </a:rPr>
              <a:t>ĐOẠN VẤN ĐÀM </a:t>
            </a:r>
            <a:br>
              <a:rPr lang="en-US" sz="3600" b="1" dirty="0">
                <a:solidFill>
                  <a:srgbClr val="FF0000"/>
                </a:solidFill>
                <a:latin typeface="Times New Roman (Headings)"/>
                <a:sym typeface="Times New Roman"/>
              </a:rPr>
            </a:br>
            <a:r>
              <a:rPr lang="en-US" sz="3600" b="1" dirty="0">
                <a:solidFill>
                  <a:srgbClr val="FF0000"/>
                </a:solidFill>
                <a:latin typeface="Times New Roman (Headings)"/>
                <a:sym typeface="Times New Roman"/>
              </a:rPr>
              <a:t>ÁP DỤNG PHỎNG VẤN TẠO ĐỘNG </a:t>
            </a:r>
            <a:r>
              <a:rPr lang="en-US" sz="3600" b="1" dirty="0" smtClean="0">
                <a:solidFill>
                  <a:srgbClr val="FF0000"/>
                </a:solidFill>
                <a:latin typeface="Times New Roman (Headings)"/>
                <a:sym typeface="Times New Roman"/>
              </a:rPr>
              <a:t>LỰC</a:t>
            </a:r>
            <a:endParaRPr sz="3600" dirty="0">
              <a:latin typeface="Times New Roman (Headings)"/>
              <a:sym typeface="Times New Roman"/>
            </a:endParaRPr>
          </a:p>
        </p:txBody>
      </p:sp>
      <p:sp>
        <p:nvSpPr>
          <p:cNvPr id="762" name="Shape 762"/>
          <p:cNvSpPr txBox="1">
            <a:spLocks noGrp="1"/>
          </p:cNvSpPr>
          <p:nvPr>
            <p:ph type="body" idx="1"/>
          </p:nvPr>
        </p:nvSpPr>
        <p:spPr>
          <a:xfrm>
            <a:off x="986971" y="1737360"/>
            <a:ext cx="10168709" cy="4532811"/>
          </a:xfrm>
          <a:prstGeom prst="rect">
            <a:avLst/>
          </a:prstGeom>
          <a:noFill/>
          <a:ln>
            <a:noFill/>
          </a:ln>
        </p:spPr>
        <p:txBody>
          <a:bodyPr spcFirstLastPara="1" vert="horz" wrap="square" lIns="91425" tIns="45700" rIns="91425" bIns="45700" rtlCol="0" anchor="t" anchorCtr="0">
            <a:noAutofit/>
          </a:bodyPr>
          <a:lstStyle/>
          <a:p>
            <a:pPr marL="114300" indent="0">
              <a:spcBef>
                <a:spcPts val="520"/>
              </a:spcBef>
              <a:buSzPts val="2600"/>
              <a:buNone/>
            </a:pPr>
            <a:r>
              <a:rPr lang="en-GB" sz="2400" b="1" dirty="0">
                <a:solidFill>
                  <a:schemeClr val="dk1"/>
                </a:solidFill>
                <a:latin typeface="Times New Roman"/>
                <a:ea typeface="Times New Roman"/>
                <a:cs typeface="Times New Roman"/>
                <a:sym typeface="Times New Roman"/>
              </a:rPr>
              <a:t>- TVV: </a:t>
            </a:r>
            <a:r>
              <a:rPr lang="en-GB" sz="2400" b="1" dirty="0" err="1">
                <a:solidFill>
                  <a:schemeClr val="dk1"/>
                </a:solidFill>
                <a:latin typeface="Times New Roman"/>
                <a:ea typeface="Times New Roman"/>
                <a:cs typeface="Times New Roman"/>
                <a:sym typeface="Times New Roman"/>
              </a:rPr>
              <a:t>Em</a:t>
            </a:r>
            <a:r>
              <a:rPr lang="en-GB" sz="2400" b="1" dirty="0">
                <a:solidFill>
                  <a:schemeClr val="dk1"/>
                </a:solidFill>
                <a:latin typeface="Times New Roman"/>
                <a:ea typeface="Times New Roman"/>
                <a:cs typeface="Times New Roman"/>
                <a:sym typeface="Times New Roman"/>
              </a:rPr>
              <a:t> mong </a:t>
            </a:r>
            <a:r>
              <a:rPr lang="en-GB" sz="2400" b="1" dirty="0" err="1">
                <a:solidFill>
                  <a:schemeClr val="dk1"/>
                </a:solidFill>
                <a:latin typeface="Times New Roman"/>
                <a:ea typeface="Times New Roman"/>
                <a:cs typeface="Times New Roman"/>
                <a:sym typeface="Times New Roman"/>
              </a:rPr>
              <a:t>không</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còn</a:t>
            </a:r>
            <a:r>
              <a:rPr lang="en-GB" sz="2400" b="1" dirty="0">
                <a:solidFill>
                  <a:schemeClr val="dk1"/>
                </a:solidFill>
                <a:latin typeface="Times New Roman"/>
                <a:ea typeface="Times New Roman"/>
                <a:cs typeface="Times New Roman"/>
                <a:sym typeface="Times New Roman"/>
              </a:rPr>
              <a:t> </a:t>
            </a:r>
            <a:r>
              <a:rPr lang="en-GB" sz="2400" b="1" dirty="0" err="1" smtClean="0">
                <a:solidFill>
                  <a:schemeClr val="dk1"/>
                </a:solidFill>
                <a:latin typeface="Times New Roman"/>
                <a:ea typeface="Times New Roman"/>
                <a:cs typeface="Times New Roman"/>
                <a:sym typeface="Times New Roman"/>
              </a:rPr>
              <a:t>nghiện</a:t>
            </a:r>
            <a:r>
              <a:rPr lang="vi-VN" sz="2400" b="1" dirty="0" smtClean="0">
                <a:solidFill>
                  <a:schemeClr val="dk1"/>
                </a:solidFill>
                <a:latin typeface="Times New Roman"/>
                <a:ea typeface="Times New Roman"/>
                <a:cs typeface="Times New Roman"/>
                <a:sym typeface="Times New Roman"/>
              </a:rPr>
              <a:t> để tìm được việc làm</a:t>
            </a:r>
            <a:r>
              <a:rPr lang="en-GB" sz="2400" b="1" dirty="0" smtClean="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và</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có</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cuộc</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sống</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bình</a:t>
            </a:r>
            <a:r>
              <a:rPr lang="en-GB" sz="2400" b="1" dirty="0">
                <a:solidFill>
                  <a:schemeClr val="dk1"/>
                </a:solidFill>
                <a:latin typeface="Times New Roman"/>
                <a:ea typeface="Times New Roman"/>
                <a:cs typeface="Times New Roman"/>
                <a:sym typeface="Times New Roman"/>
              </a:rPr>
              <a:t> </a:t>
            </a:r>
            <a:r>
              <a:rPr lang="en-GB" sz="2400" b="1" dirty="0" err="1">
                <a:solidFill>
                  <a:schemeClr val="dk1"/>
                </a:solidFill>
                <a:latin typeface="Times New Roman"/>
                <a:ea typeface="Times New Roman"/>
                <a:cs typeface="Times New Roman"/>
                <a:sym typeface="Times New Roman"/>
              </a:rPr>
              <a:t>th</a:t>
            </a:r>
            <a:r>
              <a:rPr lang="vi-VN" sz="2400" b="1" dirty="0">
                <a:solidFill>
                  <a:schemeClr val="dk1"/>
                </a:solidFill>
                <a:latin typeface="Times New Roman"/>
                <a:ea typeface="Times New Roman"/>
                <a:cs typeface="Times New Roman"/>
                <a:sym typeface="Times New Roman"/>
              </a:rPr>
              <a:t>ường</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như</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bao</a:t>
            </a:r>
            <a:r>
              <a:rPr lang="en-US" sz="2400" b="1" dirty="0">
                <a:solidFill>
                  <a:schemeClr val="dk1"/>
                </a:solidFill>
                <a:latin typeface="Times New Roman"/>
                <a:ea typeface="Times New Roman"/>
                <a:cs typeface="Times New Roman"/>
                <a:sym typeface="Times New Roman"/>
              </a:rPr>
              <a:t> </a:t>
            </a:r>
            <a:r>
              <a:rPr lang="en-US" sz="2400" b="1" dirty="0" err="1">
                <a:solidFill>
                  <a:schemeClr val="dk1"/>
                </a:solidFill>
                <a:latin typeface="Times New Roman"/>
                <a:ea typeface="Times New Roman"/>
                <a:cs typeface="Times New Roman"/>
                <a:sym typeface="Times New Roman"/>
              </a:rPr>
              <a:t>người</a:t>
            </a:r>
            <a:r>
              <a:rPr lang="en-US" sz="2400" b="1" dirty="0">
                <a:solidFill>
                  <a:schemeClr val="dk1"/>
                </a:solidFill>
                <a:latin typeface="Times New Roman"/>
                <a:ea typeface="Times New Roman"/>
                <a:cs typeface="Times New Roman"/>
                <a:sym typeface="Times New Roman"/>
              </a:rPr>
              <a:t>.</a:t>
            </a:r>
            <a:r>
              <a:rPr lang="en-GB" sz="2400" b="1" dirty="0">
                <a:solidFill>
                  <a:schemeClr val="dk1"/>
                </a:solidFill>
                <a:latin typeface="Times New Roman"/>
                <a:ea typeface="Times New Roman"/>
                <a:cs typeface="Times New Roman"/>
                <a:sym typeface="Times New Roman"/>
              </a:rPr>
              <a:t> </a:t>
            </a:r>
            <a:r>
              <a:rPr lang="en-US" sz="2400" dirty="0">
                <a:solidFill>
                  <a:srgbClr val="0070C0"/>
                </a:solidFill>
                <a:latin typeface="Times New Roman"/>
                <a:ea typeface="Times New Roman"/>
                <a:cs typeface="Times New Roman"/>
                <a:sym typeface="Times New Roman"/>
              </a:rPr>
              <a:t>(PH </a:t>
            </a:r>
            <a:r>
              <a:rPr lang="vi-VN" sz="2400" dirty="0">
                <a:solidFill>
                  <a:srgbClr val="0070C0"/>
                </a:solidFill>
                <a:latin typeface="Times New Roman"/>
                <a:ea typeface="Times New Roman"/>
                <a:cs typeface="Times New Roman"/>
                <a:sym typeface="Times New Roman"/>
              </a:rPr>
              <a:t>đơ</a:t>
            </a:r>
            <a:r>
              <a:rPr lang="en-US" sz="2400" dirty="0">
                <a:solidFill>
                  <a:srgbClr val="0070C0"/>
                </a:solidFill>
                <a:latin typeface="Times New Roman"/>
                <a:ea typeface="Times New Roman"/>
                <a:cs typeface="Times New Roman"/>
                <a:sym typeface="Times New Roman"/>
              </a:rPr>
              <a:t>n </a:t>
            </a:r>
            <a:r>
              <a:rPr lang="en-US" sz="2400" dirty="0" err="1">
                <a:solidFill>
                  <a:srgbClr val="0070C0"/>
                </a:solidFill>
                <a:latin typeface="Times New Roman"/>
                <a:ea typeface="Times New Roman"/>
                <a:cs typeface="Times New Roman"/>
                <a:sym typeface="Times New Roman"/>
              </a:rPr>
              <a:t>giản</a:t>
            </a:r>
            <a:r>
              <a:rPr lang="en-US" sz="2400" dirty="0">
                <a:solidFill>
                  <a:srgbClr val="0070C0"/>
                </a:solidFill>
                <a:latin typeface="Times New Roman"/>
                <a:ea typeface="Times New Roman"/>
                <a:cs typeface="Times New Roman"/>
                <a:sym typeface="Times New Roman"/>
              </a:rPr>
              <a:t>) </a:t>
            </a:r>
          </a:p>
          <a:p>
            <a:pPr marL="114300" indent="0">
              <a:spcBef>
                <a:spcPts val="520"/>
              </a:spcBef>
              <a:buSzPts val="2600"/>
              <a:buNone/>
            </a:pPr>
            <a:r>
              <a:rPr lang="en-GB" sz="2400" dirty="0">
                <a:solidFill>
                  <a:schemeClr val="dk1"/>
                </a:solidFill>
                <a:latin typeface="Times New Roman"/>
                <a:ea typeface="Times New Roman"/>
                <a:cs typeface="Times New Roman"/>
                <a:sym typeface="Times New Roman"/>
              </a:rPr>
              <a:t>+ KH: </a:t>
            </a:r>
            <a:r>
              <a:rPr lang="en-GB" sz="2400" dirty="0" err="1">
                <a:solidFill>
                  <a:schemeClr val="dk1"/>
                </a:solidFill>
                <a:latin typeface="Times New Roman"/>
                <a:ea typeface="Times New Roman"/>
                <a:cs typeface="Times New Roman"/>
                <a:sym typeface="Times New Roman"/>
              </a:rPr>
              <a:t>Dạ</a:t>
            </a:r>
            <a:r>
              <a:rPr lang="en-GB" sz="2400" dirty="0">
                <a:solidFill>
                  <a:schemeClr val="dk1"/>
                </a:solidFill>
                <a:latin typeface="Times New Roman"/>
                <a:ea typeface="Times New Roman"/>
                <a:cs typeface="Times New Roman"/>
                <a:sym typeface="Times New Roman"/>
              </a:rPr>
              <a:t>, </a:t>
            </a:r>
            <a:r>
              <a:rPr lang="en-GB" sz="2400" dirty="0" err="1">
                <a:solidFill>
                  <a:schemeClr val="dk1"/>
                </a:solidFill>
                <a:latin typeface="Times New Roman"/>
                <a:ea typeface="Times New Roman"/>
                <a:cs typeface="Times New Roman"/>
                <a:sym typeface="Times New Roman"/>
              </a:rPr>
              <a:t>chỉ</a:t>
            </a:r>
            <a:r>
              <a:rPr lang="en-GB" sz="2400" dirty="0">
                <a:solidFill>
                  <a:schemeClr val="dk1"/>
                </a:solidFill>
                <a:latin typeface="Times New Roman"/>
                <a:ea typeface="Times New Roman"/>
                <a:cs typeface="Times New Roman"/>
                <a:sym typeface="Times New Roman"/>
              </a:rPr>
              <a:t> </a:t>
            </a:r>
            <a:r>
              <a:rPr lang="en-GB" sz="2400" dirty="0" err="1">
                <a:solidFill>
                  <a:schemeClr val="dk1"/>
                </a:solidFill>
                <a:latin typeface="Times New Roman"/>
                <a:ea typeface="Times New Roman"/>
                <a:cs typeface="Times New Roman"/>
                <a:sym typeface="Times New Roman"/>
              </a:rPr>
              <a:t>cần</a:t>
            </a:r>
            <a:r>
              <a:rPr lang="en-GB" sz="2400" dirty="0">
                <a:solidFill>
                  <a:schemeClr val="dk1"/>
                </a:solidFill>
                <a:latin typeface="Times New Roman"/>
                <a:ea typeface="Times New Roman"/>
                <a:cs typeface="Times New Roman"/>
                <a:sym typeface="Times New Roman"/>
              </a:rPr>
              <a:t> </a:t>
            </a:r>
            <a:r>
              <a:rPr lang="en-GB" sz="2400" dirty="0" err="1">
                <a:solidFill>
                  <a:schemeClr val="dk1"/>
                </a:solidFill>
                <a:latin typeface="Times New Roman"/>
                <a:ea typeface="Times New Roman"/>
                <a:cs typeface="Times New Roman"/>
                <a:sym typeface="Times New Roman"/>
              </a:rPr>
              <a:t>bỏ</a:t>
            </a:r>
            <a:r>
              <a:rPr lang="en-GB" sz="2400" dirty="0">
                <a:solidFill>
                  <a:schemeClr val="dk1"/>
                </a:solidFill>
                <a:latin typeface="Times New Roman"/>
                <a:ea typeface="Times New Roman"/>
                <a:cs typeface="Times New Roman"/>
                <a:sym typeface="Times New Roman"/>
              </a:rPr>
              <a:t> </a:t>
            </a:r>
            <a:r>
              <a:rPr lang="vi-VN" sz="2400" dirty="0">
                <a:solidFill>
                  <a:schemeClr val="dk1"/>
                </a:solidFill>
                <a:latin typeface="Times New Roman"/>
                <a:ea typeface="Times New Roman"/>
                <a:cs typeface="Times New Roman"/>
                <a:sym typeface="Times New Roman"/>
              </a:rPr>
              <a:t>được</a:t>
            </a:r>
            <a:r>
              <a:rPr lang="en-US" sz="2400" dirty="0">
                <a:solidFill>
                  <a:schemeClr val="dk1"/>
                </a:solidFill>
                <a:latin typeface="Times New Roman"/>
                <a:ea typeface="Times New Roman"/>
                <a:cs typeface="Times New Roman"/>
                <a:sym typeface="Times New Roman"/>
              </a:rPr>
              <a:t> ma </a:t>
            </a:r>
            <a:r>
              <a:rPr lang="en-US" sz="2400" dirty="0" err="1">
                <a:solidFill>
                  <a:schemeClr val="dk1"/>
                </a:solidFill>
                <a:latin typeface="Times New Roman"/>
                <a:ea typeface="Times New Roman"/>
                <a:cs typeface="Times New Roman"/>
                <a:sym typeface="Times New Roman"/>
              </a:rPr>
              <a:t>túy</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thôi</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thì</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em</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mà</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nhất</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là</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mẹ</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em</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sẽ</a:t>
            </a:r>
            <a:r>
              <a:rPr lang="en-US" sz="2400" dirty="0">
                <a:solidFill>
                  <a:schemeClr val="dk1"/>
                </a:solidFill>
                <a:latin typeface="Times New Roman"/>
                <a:ea typeface="Times New Roman"/>
                <a:cs typeface="Times New Roman"/>
                <a:sym typeface="Times New Roman"/>
              </a:rPr>
              <a:t> b</a:t>
            </a:r>
            <a:r>
              <a:rPr lang="vi-VN" sz="2400" dirty="0">
                <a:solidFill>
                  <a:schemeClr val="dk1"/>
                </a:solidFill>
                <a:latin typeface="Times New Roman"/>
                <a:ea typeface="Times New Roman"/>
                <a:cs typeface="Times New Roman"/>
                <a:sym typeface="Times New Roman"/>
              </a:rPr>
              <a:t>ớt</a:t>
            </a:r>
            <a:r>
              <a:rPr lang="en-US" sz="2400" dirty="0">
                <a:solidFill>
                  <a:schemeClr val="dk1"/>
                </a:solidFill>
                <a:latin typeface="Times New Roman"/>
                <a:ea typeface="Times New Roman"/>
                <a:cs typeface="Times New Roman"/>
                <a:sym typeface="Times New Roman"/>
              </a:rPr>
              <a:t> </a:t>
            </a:r>
            <a:r>
              <a:rPr lang="en-US" sz="2400" dirty="0" err="1">
                <a:solidFill>
                  <a:schemeClr val="dk1"/>
                </a:solidFill>
                <a:latin typeface="Times New Roman"/>
                <a:ea typeface="Times New Roman"/>
                <a:cs typeface="Times New Roman"/>
                <a:sym typeface="Times New Roman"/>
              </a:rPr>
              <a:t>khổ</a:t>
            </a:r>
            <a:r>
              <a:rPr lang="en-US" sz="2400" dirty="0">
                <a:solidFill>
                  <a:schemeClr val="dk1"/>
                </a:solidFill>
                <a:latin typeface="Times New Roman"/>
                <a:ea typeface="Times New Roman"/>
                <a:cs typeface="Times New Roman"/>
                <a:sym typeface="Times New Roman"/>
              </a:rPr>
              <a:t> s</a:t>
            </a:r>
            <a:r>
              <a:rPr lang="vi-VN" sz="2400" dirty="0">
                <a:solidFill>
                  <a:schemeClr val="dk1"/>
                </a:solidFill>
                <a:latin typeface="Times New Roman"/>
                <a:ea typeface="Times New Roman"/>
                <a:cs typeface="Times New Roman"/>
                <a:sym typeface="Times New Roman"/>
              </a:rPr>
              <a:t>ở</a:t>
            </a:r>
            <a:r>
              <a:rPr lang="en-US" sz="2400" dirty="0">
                <a:solidFill>
                  <a:schemeClr val="dk1"/>
                </a:solidFill>
                <a:latin typeface="Times New Roman"/>
                <a:ea typeface="Times New Roman"/>
                <a:cs typeface="Times New Roman"/>
                <a:sym typeface="Times New Roman"/>
              </a:rPr>
              <a:t>.</a:t>
            </a:r>
            <a:r>
              <a:rPr lang="en-GB" sz="2400" dirty="0">
                <a:solidFill>
                  <a:schemeClr val="dk1"/>
                </a:solidFill>
                <a:latin typeface="Times New Roman"/>
                <a:ea typeface="Times New Roman"/>
                <a:cs typeface="Times New Roman"/>
                <a:sym typeface="Times New Roman"/>
              </a:rPr>
              <a:t> </a:t>
            </a:r>
            <a:endParaRPr lang="en-US" sz="2400" dirty="0">
              <a:solidFill>
                <a:srgbClr val="0070C0"/>
              </a:solidFill>
              <a:latin typeface="Times New Roman"/>
              <a:ea typeface="Times New Roman"/>
              <a:cs typeface="Times New Roman"/>
              <a:sym typeface="Times New Roman"/>
            </a:endParaRPr>
          </a:p>
          <a:p>
            <a:pPr marL="114300" indent="0">
              <a:spcBef>
                <a:spcPts val="0"/>
              </a:spcBef>
              <a:buSzPts val="2600"/>
              <a:buNone/>
            </a:pPr>
            <a:r>
              <a:rPr lang="vi-VN" sz="2400" b="1" dirty="0" smtClean="0">
                <a:solidFill>
                  <a:schemeClr val="dk1"/>
                </a:solidFill>
                <a:latin typeface="Times New Roman"/>
                <a:ea typeface="Times New Roman"/>
                <a:cs typeface="Times New Roman"/>
                <a:sym typeface="Times New Roman"/>
              </a:rPr>
              <a:t>- TVV</a:t>
            </a:r>
            <a:r>
              <a:rPr lang="vi-VN" sz="2400" b="1" dirty="0">
                <a:solidFill>
                  <a:schemeClr val="dk1"/>
                </a:solidFill>
                <a:latin typeface="Times New Roman"/>
                <a:ea typeface="Times New Roman"/>
                <a:cs typeface="Times New Roman"/>
                <a:sym typeface="Times New Roman"/>
              </a:rPr>
              <a:t>: </a:t>
            </a:r>
            <a:r>
              <a:rPr lang="vi-VN" sz="2400" b="1" dirty="0" smtClean="0">
                <a:solidFill>
                  <a:schemeClr val="dk1"/>
                </a:solidFill>
                <a:latin typeface="Times New Roman"/>
                <a:ea typeface="Times New Roman"/>
                <a:cs typeface="Times New Roman"/>
                <a:sym typeface="Times New Roman"/>
              </a:rPr>
              <a:t>Qua những gì em trao đổi nãy giờ, cho phép anh tóm tắt lại những gì em đã nói nhe: «</a:t>
            </a:r>
            <a:r>
              <a:rPr lang="vi-VN" sz="2400" b="1" i="1" dirty="0" smtClean="0">
                <a:solidFill>
                  <a:schemeClr val="dk1"/>
                </a:solidFill>
                <a:latin typeface="Times New Roman"/>
                <a:ea typeface="Times New Roman"/>
                <a:cs typeface="Times New Roman"/>
                <a:sym typeface="Times New Roman"/>
              </a:rPr>
              <a:t>Em sử dụng ma túy đã nhiều năm, em ngán cảnh phải ra vô trung tâm nhiều lần rồi mà vẫn chưa cai được vì nghiện không phải dễ bỏ. Ở nhà thì em thương mẹ nhất và em mong muốn bỏ được để mẹ vui, còn bản thân thì tìm được việc làm và có cuộc sống bình thường như mọi người. Em thấy bạn bè của em uống Methadone và bỏ được heroin, </a:t>
            </a:r>
            <a:r>
              <a:rPr lang="en-US" sz="2400" b="1" i="1" dirty="0" err="1" smtClean="0">
                <a:solidFill>
                  <a:schemeClr val="dk1"/>
                </a:solidFill>
                <a:latin typeface="Times New Roman"/>
                <a:ea typeface="Times New Roman"/>
                <a:cs typeface="Times New Roman"/>
                <a:sym typeface="Times New Roman"/>
              </a:rPr>
              <a:t>không</a:t>
            </a:r>
            <a:r>
              <a:rPr lang="en-US" sz="2400" b="1" i="1" dirty="0" smtClean="0">
                <a:solidFill>
                  <a:schemeClr val="dk1"/>
                </a:solidFill>
                <a:latin typeface="Times New Roman"/>
                <a:ea typeface="Times New Roman"/>
                <a:cs typeface="Times New Roman"/>
                <a:sym typeface="Times New Roman"/>
              </a:rPr>
              <a:t> </a:t>
            </a:r>
            <a:r>
              <a:rPr lang="en-US" sz="2400" b="1" i="1" dirty="0" err="1" smtClean="0">
                <a:solidFill>
                  <a:schemeClr val="dk1"/>
                </a:solidFill>
                <a:latin typeface="Times New Roman"/>
                <a:ea typeface="Times New Roman"/>
                <a:cs typeface="Times New Roman"/>
                <a:sym typeface="Times New Roman"/>
              </a:rPr>
              <a:t>còn</a:t>
            </a:r>
            <a:r>
              <a:rPr lang="en-US" sz="2400" b="1" i="1" dirty="0" smtClean="0">
                <a:solidFill>
                  <a:schemeClr val="dk1"/>
                </a:solidFill>
                <a:latin typeface="Times New Roman"/>
                <a:ea typeface="Times New Roman"/>
                <a:cs typeface="Times New Roman"/>
                <a:sym typeface="Times New Roman"/>
              </a:rPr>
              <a:t> </a:t>
            </a:r>
            <a:r>
              <a:rPr lang="en-US" sz="2400" b="1" i="1" dirty="0" err="1" smtClean="0">
                <a:solidFill>
                  <a:schemeClr val="dk1"/>
                </a:solidFill>
                <a:latin typeface="Times New Roman"/>
                <a:ea typeface="Times New Roman"/>
                <a:cs typeface="Times New Roman"/>
                <a:sym typeface="Times New Roman"/>
              </a:rPr>
              <a:t>phải</a:t>
            </a:r>
            <a:r>
              <a:rPr lang="en-US" sz="2400" b="1" i="1" dirty="0" smtClean="0">
                <a:solidFill>
                  <a:schemeClr val="dk1"/>
                </a:solidFill>
                <a:latin typeface="Times New Roman"/>
                <a:ea typeface="Times New Roman"/>
                <a:cs typeface="Times New Roman"/>
                <a:sym typeface="Times New Roman"/>
              </a:rPr>
              <a:t> </a:t>
            </a:r>
            <a:r>
              <a:rPr lang="en-US" sz="2400" b="1" i="1" dirty="0" err="1" smtClean="0">
                <a:solidFill>
                  <a:schemeClr val="dk1"/>
                </a:solidFill>
                <a:latin typeface="Times New Roman"/>
                <a:ea typeface="Times New Roman"/>
                <a:cs typeface="Times New Roman"/>
                <a:sym typeface="Times New Roman"/>
              </a:rPr>
              <a:t>vật</a:t>
            </a:r>
            <a:r>
              <a:rPr lang="en-US" sz="2400" b="1" i="1" dirty="0" smtClean="0">
                <a:solidFill>
                  <a:schemeClr val="dk1"/>
                </a:solidFill>
                <a:latin typeface="Times New Roman"/>
                <a:ea typeface="Times New Roman"/>
                <a:cs typeface="Times New Roman"/>
                <a:sym typeface="Times New Roman"/>
              </a:rPr>
              <a:t> </a:t>
            </a:r>
            <a:r>
              <a:rPr lang="en-US" sz="2400" b="1" i="1" dirty="0" err="1" smtClean="0">
                <a:solidFill>
                  <a:schemeClr val="dk1"/>
                </a:solidFill>
                <a:latin typeface="Times New Roman"/>
                <a:ea typeface="Times New Roman"/>
                <a:cs typeface="Times New Roman"/>
                <a:sym typeface="Times New Roman"/>
              </a:rPr>
              <a:t>lộn</a:t>
            </a:r>
            <a:r>
              <a:rPr lang="en-US" sz="2400" b="1" i="1" dirty="0" smtClean="0">
                <a:solidFill>
                  <a:schemeClr val="dk1"/>
                </a:solidFill>
                <a:latin typeface="Times New Roman"/>
                <a:ea typeface="Times New Roman"/>
                <a:cs typeface="Times New Roman"/>
                <a:sym typeface="Times New Roman"/>
              </a:rPr>
              <a:t> </a:t>
            </a:r>
            <a:r>
              <a:rPr lang="vi-VN" sz="2400" b="1" i="1" dirty="0" smtClean="0">
                <a:solidFill>
                  <a:schemeClr val="dk1"/>
                </a:solidFill>
                <a:latin typeface="Times New Roman"/>
                <a:ea typeface="Times New Roman"/>
                <a:cs typeface="Times New Roman"/>
                <a:sym typeface="Times New Roman"/>
              </a:rPr>
              <a:t>đ</a:t>
            </a:r>
            <a:r>
              <a:rPr lang="en-US" sz="2400" b="1" i="1" dirty="0" err="1" smtClean="0">
                <a:solidFill>
                  <a:schemeClr val="dk1"/>
                </a:solidFill>
                <a:latin typeface="Times New Roman"/>
                <a:ea typeface="Times New Roman"/>
                <a:cs typeface="Times New Roman"/>
                <a:sym typeface="Times New Roman"/>
              </a:rPr>
              <a:t>i</a:t>
            </a:r>
            <a:r>
              <a:rPr lang="en-US" sz="2400" b="1" i="1" dirty="0" smtClean="0">
                <a:solidFill>
                  <a:schemeClr val="dk1"/>
                </a:solidFill>
                <a:latin typeface="Times New Roman"/>
                <a:ea typeface="Times New Roman"/>
                <a:cs typeface="Times New Roman"/>
                <a:sym typeface="Times New Roman"/>
              </a:rPr>
              <a:t> </a:t>
            </a:r>
            <a:r>
              <a:rPr lang="en-US" sz="2400" b="1" i="1" dirty="0" err="1" smtClean="0">
                <a:solidFill>
                  <a:schemeClr val="dk1"/>
                </a:solidFill>
                <a:latin typeface="Times New Roman"/>
                <a:ea typeface="Times New Roman"/>
                <a:cs typeface="Times New Roman"/>
                <a:sym typeface="Times New Roman"/>
              </a:rPr>
              <a:t>kiếm</a:t>
            </a:r>
            <a:r>
              <a:rPr lang="en-US" sz="2400" b="1" i="1" dirty="0" smtClean="0">
                <a:solidFill>
                  <a:schemeClr val="dk1"/>
                </a:solidFill>
                <a:latin typeface="Times New Roman"/>
                <a:ea typeface="Times New Roman"/>
                <a:cs typeface="Times New Roman"/>
                <a:sym typeface="Times New Roman"/>
              </a:rPr>
              <a:t> </a:t>
            </a:r>
            <a:r>
              <a:rPr lang="en-US" sz="2400" b="1" i="1" dirty="0" err="1" smtClean="0">
                <a:solidFill>
                  <a:schemeClr val="dk1"/>
                </a:solidFill>
                <a:latin typeface="Times New Roman"/>
                <a:ea typeface="Times New Roman"/>
                <a:cs typeface="Times New Roman"/>
                <a:sym typeface="Times New Roman"/>
              </a:rPr>
              <a:t>hàng</a:t>
            </a:r>
            <a:r>
              <a:rPr lang="en-US" sz="2400" b="1" i="1" dirty="0" smtClean="0">
                <a:solidFill>
                  <a:schemeClr val="dk1"/>
                </a:solidFill>
                <a:latin typeface="Times New Roman"/>
                <a:ea typeface="Times New Roman"/>
                <a:cs typeface="Times New Roman"/>
                <a:sym typeface="Times New Roman"/>
              </a:rPr>
              <a:t>, </a:t>
            </a:r>
            <a:r>
              <a:rPr lang="en-US" sz="2400" b="1" i="1" dirty="0" err="1" smtClean="0">
                <a:solidFill>
                  <a:schemeClr val="dk1"/>
                </a:solidFill>
                <a:latin typeface="Times New Roman"/>
                <a:ea typeface="Times New Roman"/>
                <a:cs typeface="Times New Roman"/>
                <a:sym typeface="Times New Roman"/>
              </a:rPr>
              <a:t>mà</a:t>
            </a:r>
            <a:r>
              <a:rPr lang="en-US" sz="2400" b="1" i="1" dirty="0" smtClean="0">
                <a:solidFill>
                  <a:schemeClr val="dk1"/>
                </a:solidFill>
                <a:latin typeface="Times New Roman"/>
                <a:ea typeface="Times New Roman"/>
                <a:cs typeface="Times New Roman"/>
                <a:sym typeface="Times New Roman"/>
              </a:rPr>
              <a:t> </a:t>
            </a:r>
            <a:r>
              <a:rPr lang="en-US" sz="2400" b="1" i="1" dirty="0" err="1" smtClean="0">
                <a:solidFill>
                  <a:schemeClr val="dk1"/>
                </a:solidFill>
                <a:latin typeface="Times New Roman"/>
                <a:ea typeface="Times New Roman"/>
                <a:cs typeface="Times New Roman"/>
                <a:sym typeface="Times New Roman"/>
              </a:rPr>
              <a:t>cũng</a:t>
            </a:r>
            <a:r>
              <a:rPr lang="en-US" sz="2400" b="1" i="1" dirty="0" smtClean="0">
                <a:solidFill>
                  <a:schemeClr val="dk1"/>
                </a:solidFill>
                <a:latin typeface="Times New Roman"/>
                <a:ea typeface="Times New Roman"/>
                <a:cs typeface="Times New Roman"/>
                <a:sym typeface="Times New Roman"/>
              </a:rPr>
              <a:t> </a:t>
            </a:r>
            <a:r>
              <a:rPr lang="en-US" sz="2400" b="1" i="1" dirty="0" err="1" smtClean="0">
                <a:solidFill>
                  <a:schemeClr val="dk1"/>
                </a:solidFill>
                <a:latin typeface="Times New Roman"/>
                <a:ea typeface="Times New Roman"/>
                <a:cs typeface="Times New Roman"/>
                <a:sym typeface="Times New Roman"/>
              </a:rPr>
              <a:t>không</a:t>
            </a:r>
            <a:r>
              <a:rPr lang="en-US" sz="2400" b="1" i="1" dirty="0" smtClean="0">
                <a:solidFill>
                  <a:schemeClr val="dk1"/>
                </a:solidFill>
                <a:latin typeface="Times New Roman"/>
                <a:ea typeface="Times New Roman"/>
                <a:cs typeface="Times New Roman"/>
                <a:sym typeface="Times New Roman"/>
              </a:rPr>
              <a:t> </a:t>
            </a:r>
            <a:r>
              <a:rPr lang="en-US" sz="2400" b="1" i="1" dirty="0" err="1" smtClean="0">
                <a:solidFill>
                  <a:schemeClr val="dk1"/>
                </a:solidFill>
                <a:latin typeface="Times New Roman"/>
                <a:ea typeface="Times New Roman"/>
                <a:cs typeface="Times New Roman"/>
                <a:sym typeface="Times New Roman"/>
              </a:rPr>
              <a:t>sợ</a:t>
            </a:r>
            <a:r>
              <a:rPr lang="en-US" sz="2400" b="1" i="1" dirty="0" smtClean="0">
                <a:solidFill>
                  <a:schemeClr val="dk1"/>
                </a:solidFill>
                <a:latin typeface="Times New Roman"/>
                <a:ea typeface="Times New Roman"/>
                <a:cs typeface="Times New Roman"/>
                <a:sym typeface="Times New Roman"/>
              </a:rPr>
              <a:t> </a:t>
            </a:r>
            <a:r>
              <a:rPr lang="en-US" sz="2400" b="1" i="1" dirty="0" err="1" smtClean="0">
                <a:solidFill>
                  <a:schemeClr val="dk1"/>
                </a:solidFill>
                <a:latin typeface="Times New Roman"/>
                <a:ea typeface="Times New Roman"/>
                <a:cs typeface="Times New Roman"/>
                <a:sym typeface="Times New Roman"/>
              </a:rPr>
              <a:t>bị</a:t>
            </a:r>
            <a:r>
              <a:rPr lang="en-US" sz="2400" b="1" i="1" dirty="0" smtClean="0">
                <a:solidFill>
                  <a:schemeClr val="dk1"/>
                </a:solidFill>
                <a:latin typeface="Times New Roman"/>
                <a:ea typeface="Times New Roman"/>
                <a:cs typeface="Times New Roman"/>
                <a:sym typeface="Times New Roman"/>
              </a:rPr>
              <a:t> </a:t>
            </a:r>
            <a:r>
              <a:rPr lang="en-US" sz="2400" b="1" i="1" dirty="0" err="1" smtClean="0">
                <a:solidFill>
                  <a:schemeClr val="dk1"/>
                </a:solidFill>
                <a:latin typeface="Times New Roman"/>
                <a:ea typeface="Times New Roman"/>
                <a:cs typeface="Times New Roman"/>
                <a:sym typeface="Times New Roman"/>
              </a:rPr>
              <a:t>công</a:t>
            </a:r>
            <a:r>
              <a:rPr lang="en-US" sz="2400" b="1" i="1" dirty="0" smtClean="0">
                <a:solidFill>
                  <a:schemeClr val="dk1"/>
                </a:solidFill>
                <a:latin typeface="Times New Roman"/>
                <a:ea typeface="Times New Roman"/>
                <a:cs typeface="Times New Roman"/>
                <a:sym typeface="Times New Roman"/>
              </a:rPr>
              <a:t> an </a:t>
            </a:r>
            <a:r>
              <a:rPr lang="en-US" sz="2400" b="1" i="1" dirty="0" err="1" smtClean="0">
                <a:solidFill>
                  <a:schemeClr val="dk1"/>
                </a:solidFill>
                <a:latin typeface="Times New Roman"/>
                <a:ea typeface="Times New Roman"/>
                <a:cs typeface="Times New Roman"/>
                <a:sym typeface="Times New Roman"/>
              </a:rPr>
              <a:t>hốt</a:t>
            </a:r>
            <a:r>
              <a:rPr lang="en-US" sz="2400" b="1" i="1" dirty="0" smtClean="0">
                <a:solidFill>
                  <a:schemeClr val="dk1"/>
                </a:solidFill>
                <a:latin typeface="Times New Roman"/>
                <a:ea typeface="Times New Roman"/>
                <a:cs typeface="Times New Roman"/>
                <a:sym typeface="Times New Roman"/>
              </a:rPr>
              <a:t> </a:t>
            </a:r>
            <a:r>
              <a:rPr lang="en-US" sz="2400" b="1" i="1" dirty="0" err="1" smtClean="0">
                <a:solidFill>
                  <a:schemeClr val="dk1"/>
                </a:solidFill>
                <a:latin typeface="Times New Roman"/>
                <a:ea typeface="Times New Roman"/>
                <a:cs typeface="Times New Roman"/>
                <a:sym typeface="Times New Roman"/>
              </a:rPr>
              <a:t>nữa</a:t>
            </a:r>
            <a:r>
              <a:rPr lang="en-US" sz="2400" b="1" i="1" dirty="0" smtClean="0">
                <a:solidFill>
                  <a:schemeClr val="dk1"/>
                </a:solidFill>
                <a:latin typeface="Times New Roman"/>
                <a:ea typeface="Times New Roman"/>
                <a:cs typeface="Times New Roman"/>
                <a:sym typeface="Times New Roman"/>
              </a:rPr>
              <a:t>, </a:t>
            </a:r>
            <a:r>
              <a:rPr lang="vi-VN" sz="2400" b="1" i="1" dirty="0" smtClean="0">
                <a:solidFill>
                  <a:schemeClr val="dk1"/>
                </a:solidFill>
                <a:latin typeface="Times New Roman"/>
                <a:ea typeface="Times New Roman"/>
                <a:cs typeface="Times New Roman"/>
                <a:sym typeface="Times New Roman"/>
              </a:rPr>
              <a:t>nên em cũng muốn được tham gia vào chương trình điều trị methadone để có thể bỏ được heroin như các bạn</a:t>
            </a:r>
            <a:r>
              <a:rPr lang="vi-VN" sz="2400" b="1" dirty="0" smtClean="0">
                <a:solidFill>
                  <a:schemeClr val="dk1"/>
                </a:solidFill>
                <a:latin typeface="Times New Roman"/>
                <a:ea typeface="Times New Roman"/>
                <a:cs typeface="Times New Roman"/>
                <a:sym typeface="Times New Roman"/>
              </a:rPr>
              <a:t>».</a:t>
            </a:r>
            <a:r>
              <a:rPr lang="vi-VN" sz="2400" dirty="0" smtClean="0">
                <a:solidFill>
                  <a:srgbClr val="0070C0"/>
                </a:solidFill>
                <a:latin typeface="Times New Roman"/>
                <a:ea typeface="Times New Roman"/>
                <a:cs typeface="Times New Roman"/>
                <a:sym typeface="Times New Roman"/>
              </a:rPr>
              <a:t> (Tóm tắt)</a:t>
            </a:r>
            <a:r>
              <a:rPr lang="vi-VN" sz="2400" dirty="0" smtClean="0">
                <a:solidFill>
                  <a:schemeClr val="tx1"/>
                </a:solidFill>
                <a:latin typeface="Times New Roman"/>
                <a:ea typeface="Times New Roman"/>
                <a:cs typeface="Times New Roman"/>
                <a:sym typeface="Times New Roman"/>
              </a:rPr>
              <a:t>. </a:t>
            </a:r>
            <a:r>
              <a:rPr lang="vi-VN" sz="2400" b="1" dirty="0" smtClean="0">
                <a:solidFill>
                  <a:schemeClr val="tx1"/>
                </a:solidFill>
                <a:latin typeface="Times New Roman"/>
                <a:ea typeface="Times New Roman"/>
                <a:cs typeface="Times New Roman"/>
                <a:sym typeface="Times New Roman"/>
              </a:rPr>
              <a:t>Anh còn thiếu điều gì em đã chia sẻ không?</a:t>
            </a:r>
          </a:p>
          <a:p>
            <a:pPr marL="114300" indent="0">
              <a:spcBef>
                <a:spcPts val="0"/>
              </a:spcBef>
              <a:buSzPts val="2600"/>
              <a:buNone/>
            </a:pPr>
            <a:r>
              <a:rPr lang="vi-VN" sz="2400" dirty="0" smtClean="0">
                <a:solidFill>
                  <a:schemeClr val="tx1"/>
                </a:solidFill>
                <a:latin typeface="Times New Roman"/>
                <a:ea typeface="Times New Roman"/>
                <a:cs typeface="Times New Roman"/>
                <a:sym typeface="Times New Roman"/>
              </a:rPr>
              <a:t>- KH: Dạ em nghĩ là đủ rồi anh.</a:t>
            </a:r>
            <a:endParaRPr lang="vi-VN" sz="2400" dirty="0">
              <a:solidFill>
                <a:schemeClr val="tx1"/>
              </a:solidFill>
              <a:latin typeface="Times New Roman"/>
              <a:ea typeface="Times New Roman"/>
              <a:cs typeface="Times New Roman"/>
              <a:sym typeface="Times New Roman"/>
            </a:endParaRPr>
          </a:p>
        </p:txBody>
      </p:sp>
      <p:sp>
        <p:nvSpPr>
          <p:cNvPr id="763" name="Shape 763"/>
          <p:cNvSpPr txBox="1"/>
          <p:nvPr/>
        </p:nvSpPr>
        <p:spPr>
          <a:xfrm>
            <a:off x="-2303491" y="2216945"/>
            <a:ext cx="184666" cy="369332"/>
          </a:xfrm>
          <a:prstGeom prst="rect">
            <a:avLst/>
          </a:prstGeom>
          <a:noFill/>
          <a:ln>
            <a:noFill/>
          </a:ln>
        </p:spPr>
        <p:txBody>
          <a:bodyPr spcFirstLastPara="1" wrap="square" lIns="91425" tIns="45700" rIns="91425" bIns="45700" anchor="t" anchorCtr="0">
            <a:noAutofit/>
          </a:bodyPr>
          <a:lstStyle/>
          <a:p>
            <a:pPr>
              <a:buClr>
                <a:srgbClr val="000000"/>
              </a:buClr>
              <a:buSzPts val="1800"/>
            </a:pPr>
            <a:endParaRPr>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76473657"/>
      </p:ext>
    </p:extLst>
  </p:cSld>
  <p:clrMapOvr>
    <a:masterClrMapping/>
  </p:clrMapOvr>
  <p:transition spd="slow">
    <p:push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sp>
        <p:nvSpPr>
          <p:cNvPr id="829" name="Shape 829"/>
          <p:cNvSpPr txBox="1">
            <a:spLocks noGrp="1"/>
          </p:cNvSpPr>
          <p:nvPr>
            <p:ph type="title"/>
          </p:nvPr>
        </p:nvSpPr>
        <p:spPr>
          <a:prstGeom prst="rect">
            <a:avLst/>
          </a:prstGeom>
          <a:noFill/>
          <a:ln>
            <a:noFill/>
          </a:ln>
        </p:spPr>
        <p:txBody>
          <a:bodyPr spcFirstLastPara="1" vert="horz" wrap="square" lIns="91425" tIns="45700" rIns="91425" bIns="45700" rtlCol="0" anchor="ctr" anchorCtr="0">
            <a:noAutofit/>
          </a:bodyPr>
          <a:lstStyle/>
          <a:p>
            <a:pPr algn="ctr"/>
            <a:r>
              <a:rPr lang="vi-VN" sz="3600" b="1" dirty="0" smtClean="0">
                <a:solidFill>
                  <a:srgbClr val="FF0000"/>
                </a:solidFill>
                <a:latin typeface="Times New Roman"/>
                <a:ea typeface="Times New Roman"/>
                <a:cs typeface="Times New Roman"/>
                <a:sym typeface="Times New Roman"/>
              </a:rPr>
              <a:t/>
            </a:r>
            <a:br>
              <a:rPr lang="vi-VN" sz="3600" b="1" dirty="0" smtClean="0">
                <a:solidFill>
                  <a:srgbClr val="FF0000"/>
                </a:solidFill>
                <a:latin typeface="Times New Roman"/>
                <a:ea typeface="Times New Roman"/>
                <a:cs typeface="Times New Roman"/>
                <a:sym typeface="Times New Roman"/>
              </a:rPr>
            </a:br>
            <a:r>
              <a:rPr lang="vi-VN" sz="3600" b="1" dirty="0" smtClean="0">
                <a:solidFill>
                  <a:srgbClr val="FF0000"/>
                </a:solidFill>
                <a:latin typeface="Times New Roman"/>
                <a:ea typeface="Times New Roman"/>
                <a:cs typeface="Times New Roman"/>
                <a:sym typeface="Times New Roman"/>
              </a:rPr>
              <a:t>CÁC</a:t>
            </a:r>
            <a:r>
              <a:rPr lang="en-GB" sz="3600" b="1" dirty="0" smtClean="0">
                <a:solidFill>
                  <a:srgbClr val="FF0000"/>
                </a:solidFill>
                <a:latin typeface="Times New Roman"/>
                <a:ea typeface="Times New Roman"/>
                <a:cs typeface="Times New Roman"/>
                <a:sym typeface="Times New Roman"/>
              </a:rPr>
              <a:t> </a:t>
            </a:r>
            <a:r>
              <a:rPr lang="en-GB" sz="3600" b="1" dirty="0">
                <a:solidFill>
                  <a:srgbClr val="FF0000"/>
                </a:solidFill>
                <a:latin typeface="Times New Roman"/>
                <a:ea typeface="Times New Roman"/>
                <a:cs typeface="Times New Roman"/>
                <a:sym typeface="Times New Roman"/>
              </a:rPr>
              <a:t>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dirty="0">
              <a:latin typeface="Times New Roman (Headings)"/>
              <a:sym typeface="Times New Roman"/>
            </a:endParaRPr>
          </a:p>
        </p:txBody>
      </p:sp>
      <p:sp>
        <p:nvSpPr>
          <p:cNvPr id="2" name="Text Placeholder 1"/>
          <p:cNvSpPr>
            <a:spLocks noGrp="1"/>
          </p:cNvSpPr>
          <p:nvPr>
            <p:ph type="body" idx="1"/>
          </p:nvPr>
        </p:nvSpPr>
        <p:spPr>
          <a:xfrm>
            <a:off x="1683656" y="1898937"/>
            <a:ext cx="8868229" cy="3640802"/>
          </a:xfrm>
        </p:spPr>
        <p:txBody>
          <a:bodyPr/>
          <a:lstStyle/>
          <a:p>
            <a:endParaRPr lang="en-US" dirty="0"/>
          </a:p>
        </p:txBody>
      </p:sp>
      <p:grpSp>
        <p:nvGrpSpPr>
          <p:cNvPr id="831" name="Shape 831"/>
          <p:cNvGrpSpPr/>
          <p:nvPr/>
        </p:nvGrpSpPr>
        <p:grpSpPr>
          <a:xfrm>
            <a:off x="2057400" y="1898936"/>
            <a:ext cx="7785410" cy="4762211"/>
            <a:chOff x="1281568" y="2697"/>
            <a:chExt cx="5221789" cy="5035984"/>
          </a:xfrm>
          <a:solidFill>
            <a:schemeClr val="accent1">
              <a:lumMod val="40000"/>
              <a:lumOff val="60000"/>
            </a:schemeClr>
          </a:solidFill>
        </p:grpSpPr>
        <p:sp>
          <p:nvSpPr>
            <p:cNvPr id="832" name="Shape 832"/>
            <p:cNvSpPr/>
            <p:nvPr/>
          </p:nvSpPr>
          <p:spPr>
            <a:xfrm>
              <a:off x="3179731" y="1998544"/>
              <a:ext cx="1425462" cy="1425462"/>
            </a:xfrm>
            <a:prstGeom prst="ellipse">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33" name="Shape 833"/>
            <p:cNvSpPr txBox="1"/>
            <p:nvPr/>
          </p:nvSpPr>
          <p:spPr>
            <a:xfrm>
              <a:off x="3388485" y="2207298"/>
              <a:ext cx="1007954" cy="1007954"/>
            </a:xfrm>
            <a:prstGeom prst="rect">
              <a:avLst/>
            </a:prstGeom>
            <a:grpFill/>
            <a:ln>
              <a:noFill/>
            </a:ln>
          </p:spPr>
          <p:txBody>
            <a:bodyPr spcFirstLastPara="1" wrap="square" lIns="29200" tIns="29200" rIns="29200" bIns="29200" anchor="ctr" anchorCtr="0">
              <a:noAutofit/>
            </a:bodyPr>
            <a:lstStyle/>
            <a:p>
              <a:pPr algn="ctr">
                <a:lnSpc>
                  <a:spcPct val="90000"/>
                </a:lnSpc>
                <a:buClr>
                  <a:srgbClr val="000000"/>
                </a:buClr>
                <a:buSzPts val="2300"/>
              </a:pPr>
              <a:r>
                <a:rPr lang="en-GB" sz="3200" b="1" dirty="0">
                  <a:solidFill>
                    <a:schemeClr val="dk1"/>
                  </a:solidFill>
                  <a:latin typeface="Times New Roman"/>
                  <a:ea typeface="Times New Roman"/>
                  <a:cs typeface="Times New Roman"/>
                  <a:sym typeface="Times New Roman"/>
                </a:rPr>
                <a:t>PVTĐL</a:t>
              </a:r>
              <a:endParaRPr sz="3200" b="1" dirty="0">
                <a:solidFill>
                  <a:schemeClr val="dk1"/>
                </a:solidFill>
                <a:latin typeface="Times New Roman"/>
                <a:ea typeface="Times New Roman"/>
                <a:cs typeface="Times New Roman"/>
                <a:sym typeface="Times New Roman"/>
              </a:endParaRPr>
            </a:p>
          </p:txBody>
        </p:sp>
        <p:sp>
          <p:nvSpPr>
            <p:cNvPr id="834" name="Shape 834"/>
            <p:cNvSpPr/>
            <p:nvPr/>
          </p:nvSpPr>
          <p:spPr>
            <a:xfrm rot="-5400000">
              <a:off x="3741311" y="1479579"/>
              <a:ext cx="302303" cy="484657"/>
            </a:xfrm>
            <a:prstGeom prst="rightArrow">
              <a:avLst>
                <a:gd name="adj1" fmla="val 60000"/>
                <a:gd name="adj2" fmla="val 50000"/>
              </a:avLst>
            </a:prstGeom>
            <a:grp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35" name="Shape 835"/>
            <p:cNvSpPr txBox="1"/>
            <p:nvPr/>
          </p:nvSpPr>
          <p:spPr>
            <a:xfrm rot="-5400000">
              <a:off x="3786657" y="1621856"/>
              <a:ext cx="211612" cy="290795"/>
            </a:xfrm>
            <a:prstGeom prst="rect">
              <a:avLst/>
            </a:prstGeom>
            <a:grpFill/>
            <a:ln>
              <a:noFill/>
            </a:ln>
          </p:spPr>
          <p:txBody>
            <a:bodyPr spcFirstLastPara="1" wrap="square" lIns="0" tIns="0" rIns="0" bIns="0" anchor="ctr" anchorCtr="0">
              <a:noAutofit/>
            </a:bodyPr>
            <a:lstStyle/>
            <a:p>
              <a:pPr algn="ctr">
                <a:lnSpc>
                  <a:spcPct val="90000"/>
                </a:lnSpc>
                <a:buClr>
                  <a:srgbClr val="000000"/>
                </a:buClr>
                <a:buSzPts val="1800"/>
              </a:pPr>
              <a:endParaRPr>
                <a:solidFill>
                  <a:schemeClr val="dk1"/>
                </a:solidFill>
                <a:latin typeface="Times New Roman"/>
                <a:ea typeface="Times New Roman"/>
                <a:cs typeface="Times New Roman"/>
                <a:sym typeface="Times New Roman"/>
              </a:endParaRPr>
            </a:p>
          </p:txBody>
        </p:sp>
        <p:sp>
          <p:nvSpPr>
            <p:cNvPr id="836" name="Shape 836"/>
            <p:cNvSpPr/>
            <p:nvPr/>
          </p:nvSpPr>
          <p:spPr>
            <a:xfrm>
              <a:off x="3179731" y="2697"/>
              <a:ext cx="1425462" cy="1425462"/>
            </a:xfrm>
            <a:prstGeom prst="ellipse">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37" name="Shape 837"/>
            <p:cNvSpPr txBox="1"/>
            <p:nvPr/>
          </p:nvSpPr>
          <p:spPr>
            <a:xfrm>
              <a:off x="3388485" y="211451"/>
              <a:ext cx="1007954" cy="1007954"/>
            </a:xfrm>
            <a:prstGeom prst="rect">
              <a:avLst/>
            </a:prstGeom>
            <a:grpFill/>
            <a:ln>
              <a:noFill/>
            </a:ln>
          </p:spPr>
          <p:txBody>
            <a:bodyPr spcFirstLastPara="1" wrap="square" lIns="25400" tIns="25400" rIns="25400" bIns="25400" anchor="ctr" anchorCtr="0">
              <a:noAutofit/>
            </a:bodyPr>
            <a:lstStyle/>
            <a:p>
              <a:pPr algn="ctr">
                <a:lnSpc>
                  <a:spcPct val="90000"/>
                </a:lnSpc>
                <a:buClr>
                  <a:srgbClr val="000000"/>
                </a:buClr>
                <a:buSzPts val="2000"/>
              </a:pPr>
              <a:r>
                <a:rPr lang="vi-VN" sz="2800" dirty="0" smtClean="0">
                  <a:solidFill>
                    <a:schemeClr val="dk1"/>
                  </a:solidFill>
                  <a:latin typeface="Times New Roman"/>
                  <a:ea typeface="Times New Roman"/>
                  <a:cs typeface="Times New Roman"/>
                  <a:sym typeface="Times New Roman"/>
                </a:rPr>
                <a:t>Đặt c</a:t>
              </a:r>
              <a:r>
                <a:rPr lang="en-GB" sz="2800" dirty="0" err="1" smtClean="0">
                  <a:solidFill>
                    <a:schemeClr val="dk1"/>
                  </a:solidFill>
                  <a:latin typeface="Times New Roman"/>
                  <a:ea typeface="Times New Roman"/>
                  <a:cs typeface="Times New Roman"/>
                  <a:sym typeface="Times New Roman"/>
                </a:rPr>
                <a:t>âu</a:t>
              </a:r>
              <a:r>
                <a:rPr lang="en-GB" sz="2800" dirty="0" smtClean="0">
                  <a:solidFill>
                    <a:schemeClr val="dk1"/>
                  </a:solidFill>
                  <a:latin typeface="Times New Roman"/>
                  <a:ea typeface="Times New Roman"/>
                  <a:cs typeface="Times New Roman"/>
                  <a:sym typeface="Times New Roman"/>
                </a:rPr>
                <a:t> </a:t>
              </a:r>
              <a:r>
                <a:rPr lang="en-GB" sz="2800" dirty="0" err="1">
                  <a:solidFill>
                    <a:schemeClr val="dk1"/>
                  </a:solidFill>
                  <a:latin typeface="Times New Roman"/>
                  <a:ea typeface="Times New Roman"/>
                  <a:cs typeface="Times New Roman"/>
                  <a:sym typeface="Times New Roman"/>
                </a:rPr>
                <a:t>hỏi</a:t>
              </a:r>
              <a:r>
                <a:rPr lang="en-GB" sz="2800" dirty="0">
                  <a:solidFill>
                    <a:schemeClr val="dk1"/>
                  </a:solidFill>
                  <a:latin typeface="Times New Roman"/>
                  <a:ea typeface="Times New Roman"/>
                  <a:cs typeface="Times New Roman"/>
                  <a:sym typeface="Times New Roman"/>
                </a:rPr>
                <a:t> </a:t>
              </a:r>
              <a:r>
                <a:rPr lang="en-GB" sz="2800" dirty="0" err="1">
                  <a:solidFill>
                    <a:schemeClr val="dk1"/>
                  </a:solidFill>
                  <a:latin typeface="Times New Roman"/>
                  <a:ea typeface="Times New Roman"/>
                  <a:cs typeface="Times New Roman"/>
                  <a:sym typeface="Times New Roman"/>
                </a:rPr>
                <a:t>mở</a:t>
              </a:r>
              <a:endParaRPr sz="2800" dirty="0">
                <a:solidFill>
                  <a:schemeClr val="dk1"/>
                </a:solidFill>
                <a:latin typeface="Times New Roman"/>
                <a:ea typeface="Times New Roman"/>
                <a:cs typeface="Times New Roman"/>
                <a:sym typeface="Times New Roman"/>
              </a:endParaRPr>
            </a:p>
          </p:txBody>
        </p:sp>
        <p:sp>
          <p:nvSpPr>
            <p:cNvPr id="838" name="Shape 838"/>
            <p:cNvSpPr/>
            <p:nvPr/>
          </p:nvSpPr>
          <p:spPr>
            <a:xfrm rot="-1080000">
              <a:off x="4682255" y="2163215"/>
              <a:ext cx="302303" cy="484657"/>
            </a:xfrm>
            <a:prstGeom prst="rightArrow">
              <a:avLst>
                <a:gd name="adj1" fmla="val 60000"/>
                <a:gd name="adj2" fmla="val 50000"/>
              </a:avLst>
            </a:prstGeom>
            <a:grp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39" name="Shape 839"/>
            <p:cNvSpPr txBox="1"/>
            <p:nvPr/>
          </p:nvSpPr>
          <p:spPr>
            <a:xfrm rot="-1080000">
              <a:off x="4684474" y="2274159"/>
              <a:ext cx="211612" cy="290795"/>
            </a:xfrm>
            <a:prstGeom prst="rect">
              <a:avLst/>
            </a:prstGeom>
            <a:grpFill/>
            <a:ln>
              <a:noFill/>
            </a:ln>
          </p:spPr>
          <p:txBody>
            <a:bodyPr spcFirstLastPara="1" wrap="square" lIns="0" tIns="0" rIns="0" bIns="0" anchor="ctr" anchorCtr="0">
              <a:noAutofit/>
            </a:bodyPr>
            <a:lstStyle/>
            <a:p>
              <a:pPr algn="ctr">
                <a:lnSpc>
                  <a:spcPct val="90000"/>
                </a:lnSpc>
                <a:buClr>
                  <a:srgbClr val="000000"/>
                </a:buClr>
                <a:buSzPts val="1800"/>
              </a:pPr>
              <a:endParaRPr>
                <a:solidFill>
                  <a:schemeClr val="dk1"/>
                </a:solidFill>
                <a:latin typeface="Times New Roman"/>
                <a:ea typeface="Times New Roman"/>
                <a:cs typeface="Times New Roman"/>
                <a:sym typeface="Times New Roman"/>
              </a:endParaRPr>
            </a:p>
          </p:txBody>
        </p:sp>
        <p:sp>
          <p:nvSpPr>
            <p:cNvPr id="840" name="Shape 840"/>
            <p:cNvSpPr/>
            <p:nvPr/>
          </p:nvSpPr>
          <p:spPr>
            <a:xfrm>
              <a:off x="5077895" y="1381793"/>
              <a:ext cx="1425462" cy="1425462"/>
            </a:xfrm>
            <a:prstGeom prst="ellipse">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41" name="Shape 841"/>
            <p:cNvSpPr txBox="1"/>
            <p:nvPr/>
          </p:nvSpPr>
          <p:spPr>
            <a:xfrm>
              <a:off x="5286649" y="1590547"/>
              <a:ext cx="1007954" cy="1007954"/>
            </a:xfrm>
            <a:prstGeom prst="rect">
              <a:avLst/>
            </a:prstGeom>
            <a:grpFill/>
            <a:ln>
              <a:noFill/>
            </a:ln>
          </p:spPr>
          <p:txBody>
            <a:bodyPr spcFirstLastPara="1" wrap="square" lIns="25400" tIns="25400" rIns="25400" bIns="25400" anchor="ctr" anchorCtr="0">
              <a:noAutofit/>
            </a:bodyPr>
            <a:lstStyle/>
            <a:p>
              <a:pPr algn="ctr">
                <a:lnSpc>
                  <a:spcPct val="90000"/>
                </a:lnSpc>
                <a:buClr>
                  <a:srgbClr val="000000"/>
                </a:buClr>
                <a:buSzPts val="2000"/>
              </a:pPr>
              <a:r>
                <a:rPr lang="en-GB" sz="2800" dirty="0" err="1">
                  <a:solidFill>
                    <a:schemeClr val="dk1"/>
                  </a:solidFill>
                  <a:latin typeface="Times New Roman"/>
                  <a:ea typeface="Times New Roman"/>
                  <a:cs typeface="Times New Roman"/>
                  <a:sym typeface="Times New Roman"/>
                </a:rPr>
                <a:t>Phản</a:t>
              </a:r>
              <a:r>
                <a:rPr lang="en-GB" sz="2800" dirty="0">
                  <a:solidFill>
                    <a:schemeClr val="dk1"/>
                  </a:solidFill>
                  <a:latin typeface="Times New Roman"/>
                  <a:ea typeface="Times New Roman"/>
                  <a:cs typeface="Times New Roman"/>
                  <a:sym typeface="Times New Roman"/>
                </a:rPr>
                <a:t> </a:t>
              </a:r>
              <a:r>
                <a:rPr lang="en-GB" sz="2800" dirty="0" err="1">
                  <a:solidFill>
                    <a:schemeClr val="dk1"/>
                  </a:solidFill>
                  <a:latin typeface="Times New Roman"/>
                  <a:ea typeface="Times New Roman"/>
                  <a:cs typeface="Times New Roman"/>
                  <a:sym typeface="Times New Roman"/>
                </a:rPr>
                <a:t>hồi</a:t>
              </a:r>
              <a:endParaRPr sz="2800" dirty="0">
                <a:solidFill>
                  <a:schemeClr val="dk1"/>
                </a:solidFill>
                <a:latin typeface="Times New Roman"/>
                <a:ea typeface="Times New Roman"/>
                <a:cs typeface="Times New Roman"/>
                <a:sym typeface="Times New Roman"/>
              </a:endParaRPr>
            </a:p>
          </p:txBody>
        </p:sp>
        <p:sp>
          <p:nvSpPr>
            <p:cNvPr id="842" name="Shape 842"/>
            <p:cNvSpPr/>
            <p:nvPr/>
          </p:nvSpPr>
          <p:spPr>
            <a:xfrm rot="3240000">
              <a:off x="4322846" y="3269362"/>
              <a:ext cx="302303" cy="484657"/>
            </a:xfrm>
            <a:prstGeom prst="rightArrow">
              <a:avLst>
                <a:gd name="adj1" fmla="val 60000"/>
                <a:gd name="adj2" fmla="val 50000"/>
              </a:avLst>
            </a:prstGeom>
            <a:grp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43" name="Shape 843"/>
            <p:cNvSpPr txBox="1"/>
            <p:nvPr/>
          </p:nvSpPr>
          <p:spPr>
            <a:xfrm rot="3240000">
              <a:off x="4341538" y="3329608"/>
              <a:ext cx="211612" cy="290795"/>
            </a:xfrm>
            <a:prstGeom prst="rect">
              <a:avLst/>
            </a:prstGeom>
            <a:grpFill/>
            <a:ln>
              <a:noFill/>
            </a:ln>
          </p:spPr>
          <p:txBody>
            <a:bodyPr spcFirstLastPara="1" wrap="square" lIns="0" tIns="0" rIns="0" bIns="0" anchor="ctr" anchorCtr="0">
              <a:noAutofit/>
            </a:bodyPr>
            <a:lstStyle/>
            <a:p>
              <a:pPr algn="ctr">
                <a:lnSpc>
                  <a:spcPct val="90000"/>
                </a:lnSpc>
                <a:buClr>
                  <a:srgbClr val="000000"/>
                </a:buClr>
                <a:buSzPts val="1800"/>
              </a:pPr>
              <a:endParaRPr>
                <a:solidFill>
                  <a:schemeClr val="dk1"/>
                </a:solidFill>
                <a:latin typeface="Times New Roman"/>
                <a:ea typeface="Times New Roman"/>
                <a:cs typeface="Times New Roman"/>
                <a:sym typeface="Times New Roman"/>
              </a:endParaRPr>
            </a:p>
          </p:txBody>
        </p:sp>
        <p:sp>
          <p:nvSpPr>
            <p:cNvPr id="844" name="Shape 844"/>
            <p:cNvSpPr/>
            <p:nvPr/>
          </p:nvSpPr>
          <p:spPr>
            <a:xfrm>
              <a:off x="4352861" y="3613219"/>
              <a:ext cx="1425462" cy="1425462"/>
            </a:xfrm>
            <a:prstGeom prst="ellipse">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45" name="Shape 845"/>
            <p:cNvSpPr txBox="1"/>
            <p:nvPr/>
          </p:nvSpPr>
          <p:spPr>
            <a:xfrm>
              <a:off x="4561615" y="3821973"/>
              <a:ext cx="1007954" cy="1007954"/>
            </a:xfrm>
            <a:prstGeom prst="rect">
              <a:avLst/>
            </a:prstGeom>
            <a:grpFill/>
            <a:ln>
              <a:noFill/>
            </a:ln>
          </p:spPr>
          <p:txBody>
            <a:bodyPr spcFirstLastPara="1" wrap="square" lIns="25400" tIns="25400" rIns="25400" bIns="25400" anchor="ctr" anchorCtr="0">
              <a:noAutofit/>
            </a:bodyPr>
            <a:lstStyle/>
            <a:p>
              <a:pPr algn="ctr">
                <a:lnSpc>
                  <a:spcPct val="90000"/>
                </a:lnSpc>
                <a:buClr>
                  <a:srgbClr val="000000"/>
                </a:buClr>
                <a:buSzPts val="2000"/>
              </a:pPr>
              <a:r>
                <a:rPr lang="en-GB" sz="2800" dirty="0" err="1">
                  <a:solidFill>
                    <a:schemeClr val="dk1"/>
                  </a:solidFill>
                  <a:latin typeface="Times New Roman"/>
                  <a:ea typeface="Times New Roman"/>
                  <a:cs typeface="Times New Roman"/>
                  <a:sym typeface="Times New Roman"/>
                </a:rPr>
                <a:t>Cung</a:t>
              </a:r>
              <a:r>
                <a:rPr lang="en-GB" sz="2800" dirty="0">
                  <a:solidFill>
                    <a:schemeClr val="dk1"/>
                  </a:solidFill>
                  <a:latin typeface="Times New Roman"/>
                  <a:ea typeface="Times New Roman"/>
                  <a:cs typeface="Times New Roman"/>
                  <a:sym typeface="Times New Roman"/>
                </a:rPr>
                <a:t> </a:t>
              </a:r>
              <a:r>
                <a:rPr lang="en-GB" sz="2800" dirty="0" err="1">
                  <a:solidFill>
                    <a:schemeClr val="dk1"/>
                  </a:solidFill>
                  <a:latin typeface="Times New Roman"/>
                  <a:ea typeface="Times New Roman"/>
                  <a:cs typeface="Times New Roman"/>
                  <a:sym typeface="Times New Roman"/>
                </a:rPr>
                <a:t>cấp</a:t>
              </a:r>
              <a:r>
                <a:rPr lang="en-GB" sz="2800" dirty="0">
                  <a:solidFill>
                    <a:schemeClr val="dk1"/>
                  </a:solidFill>
                  <a:latin typeface="Times New Roman"/>
                  <a:ea typeface="Times New Roman"/>
                  <a:cs typeface="Times New Roman"/>
                  <a:sym typeface="Times New Roman"/>
                </a:rPr>
                <a:t> </a:t>
              </a:r>
              <a:r>
                <a:rPr lang="en-GB" sz="2800" dirty="0" err="1">
                  <a:solidFill>
                    <a:schemeClr val="dk1"/>
                  </a:solidFill>
                  <a:latin typeface="Times New Roman"/>
                  <a:ea typeface="Times New Roman"/>
                  <a:cs typeface="Times New Roman"/>
                  <a:sym typeface="Times New Roman"/>
                </a:rPr>
                <a:t>thông</a:t>
              </a:r>
              <a:r>
                <a:rPr lang="en-GB" sz="2800" dirty="0">
                  <a:solidFill>
                    <a:schemeClr val="dk1"/>
                  </a:solidFill>
                  <a:latin typeface="Times New Roman"/>
                  <a:ea typeface="Times New Roman"/>
                  <a:cs typeface="Times New Roman"/>
                  <a:sym typeface="Times New Roman"/>
                </a:rPr>
                <a:t> tin</a:t>
              </a:r>
              <a:endParaRPr sz="2800" dirty="0">
                <a:solidFill>
                  <a:schemeClr val="dk1"/>
                </a:solidFill>
                <a:latin typeface="Times New Roman"/>
                <a:ea typeface="Times New Roman"/>
                <a:cs typeface="Times New Roman"/>
                <a:sym typeface="Times New Roman"/>
              </a:endParaRPr>
            </a:p>
          </p:txBody>
        </p:sp>
        <p:sp>
          <p:nvSpPr>
            <p:cNvPr id="846" name="Shape 846"/>
            <p:cNvSpPr/>
            <p:nvPr/>
          </p:nvSpPr>
          <p:spPr>
            <a:xfrm rot="7560000">
              <a:off x="3159775" y="3269362"/>
              <a:ext cx="302303" cy="484657"/>
            </a:xfrm>
            <a:prstGeom prst="rightArrow">
              <a:avLst>
                <a:gd name="adj1" fmla="val 60000"/>
                <a:gd name="adj2" fmla="val 50000"/>
              </a:avLst>
            </a:prstGeom>
            <a:grp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47" name="Shape 847"/>
            <p:cNvSpPr txBox="1"/>
            <p:nvPr/>
          </p:nvSpPr>
          <p:spPr>
            <a:xfrm rot="-3240000">
              <a:off x="3231774" y="3329608"/>
              <a:ext cx="211612" cy="290795"/>
            </a:xfrm>
            <a:prstGeom prst="rect">
              <a:avLst/>
            </a:prstGeom>
            <a:grpFill/>
            <a:ln>
              <a:noFill/>
            </a:ln>
          </p:spPr>
          <p:txBody>
            <a:bodyPr spcFirstLastPara="1" wrap="square" lIns="0" tIns="0" rIns="0" bIns="0" anchor="ctr" anchorCtr="0">
              <a:noAutofit/>
            </a:bodyPr>
            <a:lstStyle/>
            <a:p>
              <a:pPr algn="ctr">
                <a:lnSpc>
                  <a:spcPct val="90000"/>
                </a:lnSpc>
                <a:buClr>
                  <a:srgbClr val="000000"/>
                </a:buClr>
                <a:buSzPts val="1800"/>
              </a:pPr>
              <a:endParaRPr>
                <a:solidFill>
                  <a:schemeClr val="dk1"/>
                </a:solidFill>
                <a:latin typeface="Times New Roman"/>
                <a:ea typeface="Times New Roman"/>
                <a:cs typeface="Times New Roman"/>
                <a:sym typeface="Times New Roman"/>
              </a:endParaRPr>
            </a:p>
          </p:txBody>
        </p:sp>
        <p:sp>
          <p:nvSpPr>
            <p:cNvPr id="848" name="Shape 848"/>
            <p:cNvSpPr/>
            <p:nvPr/>
          </p:nvSpPr>
          <p:spPr>
            <a:xfrm>
              <a:off x="2006602" y="3613219"/>
              <a:ext cx="1425462" cy="1425462"/>
            </a:xfrm>
            <a:prstGeom prst="ellipse">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49" name="Shape 849"/>
            <p:cNvSpPr txBox="1"/>
            <p:nvPr/>
          </p:nvSpPr>
          <p:spPr>
            <a:xfrm>
              <a:off x="2215356" y="3821973"/>
              <a:ext cx="1007954" cy="1007954"/>
            </a:xfrm>
            <a:prstGeom prst="rect">
              <a:avLst/>
            </a:prstGeom>
            <a:grpFill/>
            <a:ln>
              <a:noFill/>
            </a:ln>
          </p:spPr>
          <p:txBody>
            <a:bodyPr spcFirstLastPara="1" wrap="square" lIns="25400" tIns="25400" rIns="25400" bIns="25400" anchor="ctr" anchorCtr="0">
              <a:noAutofit/>
            </a:bodyPr>
            <a:lstStyle/>
            <a:p>
              <a:pPr algn="ctr">
                <a:lnSpc>
                  <a:spcPct val="90000"/>
                </a:lnSpc>
                <a:buClr>
                  <a:srgbClr val="000000"/>
                </a:buClr>
                <a:buSzPts val="2000"/>
              </a:pPr>
              <a:r>
                <a:rPr lang="en-GB" sz="2800" dirty="0" err="1">
                  <a:solidFill>
                    <a:schemeClr val="dk1"/>
                  </a:solidFill>
                  <a:latin typeface="Times New Roman"/>
                  <a:ea typeface="Times New Roman"/>
                  <a:cs typeface="Times New Roman"/>
                  <a:sym typeface="Times New Roman"/>
                </a:rPr>
                <a:t>Khẳng</a:t>
              </a:r>
              <a:r>
                <a:rPr lang="en-GB" sz="2800" dirty="0">
                  <a:solidFill>
                    <a:schemeClr val="dk1"/>
                  </a:solidFill>
                  <a:latin typeface="Times New Roman"/>
                  <a:ea typeface="Times New Roman"/>
                  <a:cs typeface="Times New Roman"/>
                  <a:sym typeface="Times New Roman"/>
                </a:rPr>
                <a:t> </a:t>
              </a:r>
              <a:r>
                <a:rPr lang="en-GB" sz="2800" dirty="0" err="1">
                  <a:solidFill>
                    <a:schemeClr val="dk1"/>
                  </a:solidFill>
                  <a:latin typeface="Times New Roman"/>
                  <a:ea typeface="Times New Roman"/>
                  <a:cs typeface="Times New Roman"/>
                  <a:sym typeface="Times New Roman"/>
                </a:rPr>
                <a:t>định</a:t>
              </a:r>
              <a:endParaRPr sz="2800" dirty="0">
                <a:solidFill>
                  <a:schemeClr val="dk1"/>
                </a:solidFill>
                <a:latin typeface="Times New Roman"/>
                <a:ea typeface="Times New Roman"/>
                <a:cs typeface="Times New Roman"/>
                <a:sym typeface="Times New Roman"/>
              </a:endParaRPr>
            </a:p>
          </p:txBody>
        </p:sp>
        <p:sp>
          <p:nvSpPr>
            <p:cNvPr id="850" name="Shape 850"/>
            <p:cNvSpPr/>
            <p:nvPr/>
          </p:nvSpPr>
          <p:spPr>
            <a:xfrm rot="-9720000">
              <a:off x="2800366" y="2163215"/>
              <a:ext cx="302303" cy="484657"/>
            </a:xfrm>
            <a:prstGeom prst="rightArrow">
              <a:avLst>
                <a:gd name="adj1" fmla="val 60000"/>
                <a:gd name="adj2" fmla="val 50000"/>
              </a:avLst>
            </a:prstGeom>
            <a:grp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51" name="Shape 851"/>
            <p:cNvSpPr txBox="1"/>
            <p:nvPr/>
          </p:nvSpPr>
          <p:spPr>
            <a:xfrm rot="1080000">
              <a:off x="2888838" y="2274159"/>
              <a:ext cx="211612" cy="290795"/>
            </a:xfrm>
            <a:prstGeom prst="rect">
              <a:avLst/>
            </a:prstGeom>
            <a:grpFill/>
            <a:ln>
              <a:noFill/>
            </a:ln>
          </p:spPr>
          <p:txBody>
            <a:bodyPr spcFirstLastPara="1" wrap="square" lIns="0" tIns="0" rIns="0" bIns="0" anchor="ctr" anchorCtr="0">
              <a:noAutofit/>
            </a:bodyPr>
            <a:lstStyle/>
            <a:p>
              <a:pPr algn="ctr">
                <a:lnSpc>
                  <a:spcPct val="90000"/>
                </a:lnSpc>
                <a:buClr>
                  <a:srgbClr val="000000"/>
                </a:buClr>
                <a:buSzPts val="1800"/>
              </a:pPr>
              <a:endParaRPr>
                <a:solidFill>
                  <a:schemeClr val="dk1"/>
                </a:solidFill>
                <a:latin typeface="Times New Roman"/>
                <a:ea typeface="Times New Roman"/>
                <a:cs typeface="Times New Roman"/>
                <a:sym typeface="Times New Roman"/>
              </a:endParaRPr>
            </a:p>
          </p:txBody>
        </p:sp>
        <p:sp>
          <p:nvSpPr>
            <p:cNvPr id="852" name="Shape 852"/>
            <p:cNvSpPr/>
            <p:nvPr/>
          </p:nvSpPr>
          <p:spPr>
            <a:xfrm>
              <a:off x="1281568" y="1381793"/>
              <a:ext cx="1425462" cy="1425462"/>
            </a:xfrm>
            <a:prstGeom prst="ellipse">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a:ea typeface="Arial"/>
                <a:cs typeface="Arial"/>
                <a:sym typeface="Arial"/>
              </a:endParaRPr>
            </a:p>
          </p:txBody>
        </p:sp>
        <p:sp>
          <p:nvSpPr>
            <p:cNvPr id="853" name="Shape 853"/>
            <p:cNvSpPr txBox="1"/>
            <p:nvPr/>
          </p:nvSpPr>
          <p:spPr>
            <a:xfrm>
              <a:off x="1490322" y="1590547"/>
              <a:ext cx="1007954" cy="1007954"/>
            </a:xfrm>
            <a:prstGeom prst="rect">
              <a:avLst/>
            </a:prstGeom>
            <a:grpFill/>
            <a:ln>
              <a:noFill/>
            </a:ln>
          </p:spPr>
          <p:txBody>
            <a:bodyPr spcFirstLastPara="1" wrap="square" lIns="25400" tIns="25400" rIns="25400" bIns="25400" anchor="ctr" anchorCtr="0">
              <a:noAutofit/>
            </a:bodyPr>
            <a:lstStyle/>
            <a:p>
              <a:pPr algn="ctr">
                <a:lnSpc>
                  <a:spcPct val="90000"/>
                </a:lnSpc>
                <a:buClr>
                  <a:srgbClr val="000000"/>
                </a:buClr>
                <a:buSzPts val="2000"/>
              </a:pPr>
              <a:r>
                <a:rPr lang="en-GB" sz="2800" dirty="0" err="1">
                  <a:solidFill>
                    <a:schemeClr val="dk1"/>
                  </a:solidFill>
                  <a:latin typeface="Times New Roman"/>
                  <a:ea typeface="Times New Roman"/>
                  <a:cs typeface="Times New Roman"/>
                  <a:sym typeface="Times New Roman"/>
                </a:rPr>
                <a:t>Tóm</a:t>
              </a:r>
              <a:r>
                <a:rPr lang="en-GB" sz="2800" dirty="0">
                  <a:solidFill>
                    <a:schemeClr val="dk1"/>
                  </a:solidFill>
                  <a:latin typeface="Times New Roman"/>
                  <a:ea typeface="Times New Roman"/>
                  <a:cs typeface="Times New Roman"/>
                  <a:sym typeface="Times New Roman"/>
                </a:rPr>
                <a:t> </a:t>
              </a:r>
              <a:r>
                <a:rPr lang="en-GB" sz="2800" dirty="0" err="1">
                  <a:solidFill>
                    <a:schemeClr val="dk1"/>
                  </a:solidFill>
                  <a:latin typeface="Times New Roman"/>
                  <a:ea typeface="Times New Roman"/>
                  <a:cs typeface="Times New Roman"/>
                  <a:sym typeface="Times New Roman"/>
                </a:rPr>
                <a:t>tắt</a:t>
              </a:r>
              <a:endParaRPr sz="2800" dirty="0">
                <a:solidFill>
                  <a:schemeClr val="dk1"/>
                </a:solidFill>
                <a:latin typeface="Times New Roman"/>
                <a:ea typeface="Times New Roman"/>
                <a:cs typeface="Times New Roman"/>
                <a:sym typeface="Times New Roman"/>
              </a:endParaRPr>
            </a:p>
          </p:txBody>
        </p:sp>
      </p:grpSp>
    </p:spTree>
    <p:extLst>
      <p:ext uri="{BB962C8B-B14F-4D97-AF65-F5344CB8AC3E}">
        <p14:creationId xmlns:p14="http://schemas.microsoft.com/office/powerpoint/2010/main" val="3499200729"/>
      </p:ext>
    </p:extLst>
  </p:cSld>
  <p:clrMapOvr>
    <a:masterClrMapping/>
  </p:clrMapOvr>
  <p:transition spd="slow">
    <p:push dir="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Shape 859"/>
          <p:cNvSpPr txBox="1">
            <a:spLocks noGrp="1"/>
          </p:cNvSpPr>
          <p:nvPr>
            <p:ph type="title"/>
          </p:nvPr>
        </p:nvSpPr>
        <p:spPr>
          <a:xfrm>
            <a:off x="1097280" y="1045029"/>
            <a:ext cx="10058400" cy="692331"/>
          </a:xfrm>
          <a:prstGeom prst="rect">
            <a:avLst/>
          </a:prstGeom>
          <a:noFill/>
          <a:ln>
            <a:noFill/>
          </a:ln>
        </p:spPr>
        <p:txBody>
          <a:bodyPr spcFirstLastPara="1" vert="horz" wrap="square" lIns="91425" tIns="45700" rIns="91425" bIns="45700" rtlCol="0" anchor="ctr" anchorCtr="0">
            <a:noAutofit/>
          </a:bodyPr>
          <a:lstStyle/>
          <a:p>
            <a:pPr algn="ctr"/>
            <a:r>
              <a:rPr lang="vi-VN" sz="3600" b="1" dirty="0" smtClean="0">
                <a:solidFill>
                  <a:srgbClr val="FF0000"/>
                </a:solidFill>
                <a:latin typeface="Times New Roman"/>
                <a:ea typeface="Times New Roman"/>
                <a:cs typeface="Times New Roman"/>
                <a:sym typeface="Times New Roman"/>
              </a:rPr>
              <a:t>CÁC</a:t>
            </a:r>
            <a:r>
              <a:rPr lang="en-GB" sz="3600" b="1" dirty="0" smtClean="0">
                <a:solidFill>
                  <a:srgbClr val="FF0000"/>
                </a:solidFill>
                <a:latin typeface="Times New Roman"/>
                <a:ea typeface="Times New Roman"/>
                <a:cs typeface="Times New Roman"/>
                <a:sym typeface="Times New Roman"/>
              </a:rPr>
              <a:t> </a:t>
            </a:r>
            <a:r>
              <a:rPr lang="en-GB" sz="3600" b="1" dirty="0">
                <a:solidFill>
                  <a:srgbClr val="FF0000"/>
                </a:solidFill>
                <a:latin typeface="Times New Roman"/>
                <a:ea typeface="Times New Roman"/>
                <a:cs typeface="Times New Roman"/>
                <a:sym typeface="Times New Roman"/>
              </a:rPr>
              <a:t>KỸ NĂNG </a:t>
            </a:r>
            <a:r>
              <a:rPr lang="vi-VN" sz="3600" b="1" dirty="0">
                <a:solidFill>
                  <a:srgbClr val="FF0000"/>
                </a:solidFill>
                <a:latin typeface="Times New Roman"/>
                <a:ea typeface="Times New Roman"/>
                <a:cs typeface="Times New Roman"/>
                <a:sym typeface="Times New Roman"/>
              </a:rPr>
              <a:t>CỐT LÕI</a:t>
            </a:r>
            <a:br>
              <a:rPr lang="vi-VN" sz="3600" b="1" dirty="0">
                <a:solidFill>
                  <a:srgbClr val="FF0000"/>
                </a:solidFill>
                <a:latin typeface="Times New Roman"/>
                <a:ea typeface="Times New Roman"/>
                <a:cs typeface="Times New Roman"/>
                <a:sym typeface="Times New Roman"/>
              </a:rPr>
            </a:br>
            <a:r>
              <a:rPr lang="vi-VN" sz="3600" b="1" dirty="0">
                <a:solidFill>
                  <a:srgbClr val="FF0000"/>
                </a:solidFill>
                <a:latin typeface="Times New Roman"/>
                <a:ea typeface="Times New Roman"/>
                <a:cs typeface="Times New Roman"/>
                <a:sym typeface="Times New Roman"/>
              </a:rPr>
              <a:t>TRONG PHỎNG VẤN TẠO ĐỘNG LỰC</a:t>
            </a:r>
            <a:br>
              <a:rPr lang="vi-VN" sz="3600" b="1" dirty="0">
                <a:solidFill>
                  <a:srgbClr val="FF0000"/>
                </a:solidFill>
                <a:latin typeface="Times New Roman"/>
                <a:ea typeface="Times New Roman"/>
                <a:cs typeface="Times New Roman"/>
                <a:sym typeface="Times New Roman"/>
              </a:rPr>
            </a:br>
            <a:endParaRPr sz="3600" dirty="0">
              <a:latin typeface="Times New Roman (Headings)"/>
              <a:sym typeface="Times New Roman"/>
            </a:endParaRPr>
          </a:p>
        </p:txBody>
      </p:sp>
      <p:sp>
        <p:nvSpPr>
          <p:cNvPr id="860" name="Shape 860"/>
          <p:cNvSpPr txBox="1">
            <a:spLocks noGrp="1"/>
          </p:cNvSpPr>
          <p:nvPr>
            <p:ph type="body" idx="1"/>
          </p:nvPr>
        </p:nvSpPr>
        <p:spPr>
          <a:xfrm>
            <a:off x="1097280" y="1970690"/>
            <a:ext cx="10058400" cy="3898404"/>
          </a:xfrm>
          <a:prstGeom prst="rect">
            <a:avLst/>
          </a:prstGeom>
          <a:noFill/>
          <a:ln>
            <a:noFill/>
          </a:ln>
        </p:spPr>
        <p:txBody>
          <a:bodyPr spcFirstLastPara="1" vert="horz" wrap="square" lIns="91425" tIns="45700" rIns="91425" bIns="45700" rtlCol="0" anchor="t" anchorCtr="0">
            <a:noAutofit/>
          </a:bodyPr>
          <a:lstStyle/>
          <a:p>
            <a:pPr marL="114300" indent="0">
              <a:lnSpc>
                <a:spcPct val="100000"/>
              </a:lnSpc>
              <a:spcBef>
                <a:spcPts val="0"/>
              </a:spcBef>
              <a:spcAft>
                <a:spcPts val="0"/>
              </a:spcAft>
              <a:buSzPts val="2800"/>
              <a:buNone/>
            </a:pPr>
            <a:r>
              <a:rPr lang="en-GB" sz="2800" dirty="0">
                <a:solidFill>
                  <a:srgbClr val="0070C0"/>
                </a:solidFill>
                <a:latin typeface="Arial" panose="020B0604020202020204" pitchFamily="34" charset="0"/>
                <a:ea typeface="Times New Roman"/>
                <a:cs typeface="Arial" panose="020B0604020202020204" pitchFamily="34" charset="0"/>
                <a:sym typeface="Times New Roman"/>
              </a:rPr>
              <a:t>5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kỹ</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năng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cốt lõi trong PVTĐL </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không</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hoàn</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toàn</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tách</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biệt</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endParaRPr lang="vi-VN" sz="2800" dirty="0" smtClean="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0"/>
              </a:spcBef>
              <a:spcAft>
                <a:spcPts val="0"/>
              </a:spcAft>
              <a:buSzPts val="2800"/>
              <a:buNone/>
            </a:pP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Tóm</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tắt</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có</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thể</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là</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một</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phản</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hồi</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dài</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Quá</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trình</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lắng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nghe</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có</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thể</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có</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tác</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dụng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khẳng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định</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endParaRPr lang="vi-VN" sz="2800" dirty="0" smtClean="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0"/>
              </a:spcBef>
              <a:spcAft>
                <a:spcPts val="0"/>
              </a:spcAft>
              <a:buSzPts val="2800"/>
              <a:buNone/>
            </a:pPr>
            <a:endParaRPr lang="vi-VN" sz="2800" dirty="0" smtClean="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0"/>
              </a:spcBef>
              <a:spcAft>
                <a:spcPts val="0"/>
              </a:spcAft>
              <a:buSzPts val="2800"/>
              <a:buNone/>
            </a:pP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5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kỹ</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năng</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này</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không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tạo</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thành</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PVTĐL</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 mà đ</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ó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là</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những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kỹ</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năng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tiên</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quyết</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cơ bản để</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thực</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hành</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PVTĐL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thành</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công</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Q</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uan</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trọng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là</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biết</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cách</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dùng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những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kỹ</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năng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này</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một</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cách</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chiến</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lược</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để</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hướng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dẫn</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t</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hân chủ</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khách hàng</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70C0"/>
                </a:solidFill>
                <a:latin typeface="Arial" panose="020B0604020202020204" pitchFamily="34" charset="0"/>
                <a:ea typeface="Times New Roman"/>
                <a:cs typeface="Arial" panose="020B0604020202020204" pitchFamily="34" charset="0"/>
                <a:sym typeface="Times New Roman"/>
              </a:rPr>
              <a:t>suy </a:t>
            </a:r>
            <a:r>
              <a:rPr lang="en-GB" sz="2800" dirty="0" err="1" smtClean="0">
                <a:solidFill>
                  <a:srgbClr val="0070C0"/>
                </a:solidFill>
                <a:latin typeface="Arial" panose="020B0604020202020204" pitchFamily="34" charset="0"/>
                <a:ea typeface="Times New Roman"/>
                <a:cs typeface="Arial" panose="020B0604020202020204" pitchFamily="34" charset="0"/>
                <a:sym typeface="Times New Roman"/>
              </a:rPr>
              <a:t>nghĩ</a:t>
            </a:r>
            <a:r>
              <a:rPr lang="en-GB" sz="28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theo</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chiều</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hướng</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thay</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70C0"/>
                </a:solidFill>
                <a:latin typeface="Arial" panose="020B0604020202020204" pitchFamily="34" charset="0"/>
                <a:ea typeface="Times New Roman"/>
                <a:cs typeface="Arial" panose="020B0604020202020204" pitchFamily="34" charset="0"/>
                <a:sym typeface="Times New Roman"/>
              </a:rPr>
              <a:t>đổi</a:t>
            </a:r>
            <a:r>
              <a:rPr lang="en-GB" sz="2800" dirty="0">
                <a:solidFill>
                  <a:srgbClr val="0070C0"/>
                </a:solidFill>
                <a:latin typeface="Arial" panose="020B0604020202020204" pitchFamily="34" charset="0"/>
                <a:ea typeface="Times New Roman"/>
                <a:cs typeface="Arial" panose="020B0604020202020204" pitchFamily="34" charset="0"/>
                <a:sym typeface="Times New Roman"/>
              </a:rPr>
              <a:t>.</a:t>
            </a:r>
            <a:endParaRPr sz="2800" dirty="0">
              <a:solidFill>
                <a:srgbClr val="0070C0"/>
              </a:solidFill>
              <a:latin typeface="Arial" panose="020B0604020202020204" pitchFamily="34" charset="0"/>
              <a:ea typeface="Times New Roman"/>
              <a:cs typeface="Arial" panose="020B0604020202020204" pitchFamily="34" charset="0"/>
              <a:sym typeface="Times New Roman"/>
            </a:endParaRPr>
          </a:p>
        </p:txBody>
      </p:sp>
    </p:spTree>
    <p:extLst>
      <p:ext uri="{BB962C8B-B14F-4D97-AF65-F5344CB8AC3E}">
        <p14:creationId xmlns:p14="http://schemas.microsoft.com/office/powerpoint/2010/main" val="3965947215"/>
      </p:ext>
    </p:extLst>
  </p:cSld>
  <p:clrMapOvr>
    <a:masterClrMapping/>
  </p:clrMapOvr>
  <p:transition spd="slow">
    <p:push dir="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286605"/>
            <a:ext cx="7833360" cy="1450757"/>
          </a:xfrm>
        </p:spPr>
        <p:txBody>
          <a:bodyPr>
            <a:normAutofit/>
          </a:bodyPr>
          <a:lstStyle/>
          <a:p>
            <a:pPr algn="ctr"/>
            <a:r>
              <a:rPr lang="en-US" sz="3200" b="1" dirty="0">
                <a:solidFill>
                  <a:srgbClr val="FF0000"/>
                </a:solidFill>
                <a:latin typeface="Arial" panose="020B0604020202020204" pitchFamily="34" charset="0"/>
                <a:cs typeface="Arial" panose="020B0604020202020204" pitchFamily="34" charset="0"/>
              </a:rPr>
              <a:t>KẾT THÚC NGÀY LÀM VIỆC THỨ </a:t>
            </a:r>
            <a:r>
              <a:rPr lang="en-US" sz="3200" b="1" dirty="0" smtClean="0">
                <a:solidFill>
                  <a:srgbClr val="FF0000"/>
                </a:solidFill>
                <a:latin typeface="Arial" panose="020B0604020202020204" pitchFamily="34" charset="0"/>
                <a:cs typeface="Arial" panose="020B0604020202020204" pitchFamily="34" charset="0"/>
              </a:rPr>
              <a:t>HAI</a:t>
            </a:r>
            <a:endParaRPr lang="vi-VN" sz="3200" b="1" dirty="0">
              <a:solidFill>
                <a:srgbClr val="FF0000"/>
              </a:solidFill>
              <a:latin typeface="Arial" panose="020B0604020202020204" pitchFamily="34" charset="0"/>
              <a:cs typeface="Arial" panose="020B0604020202020204" pitchFamily="34" charset="0"/>
            </a:endParaRPr>
          </a:p>
        </p:txBody>
      </p:sp>
      <p:sp>
        <p:nvSpPr>
          <p:cNvPr id="3" name="Content Placeholder 2"/>
          <p:cNvSpPr>
            <a:spLocks noGrp="1"/>
          </p:cNvSpPr>
          <p:nvPr>
            <p:ph sz="half" idx="1"/>
          </p:nvPr>
        </p:nvSpPr>
        <p:spPr>
          <a:xfrm>
            <a:off x="1264024" y="2126556"/>
            <a:ext cx="5212976" cy="3893246"/>
          </a:xfrm>
        </p:spPr>
        <p:txBody>
          <a:bodyPr>
            <a:normAutofit/>
          </a:bodyPr>
          <a:lstStyle/>
          <a:p>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Anh</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chị</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nào</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có</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câu</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hỏi</a:t>
            </a:r>
            <a:r>
              <a:rPr lang="en-US" sz="3200" dirty="0" smtClean="0">
                <a:solidFill>
                  <a:srgbClr val="0070C0"/>
                </a:solidFill>
                <a:latin typeface="Arial" panose="020B0604020202020204" pitchFamily="34" charset="0"/>
                <a:cs typeface="Arial" panose="020B0604020202020204" pitchFamily="34" charset="0"/>
              </a:rPr>
              <a:t>?</a:t>
            </a:r>
            <a:endParaRPr lang="en-US" sz="3200" dirty="0">
              <a:solidFill>
                <a:srgbClr val="0070C0"/>
              </a:solidFill>
              <a:latin typeface="Arial" panose="020B0604020202020204" pitchFamily="34" charset="0"/>
              <a:cs typeface="Arial" panose="020B0604020202020204" pitchFamily="34" charset="0"/>
            </a:endParaRPr>
          </a:p>
          <a:p>
            <a:endParaRPr lang="vi-VN" sz="2400" dirty="0">
              <a:solidFill>
                <a:schemeClr val="accent2"/>
              </a:solidFill>
              <a:latin typeface="Arial" panose="020B0604020202020204" pitchFamily="34" charset="0"/>
              <a:cs typeface="Arial" panose="020B0604020202020204" pitchFamily="34" charset="0"/>
            </a:endParaRP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376057" y="2886413"/>
            <a:ext cx="5164380" cy="3412095"/>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descr="Image result for giải đáp thắc mắc"/>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vi-VN"/>
          </a:p>
        </p:txBody>
      </p:sp>
      <p:sp>
        <p:nvSpPr>
          <p:cNvPr id="5" name="Slide Number Placeholder 4"/>
          <p:cNvSpPr>
            <a:spLocks noGrp="1"/>
          </p:cNvSpPr>
          <p:nvPr>
            <p:ph type="sldNum" sz="quarter" idx="12"/>
          </p:nvPr>
        </p:nvSpPr>
        <p:spPr/>
        <p:txBody>
          <a:bodyPr/>
          <a:lstStyle/>
          <a:p>
            <a:fld id="{4FAB73BC-B049-4115-A692-8D63A059BFB8}" type="slidenum">
              <a:rPr lang="en-US" smtClean="0"/>
              <a:t>52</a:t>
            </a:fld>
            <a:endParaRPr lang="en-US" dirty="0"/>
          </a:p>
        </p:txBody>
      </p:sp>
    </p:spTree>
    <p:extLst>
      <p:ext uri="{BB962C8B-B14F-4D97-AF65-F5344CB8AC3E}">
        <p14:creationId xmlns:p14="http://schemas.microsoft.com/office/powerpoint/2010/main" val="231850392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97280" y="286603"/>
            <a:ext cx="10058400" cy="1192573"/>
          </a:xfrm>
        </p:spPr>
        <p:txBody>
          <a:bodyPr>
            <a:normAutofit/>
          </a:bodyPr>
          <a:lstStyle/>
          <a:p>
            <a:pPr algn="ctr"/>
            <a:r>
              <a:rPr lang="en-US" sz="3600" b="1" dirty="0" err="1">
                <a:solidFill>
                  <a:srgbClr val="FF0000"/>
                </a:solidFill>
                <a:latin typeface="Arial" panose="020B0604020202020204" pitchFamily="34" charset="0"/>
                <a:cs typeface="Arial" panose="020B0604020202020204" pitchFamily="34" charset="0"/>
              </a:rPr>
              <a:t>Đánh</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giá</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nhanh</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ngày</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học</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thứ</a:t>
            </a:r>
            <a:r>
              <a:rPr lang="en-US" sz="3600" b="1" dirty="0">
                <a:solidFill>
                  <a:srgbClr val="FF0000"/>
                </a:solidFill>
                <a:latin typeface="Arial" panose="020B0604020202020204" pitchFamily="34" charset="0"/>
                <a:cs typeface="Arial" panose="020B0604020202020204" pitchFamily="34" charset="0"/>
              </a:rPr>
              <a:t> </a:t>
            </a:r>
            <a:r>
              <a:rPr lang="en-US" sz="3600" b="1" dirty="0" err="1" smtClean="0">
                <a:solidFill>
                  <a:srgbClr val="FF0000"/>
                </a:solidFill>
                <a:latin typeface="Arial" panose="020B0604020202020204" pitchFamily="34" charset="0"/>
                <a:cs typeface="Arial" panose="020B0604020202020204" pitchFamily="34" charset="0"/>
              </a:rPr>
              <a:t>hai</a:t>
            </a:r>
            <a:endParaRPr lang="vi-VN" sz="3600" b="1" dirty="0">
              <a:solidFill>
                <a:srgbClr val="FF0000"/>
              </a:solidFill>
              <a:latin typeface="Arial" panose="020B0604020202020204" pitchFamily="34" charset="0"/>
              <a:cs typeface="Arial" panose="020B0604020202020204" pitchFamily="34" charset="0"/>
            </a:endParaRPr>
          </a:p>
        </p:txBody>
      </p:sp>
      <p:pic>
        <p:nvPicPr>
          <p:cNvPr id="13" name="Content Placeholder 12"/>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25218" y="2203494"/>
            <a:ext cx="4134780" cy="2760292"/>
          </a:xfrm>
        </p:spPr>
      </p:pic>
      <p:sp>
        <p:nvSpPr>
          <p:cNvPr id="12" name="Content Placeholder 11"/>
          <p:cNvSpPr>
            <a:spLocks noGrp="1"/>
          </p:cNvSpPr>
          <p:nvPr>
            <p:ph sz="half" idx="2"/>
          </p:nvPr>
        </p:nvSpPr>
        <p:spPr>
          <a:xfrm>
            <a:off x="5526741" y="1976717"/>
            <a:ext cx="5628939" cy="4101353"/>
          </a:xfrm>
        </p:spPr>
        <p:txBody>
          <a:bodyPr>
            <a:normAutofit/>
          </a:bodyPr>
          <a:lstStyle/>
          <a:p>
            <a:endParaRPr lang="en-US" sz="2800" dirty="0" smtClean="0">
              <a:solidFill>
                <a:srgbClr val="0070C0"/>
              </a:solidFill>
              <a:latin typeface="Arial" panose="020B0604020202020204" pitchFamily="34" charset="0"/>
              <a:cs typeface="Arial" panose="020B0604020202020204" pitchFamily="34" charset="0"/>
            </a:endParaRPr>
          </a:p>
          <a:p>
            <a:r>
              <a:rPr lang="en-US" sz="2800" dirty="0" smtClean="0">
                <a:solidFill>
                  <a:srgbClr val="0070C0"/>
                </a:solidFill>
                <a:latin typeface="Arial" panose="020B0604020202020204" pitchFamily="34" charset="0"/>
                <a:cs typeface="Arial" panose="020B0604020202020204" pitchFamily="34" charset="0"/>
              </a:rPr>
              <a:t>- TDV </a:t>
            </a:r>
            <a:r>
              <a:rPr lang="en-US" sz="2800" dirty="0" err="1">
                <a:solidFill>
                  <a:srgbClr val="0070C0"/>
                </a:solidFill>
                <a:latin typeface="Arial" panose="020B0604020202020204" pitchFamily="34" charset="0"/>
                <a:cs typeface="Arial" panose="020B0604020202020204" pitchFamily="34" charset="0"/>
              </a:rPr>
              <a:t>chọn</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một</a:t>
            </a:r>
            <a:r>
              <a:rPr lang="en-US" sz="2800" dirty="0">
                <a:solidFill>
                  <a:srgbClr val="0070C0"/>
                </a:solidFill>
                <a:latin typeface="Arial" panose="020B0604020202020204" pitchFamily="34" charset="0"/>
                <a:cs typeface="Arial" panose="020B0604020202020204" pitchFamily="34" charset="0"/>
              </a:rPr>
              <a:t> </a:t>
            </a:r>
            <a:r>
              <a:rPr lang="en-US" sz="2800" dirty="0" err="1" smtClean="0">
                <a:solidFill>
                  <a:srgbClr val="0070C0"/>
                </a:solidFill>
                <a:latin typeface="Arial" panose="020B0604020202020204" pitchFamily="34" charset="0"/>
                <a:cs typeface="Arial" panose="020B0604020202020204" pitchFamily="34" charset="0"/>
              </a:rPr>
              <a:t>biểu</a:t>
            </a:r>
            <a:r>
              <a:rPr lang="en-US" sz="2800" dirty="0" smtClean="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cảm</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phù</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hợp</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với</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cảm</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xúc</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của</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bản</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thân</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về</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ngày</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học</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hôm</a:t>
            </a:r>
            <a:r>
              <a:rPr lang="en-US" sz="2800" dirty="0">
                <a:solidFill>
                  <a:srgbClr val="0070C0"/>
                </a:solidFill>
                <a:latin typeface="Arial" panose="020B0604020202020204" pitchFamily="34" charset="0"/>
                <a:cs typeface="Arial" panose="020B0604020202020204" pitchFamily="34" charset="0"/>
              </a:rPr>
              <a:t> nay: </a:t>
            </a:r>
            <a:r>
              <a:rPr lang="en-US" sz="2800" dirty="0" err="1">
                <a:solidFill>
                  <a:srgbClr val="0070C0"/>
                </a:solidFill>
                <a:latin typeface="Arial" panose="020B0604020202020204" pitchFamily="34" charset="0"/>
                <a:cs typeface="Arial" panose="020B0604020202020204" pitchFamily="34" charset="0"/>
              </a:rPr>
              <a:t>vui</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thích</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thú</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vị</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buồn</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chán</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không</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hài</a:t>
            </a:r>
            <a:r>
              <a:rPr lang="en-US" sz="2800" dirty="0">
                <a:solidFill>
                  <a:srgbClr val="0070C0"/>
                </a:solidFill>
                <a:latin typeface="Arial" panose="020B0604020202020204" pitchFamily="34" charset="0"/>
                <a:cs typeface="Arial" panose="020B0604020202020204" pitchFamily="34" charset="0"/>
              </a:rPr>
              <a:t> </a:t>
            </a:r>
            <a:r>
              <a:rPr lang="en-US" sz="2800" dirty="0" err="1" smtClean="0">
                <a:solidFill>
                  <a:srgbClr val="0070C0"/>
                </a:solidFill>
                <a:latin typeface="Arial" panose="020B0604020202020204" pitchFamily="34" charset="0"/>
                <a:cs typeface="Arial" panose="020B0604020202020204" pitchFamily="34" charset="0"/>
              </a:rPr>
              <a:t>lòng</a:t>
            </a:r>
            <a:r>
              <a:rPr lang="en-US" sz="2800" dirty="0" smtClean="0">
                <a:solidFill>
                  <a:srgbClr val="0070C0"/>
                </a:solidFill>
                <a:latin typeface="Arial" panose="020B0604020202020204" pitchFamily="34" charset="0"/>
                <a:cs typeface="Arial" panose="020B0604020202020204" pitchFamily="34" charset="0"/>
              </a:rPr>
              <a:t> </a:t>
            </a:r>
            <a:r>
              <a:rPr lang="en-US" sz="2800" dirty="0">
                <a:solidFill>
                  <a:srgbClr val="0070C0"/>
                </a:solidFill>
                <a:latin typeface="Arial" panose="020B0604020202020204" pitchFamily="34" charset="0"/>
                <a:cs typeface="Arial" panose="020B0604020202020204" pitchFamily="34" charset="0"/>
              </a:rPr>
              <a:t>…</a:t>
            </a:r>
            <a:r>
              <a:rPr lang="en-US" sz="2800" dirty="0" err="1">
                <a:solidFill>
                  <a:srgbClr val="0070C0"/>
                </a:solidFill>
                <a:latin typeface="Arial" panose="020B0604020202020204" pitchFamily="34" charset="0"/>
                <a:cs typeface="Arial" panose="020B0604020202020204" pitchFamily="34" charset="0"/>
              </a:rPr>
              <a:t>rồi</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vẽ</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vào</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giấy</a:t>
            </a:r>
            <a:r>
              <a:rPr lang="en-US" sz="2800" dirty="0">
                <a:solidFill>
                  <a:srgbClr val="0070C0"/>
                </a:solidFill>
                <a:latin typeface="Arial" panose="020B0604020202020204" pitchFamily="34" charset="0"/>
                <a:cs typeface="Arial" panose="020B0604020202020204" pitchFamily="34" charset="0"/>
              </a:rPr>
              <a:t>. </a:t>
            </a:r>
            <a:endParaRPr lang="vi-VN" sz="2800" dirty="0">
              <a:solidFill>
                <a:srgbClr val="0070C0"/>
              </a:solidFill>
              <a:cs typeface="Arial" panose="020B0604020202020204" pitchFamily="34" charset="0"/>
            </a:endParaRPr>
          </a:p>
          <a:p>
            <a:r>
              <a:rPr lang="en-US" sz="2800" dirty="0" smtClean="0">
                <a:solidFill>
                  <a:srgbClr val="005DA2"/>
                </a:solidFill>
                <a:latin typeface="Arial" panose="020B0604020202020204" pitchFamily="34" charset="0"/>
                <a:cs typeface="Arial" panose="020B0604020202020204" pitchFamily="34" charset="0"/>
              </a:rPr>
              <a:t>- </a:t>
            </a:r>
            <a:r>
              <a:rPr lang="en-US" sz="2800" dirty="0" err="1" smtClean="0">
                <a:solidFill>
                  <a:srgbClr val="005DA2"/>
                </a:solidFill>
                <a:latin typeface="Arial" panose="020B0604020202020204" pitchFamily="34" charset="0"/>
                <a:cs typeface="Arial" panose="020B0604020202020204" pitchFamily="34" charset="0"/>
              </a:rPr>
              <a:t>Cảm</a:t>
            </a:r>
            <a:r>
              <a:rPr lang="en-US" sz="2800" dirty="0" smtClean="0">
                <a:solidFill>
                  <a:srgbClr val="005DA2"/>
                </a:solidFill>
                <a:latin typeface="Arial" panose="020B0604020202020204" pitchFamily="34" charset="0"/>
                <a:cs typeface="Arial" panose="020B0604020202020204" pitchFamily="34" charset="0"/>
              </a:rPr>
              <a:t> </a:t>
            </a:r>
            <a:r>
              <a:rPr lang="en-US" sz="2800" dirty="0" err="1">
                <a:solidFill>
                  <a:srgbClr val="005DA2"/>
                </a:solidFill>
                <a:latin typeface="Arial" panose="020B0604020202020204" pitchFamily="34" charset="0"/>
                <a:cs typeface="Arial" panose="020B0604020202020204" pitchFamily="34" charset="0"/>
              </a:rPr>
              <a:t>nhận</a:t>
            </a:r>
            <a:r>
              <a:rPr lang="en-US" sz="2800" dirty="0">
                <a:solidFill>
                  <a:srgbClr val="005DA2"/>
                </a:solidFill>
                <a:latin typeface="Arial" panose="020B0604020202020204" pitchFamily="34" charset="0"/>
                <a:cs typeface="Arial" panose="020B0604020202020204" pitchFamily="34" charset="0"/>
              </a:rPr>
              <a:t>: </a:t>
            </a:r>
            <a:r>
              <a:rPr lang="en-US" sz="2800" dirty="0" err="1">
                <a:solidFill>
                  <a:srgbClr val="005DA2"/>
                </a:solidFill>
                <a:latin typeface="Arial" panose="020B0604020202020204" pitchFamily="34" charset="0"/>
                <a:cs typeface="Arial" panose="020B0604020202020204" pitchFamily="34" charset="0"/>
              </a:rPr>
              <a:t>viết</a:t>
            </a:r>
            <a:r>
              <a:rPr lang="en-US" sz="2800" dirty="0">
                <a:solidFill>
                  <a:srgbClr val="005DA2"/>
                </a:solidFill>
                <a:latin typeface="Arial" panose="020B0604020202020204" pitchFamily="34" charset="0"/>
                <a:cs typeface="Arial" panose="020B0604020202020204" pitchFamily="34" charset="0"/>
              </a:rPr>
              <a:t> </a:t>
            </a:r>
            <a:r>
              <a:rPr lang="en-US" sz="2800" dirty="0" err="1">
                <a:solidFill>
                  <a:srgbClr val="005DA2"/>
                </a:solidFill>
                <a:latin typeface="Arial" panose="020B0604020202020204" pitchFamily="34" charset="0"/>
                <a:cs typeface="Arial" panose="020B0604020202020204" pitchFamily="34" charset="0"/>
              </a:rPr>
              <a:t>ngắn</a:t>
            </a:r>
            <a:r>
              <a:rPr lang="en-US" sz="2800" dirty="0">
                <a:solidFill>
                  <a:srgbClr val="005DA2"/>
                </a:solidFill>
                <a:latin typeface="Arial" panose="020B0604020202020204" pitchFamily="34" charset="0"/>
                <a:cs typeface="Arial" panose="020B0604020202020204" pitchFamily="34" charset="0"/>
              </a:rPr>
              <a:t> </a:t>
            </a:r>
            <a:r>
              <a:rPr lang="en-US" sz="2800" dirty="0" err="1" smtClean="0">
                <a:solidFill>
                  <a:srgbClr val="005DA2"/>
                </a:solidFill>
                <a:latin typeface="Arial" panose="020B0604020202020204" pitchFamily="34" charset="0"/>
                <a:cs typeface="Arial" panose="020B0604020202020204" pitchFamily="34" charset="0"/>
              </a:rPr>
              <a:t>gọn</a:t>
            </a:r>
            <a:r>
              <a:rPr lang="en-US" sz="2800" dirty="0" smtClean="0">
                <a:solidFill>
                  <a:srgbClr val="005DA2"/>
                </a:solidFill>
                <a:latin typeface="Arial" panose="020B0604020202020204" pitchFamily="34" charset="0"/>
                <a:cs typeface="Arial" panose="020B0604020202020204" pitchFamily="34" charset="0"/>
              </a:rPr>
              <a:t>.</a:t>
            </a:r>
            <a:endParaRPr lang="en-US" sz="2800" dirty="0">
              <a:solidFill>
                <a:srgbClr val="005DA2"/>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4FAB73BC-B049-4115-A692-8D63A059BFB8}" type="slidenum">
              <a:rPr lang="en-US" smtClean="0"/>
              <a:t>53</a:t>
            </a:fld>
            <a:endParaRPr lang="en-US" dirty="0"/>
          </a:p>
        </p:txBody>
      </p:sp>
    </p:spTree>
    <p:extLst>
      <p:ext uri="{BB962C8B-B14F-4D97-AF65-F5344CB8AC3E}">
        <p14:creationId xmlns:p14="http://schemas.microsoft.com/office/powerpoint/2010/main" val="15133340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73650" y="1920240"/>
            <a:ext cx="9883588" cy="1376362"/>
          </a:xfrm>
        </p:spPr>
        <p:txBody>
          <a:bodyPr>
            <a:noAutofit/>
          </a:bodyPr>
          <a:lstStyle/>
          <a:p>
            <a:pPr algn="ctr"/>
            <a:r>
              <a:rPr lang="en-US" sz="3600" dirty="0" smtClean="0">
                <a:solidFill>
                  <a:srgbClr val="0070C0"/>
                </a:solidFill>
                <a:latin typeface="Arial" panose="020B0604020202020204" pitchFamily="34" charset="0"/>
                <a:cs typeface="Arial" panose="020B0604020202020204" pitchFamily="34" charset="0"/>
              </a:rPr>
              <a:t/>
            </a:r>
            <a:br>
              <a:rPr lang="en-US" sz="3600" dirty="0" smtClean="0">
                <a:solidFill>
                  <a:srgbClr val="0070C0"/>
                </a:solidFill>
                <a:latin typeface="Arial" panose="020B0604020202020204" pitchFamily="34" charset="0"/>
                <a:cs typeface="Arial" panose="020B0604020202020204" pitchFamily="34" charset="0"/>
              </a:rPr>
            </a:br>
            <a:r>
              <a:rPr lang="en-US" sz="3600" dirty="0" smtClean="0">
                <a:solidFill>
                  <a:srgbClr val="0070C0"/>
                </a:solidFill>
                <a:latin typeface="Arial" panose="020B0604020202020204" pitchFamily="34" charset="0"/>
                <a:cs typeface="Arial" panose="020B0604020202020204" pitchFamily="34" charset="0"/>
              </a:rPr>
              <a:t/>
            </a:r>
            <a:br>
              <a:rPr lang="en-US" sz="3600" dirty="0" smtClean="0">
                <a:solidFill>
                  <a:srgbClr val="0070C0"/>
                </a:solidFill>
                <a:latin typeface="Arial" panose="020B0604020202020204" pitchFamily="34" charset="0"/>
                <a:cs typeface="Arial" panose="020B0604020202020204" pitchFamily="34" charset="0"/>
              </a:rPr>
            </a:br>
            <a:r>
              <a:rPr lang="en-US" sz="3600" dirty="0">
                <a:solidFill>
                  <a:srgbClr val="0070C0"/>
                </a:solidFill>
                <a:latin typeface="Arial" panose="020B0604020202020204" pitchFamily="34" charset="0"/>
                <a:cs typeface="Arial" panose="020B0604020202020204" pitchFamily="34" charset="0"/>
              </a:rPr>
              <a:t/>
            </a:r>
            <a:br>
              <a:rPr lang="en-US" sz="3600" dirty="0">
                <a:solidFill>
                  <a:srgbClr val="0070C0"/>
                </a:solidFill>
                <a:latin typeface="Arial" panose="020B0604020202020204" pitchFamily="34" charset="0"/>
                <a:cs typeface="Arial" panose="020B0604020202020204" pitchFamily="34" charset="0"/>
              </a:rPr>
            </a:br>
            <a:r>
              <a:rPr lang="en-US" sz="3600" dirty="0" err="1" smtClean="0">
                <a:solidFill>
                  <a:srgbClr val="FF0000"/>
                </a:solidFill>
                <a:latin typeface="Arial" panose="020B0604020202020204" pitchFamily="34" charset="0"/>
                <a:cs typeface="Arial" panose="020B0604020202020204" pitchFamily="34" charset="0"/>
              </a:rPr>
              <a:t>Cảm</a:t>
            </a:r>
            <a:r>
              <a:rPr lang="en-US" sz="3600" dirty="0" smtClean="0">
                <a:solidFill>
                  <a:srgbClr val="FF0000"/>
                </a:solidFill>
                <a:latin typeface="Arial" panose="020B0604020202020204" pitchFamily="34" charset="0"/>
                <a:cs typeface="Arial" panose="020B0604020202020204" pitchFamily="34" charset="0"/>
              </a:rPr>
              <a:t> </a:t>
            </a:r>
            <a:r>
              <a:rPr lang="en-US" sz="3600" dirty="0" err="1">
                <a:solidFill>
                  <a:srgbClr val="FF0000"/>
                </a:solidFill>
                <a:latin typeface="Arial" panose="020B0604020202020204" pitchFamily="34" charset="0"/>
                <a:cs typeface="Arial" panose="020B0604020202020204" pitchFamily="34" charset="0"/>
              </a:rPr>
              <a:t>ơn</a:t>
            </a:r>
            <a:r>
              <a:rPr lang="en-US" sz="3600" dirty="0">
                <a:solidFill>
                  <a:srgbClr val="FF0000"/>
                </a:solidFill>
                <a:latin typeface="Arial" panose="020B0604020202020204" pitchFamily="34" charset="0"/>
                <a:cs typeface="Arial" panose="020B0604020202020204" pitchFamily="34" charset="0"/>
              </a:rPr>
              <a:t> </a:t>
            </a:r>
            <a:r>
              <a:rPr lang="en-US" sz="3600" dirty="0" err="1">
                <a:solidFill>
                  <a:srgbClr val="FF0000"/>
                </a:solidFill>
                <a:latin typeface="Arial" panose="020B0604020202020204" pitchFamily="34" charset="0"/>
                <a:cs typeface="Arial" panose="020B0604020202020204" pitchFamily="34" charset="0"/>
              </a:rPr>
              <a:t>quý</a:t>
            </a:r>
            <a:r>
              <a:rPr lang="en-US" sz="3600" dirty="0">
                <a:solidFill>
                  <a:srgbClr val="FF0000"/>
                </a:solidFill>
                <a:latin typeface="Arial" panose="020B0604020202020204" pitchFamily="34" charset="0"/>
                <a:cs typeface="Arial" panose="020B0604020202020204" pitchFamily="34" charset="0"/>
              </a:rPr>
              <a:t> </a:t>
            </a:r>
            <a:r>
              <a:rPr lang="en-US" sz="3600" dirty="0" err="1">
                <a:solidFill>
                  <a:srgbClr val="FF0000"/>
                </a:solidFill>
                <a:latin typeface="Arial" panose="020B0604020202020204" pitchFamily="34" charset="0"/>
                <a:cs typeface="Arial" panose="020B0604020202020204" pitchFamily="34" charset="0"/>
              </a:rPr>
              <a:t>tham</a:t>
            </a:r>
            <a:r>
              <a:rPr lang="en-US" sz="3600" dirty="0">
                <a:solidFill>
                  <a:srgbClr val="FF0000"/>
                </a:solidFill>
                <a:latin typeface="Arial" panose="020B0604020202020204" pitchFamily="34" charset="0"/>
                <a:cs typeface="Arial" panose="020B0604020202020204" pitchFamily="34" charset="0"/>
              </a:rPr>
              <a:t> </a:t>
            </a:r>
            <a:r>
              <a:rPr lang="en-US" sz="3600" dirty="0" err="1">
                <a:solidFill>
                  <a:srgbClr val="FF0000"/>
                </a:solidFill>
                <a:latin typeface="Arial" panose="020B0604020202020204" pitchFamily="34" charset="0"/>
                <a:cs typeface="Arial" panose="020B0604020202020204" pitchFamily="34" charset="0"/>
              </a:rPr>
              <a:t>dự</a:t>
            </a:r>
            <a:r>
              <a:rPr lang="en-US" sz="3600" dirty="0">
                <a:solidFill>
                  <a:srgbClr val="FF0000"/>
                </a:solidFill>
                <a:latin typeface="Arial" panose="020B0604020202020204" pitchFamily="34" charset="0"/>
                <a:cs typeface="Arial" panose="020B0604020202020204" pitchFamily="34" charset="0"/>
              </a:rPr>
              <a:t> </a:t>
            </a:r>
            <a:r>
              <a:rPr lang="en-US" sz="3600" dirty="0" err="1">
                <a:solidFill>
                  <a:srgbClr val="FF0000"/>
                </a:solidFill>
                <a:latin typeface="Arial" panose="020B0604020202020204" pitchFamily="34" charset="0"/>
                <a:cs typeface="Arial" panose="020B0604020202020204" pitchFamily="34" charset="0"/>
              </a:rPr>
              <a:t>viên</a:t>
            </a:r>
            <a:r>
              <a:rPr lang="en-US" sz="3600" dirty="0">
                <a:solidFill>
                  <a:srgbClr val="FF0000"/>
                </a:solidFill>
                <a:latin typeface="Arial" panose="020B0604020202020204" pitchFamily="34" charset="0"/>
                <a:cs typeface="Arial" panose="020B0604020202020204" pitchFamily="34" charset="0"/>
              </a:rPr>
              <a:t/>
            </a:r>
            <a:br>
              <a:rPr lang="en-US" sz="3600" dirty="0">
                <a:solidFill>
                  <a:srgbClr val="FF0000"/>
                </a:solidFill>
                <a:latin typeface="Arial" panose="020B0604020202020204" pitchFamily="34" charset="0"/>
                <a:cs typeface="Arial" panose="020B0604020202020204" pitchFamily="34" charset="0"/>
              </a:rPr>
            </a:br>
            <a:r>
              <a:rPr lang="en-US" sz="3600" dirty="0" err="1">
                <a:solidFill>
                  <a:srgbClr val="FF0000"/>
                </a:solidFill>
                <a:latin typeface="Arial" panose="020B0604020202020204" pitchFamily="34" charset="0"/>
                <a:cs typeface="Arial" panose="020B0604020202020204" pitchFamily="34" charset="0"/>
              </a:rPr>
              <a:t>đã</a:t>
            </a:r>
            <a:r>
              <a:rPr lang="en-US" sz="3600" dirty="0">
                <a:solidFill>
                  <a:srgbClr val="FF0000"/>
                </a:solidFill>
                <a:latin typeface="Arial" panose="020B0604020202020204" pitchFamily="34" charset="0"/>
                <a:cs typeface="Arial" panose="020B0604020202020204" pitchFamily="34" charset="0"/>
              </a:rPr>
              <a:t> </a:t>
            </a:r>
            <a:r>
              <a:rPr lang="en-US" sz="3600" dirty="0" err="1">
                <a:solidFill>
                  <a:srgbClr val="FF0000"/>
                </a:solidFill>
                <a:latin typeface="Arial" panose="020B0604020202020204" pitchFamily="34" charset="0"/>
                <a:cs typeface="Arial" panose="020B0604020202020204" pitchFamily="34" charset="0"/>
              </a:rPr>
              <a:t>quan</a:t>
            </a:r>
            <a:r>
              <a:rPr lang="en-US" sz="3600" dirty="0">
                <a:solidFill>
                  <a:srgbClr val="FF0000"/>
                </a:solidFill>
                <a:latin typeface="Arial" panose="020B0604020202020204" pitchFamily="34" charset="0"/>
                <a:cs typeface="Arial" panose="020B0604020202020204" pitchFamily="34" charset="0"/>
              </a:rPr>
              <a:t> </a:t>
            </a:r>
            <a:r>
              <a:rPr lang="en-US" sz="3600" dirty="0" err="1">
                <a:solidFill>
                  <a:srgbClr val="FF0000"/>
                </a:solidFill>
                <a:latin typeface="Arial" panose="020B0604020202020204" pitchFamily="34" charset="0"/>
                <a:cs typeface="Arial" panose="020B0604020202020204" pitchFamily="34" charset="0"/>
              </a:rPr>
              <a:t>tâm</a:t>
            </a:r>
            <a:r>
              <a:rPr lang="en-US" sz="3600" dirty="0">
                <a:solidFill>
                  <a:srgbClr val="FF0000"/>
                </a:solidFill>
                <a:latin typeface="Arial" panose="020B0604020202020204" pitchFamily="34" charset="0"/>
                <a:cs typeface="Arial" panose="020B0604020202020204" pitchFamily="34" charset="0"/>
              </a:rPr>
              <a:t> </a:t>
            </a:r>
            <a:r>
              <a:rPr lang="en-US" sz="3600" dirty="0" err="1">
                <a:solidFill>
                  <a:srgbClr val="FF0000"/>
                </a:solidFill>
                <a:latin typeface="Arial" panose="020B0604020202020204" pitchFamily="34" charset="0"/>
                <a:cs typeface="Arial" panose="020B0604020202020204" pitchFamily="34" charset="0"/>
              </a:rPr>
              <a:t>theo</a:t>
            </a:r>
            <a:r>
              <a:rPr lang="en-US" sz="3600" dirty="0">
                <a:solidFill>
                  <a:srgbClr val="FF0000"/>
                </a:solidFill>
                <a:latin typeface="Arial" panose="020B0604020202020204" pitchFamily="34" charset="0"/>
                <a:cs typeface="Arial" panose="020B0604020202020204" pitchFamily="34" charset="0"/>
              </a:rPr>
              <a:t> </a:t>
            </a:r>
            <a:r>
              <a:rPr lang="en-US" sz="3600" dirty="0" err="1">
                <a:solidFill>
                  <a:srgbClr val="FF0000"/>
                </a:solidFill>
                <a:latin typeface="Arial" panose="020B0604020202020204" pitchFamily="34" charset="0"/>
                <a:cs typeface="Arial" panose="020B0604020202020204" pitchFamily="34" charset="0"/>
              </a:rPr>
              <a:t>dõi</a:t>
            </a:r>
            <a:r>
              <a:rPr lang="en-US" sz="3600" dirty="0">
                <a:solidFill>
                  <a:srgbClr val="FF0000"/>
                </a:solidFill>
                <a:latin typeface="Arial" panose="020B0604020202020204" pitchFamily="34" charset="0"/>
                <a:cs typeface="Arial" panose="020B0604020202020204" pitchFamily="34" charset="0"/>
              </a:rPr>
              <a:t> </a:t>
            </a:r>
            <a:r>
              <a:rPr lang="en-US" sz="3600" dirty="0" err="1">
                <a:solidFill>
                  <a:srgbClr val="FF0000"/>
                </a:solidFill>
                <a:latin typeface="Arial" panose="020B0604020202020204" pitchFamily="34" charset="0"/>
                <a:cs typeface="Arial" panose="020B0604020202020204" pitchFamily="34" charset="0"/>
              </a:rPr>
              <a:t>và</a:t>
            </a:r>
            <a:r>
              <a:rPr lang="en-US" sz="3600" dirty="0">
                <a:solidFill>
                  <a:srgbClr val="FF0000"/>
                </a:solidFill>
                <a:latin typeface="Arial" panose="020B0604020202020204" pitchFamily="34" charset="0"/>
                <a:cs typeface="Arial" panose="020B0604020202020204" pitchFamily="34" charset="0"/>
              </a:rPr>
              <a:t> </a:t>
            </a:r>
            <a:r>
              <a:rPr lang="en-US" sz="3600" dirty="0" err="1">
                <a:solidFill>
                  <a:srgbClr val="FF0000"/>
                </a:solidFill>
                <a:latin typeface="Arial" panose="020B0604020202020204" pitchFamily="34" charset="0"/>
                <a:cs typeface="Arial" panose="020B0604020202020204" pitchFamily="34" charset="0"/>
              </a:rPr>
              <a:t>chú</a:t>
            </a:r>
            <a:r>
              <a:rPr lang="en-US" sz="3600" dirty="0">
                <a:solidFill>
                  <a:srgbClr val="FF0000"/>
                </a:solidFill>
                <a:latin typeface="Arial" panose="020B0604020202020204" pitchFamily="34" charset="0"/>
                <a:cs typeface="Arial" panose="020B0604020202020204" pitchFamily="34" charset="0"/>
              </a:rPr>
              <a:t> ý </a:t>
            </a:r>
            <a:r>
              <a:rPr lang="en-US" sz="3600" dirty="0" err="1">
                <a:solidFill>
                  <a:srgbClr val="FF0000"/>
                </a:solidFill>
                <a:latin typeface="Arial" panose="020B0604020202020204" pitchFamily="34" charset="0"/>
                <a:cs typeface="Arial" panose="020B0604020202020204" pitchFamily="34" charset="0"/>
              </a:rPr>
              <a:t>lắng</a:t>
            </a:r>
            <a:r>
              <a:rPr lang="en-US" sz="3600" dirty="0">
                <a:solidFill>
                  <a:srgbClr val="FF0000"/>
                </a:solidFill>
                <a:latin typeface="Arial" panose="020B0604020202020204" pitchFamily="34" charset="0"/>
                <a:cs typeface="Arial" panose="020B0604020202020204" pitchFamily="34" charset="0"/>
              </a:rPr>
              <a:t> </a:t>
            </a:r>
            <a:r>
              <a:rPr lang="en-US" sz="3600" dirty="0" err="1">
                <a:solidFill>
                  <a:srgbClr val="FF0000"/>
                </a:solidFill>
                <a:latin typeface="Arial" panose="020B0604020202020204" pitchFamily="34" charset="0"/>
                <a:cs typeface="Arial" panose="020B0604020202020204" pitchFamily="34" charset="0"/>
              </a:rPr>
              <a:t>nghe</a:t>
            </a:r>
            <a:r>
              <a:rPr lang="en-US" sz="3600" dirty="0">
                <a:solidFill>
                  <a:srgbClr val="FF0000"/>
                </a:solidFill>
                <a:latin typeface="Arial" panose="020B0604020202020204" pitchFamily="34" charset="0"/>
                <a:cs typeface="Arial" panose="020B0604020202020204" pitchFamily="34" charset="0"/>
              </a:rPr>
              <a:t>.</a:t>
            </a:r>
            <a:br>
              <a:rPr lang="en-US" sz="3600" dirty="0">
                <a:solidFill>
                  <a:srgbClr val="FF0000"/>
                </a:solidFill>
                <a:latin typeface="Arial" panose="020B0604020202020204" pitchFamily="34" charset="0"/>
                <a:cs typeface="Arial" panose="020B0604020202020204" pitchFamily="34" charset="0"/>
              </a:rPr>
            </a:br>
            <a:endParaRPr lang="en-US" sz="3600" dirty="0">
              <a:solidFill>
                <a:srgbClr val="FF0000"/>
              </a:solidFill>
              <a:latin typeface="Arial" panose="020B0604020202020204" pitchFamily="34" charset="0"/>
              <a:cs typeface="Arial" panose="020B0604020202020204" pitchFamily="34" charset="0"/>
            </a:endParaRPr>
          </a:p>
        </p:txBody>
      </p:sp>
      <p:pic>
        <p:nvPicPr>
          <p:cNvPr id="2050" name="Picture 2" descr="Hình ảnh có liên qu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0913" y="2970031"/>
            <a:ext cx="3929063" cy="252103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586445" y="5682342"/>
            <a:ext cx="6858000" cy="50032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2060"/>
                </a:solidFill>
                <a:latin typeface="Arial" panose="020B0604020202020204" pitchFamily="34" charset="0"/>
                <a:cs typeface="Arial" panose="020B0604020202020204" pitchFamily="34" charset="0"/>
              </a:rPr>
              <a:t>Tạm</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biệt</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và</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hẹn</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gặp</a:t>
            </a:r>
            <a:r>
              <a:rPr lang="en-US" sz="2400" b="1" dirty="0">
                <a:solidFill>
                  <a:srgbClr val="002060"/>
                </a:solidFill>
                <a:latin typeface="Arial" panose="020B0604020202020204" pitchFamily="34" charset="0"/>
                <a:cs typeface="Arial" panose="020B0604020202020204" pitchFamily="34" charset="0"/>
              </a:rPr>
              <a:t> </a:t>
            </a:r>
            <a:r>
              <a:rPr lang="en-US" sz="2400" b="1" dirty="0" err="1" smtClean="0">
                <a:solidFill>
                  <a:srgbClr val="002060"/>
                </a:solidFill>
                <a:latin typeface="Arial" panose="020B0604020202020204" pitchFamily="34" charset="0"/>
                <a:cs typeface="Arial" panose="020B0604020202020204" pitchFamily="34" charset="0"/>
              </a:rPr>
              <a:t>lại</a:t>
            </a:r>
            <a:r>
              <a:rPr lang="en-US" sz="2400" b="1" dirty="0" smtClean="0">
                <a:solidFill>
                  <a:srgbClr val="002060"/>
                </a:solidFill>
                <a:latin typeface="Arial" panose="020B0604020202020204" pitchFamily="34" charset="0"/>
                <a:cs typeface="Arial" panose="020B0604020202020204" pitchFamily="34" charset="0"/>
              </a:rPr>
              <a:t> </a:t>
            </a:r>
            <a:r>
              <a:rPr lang="en-US" sz="2400" b="1" dirty="0" err="1" smtClean="0">
                <a:solidFill>
                  <a:srgbClr val="002060"/>
                </a:solidFill>
                <a:latin typeface="Arial" panose="020B0604020202020204" pitchFamily="34" charset="0"/>
                <a:cs typeface="Arial" panose="020B0604020202020204" pitchFamily="34" charset="0"/>
              </a:rPr>
              <a:t>vào</a:t>
            </a:r>
            <a:r>
              <a:rPr lang="en-US" sz="2400" b="1" dirty="0" smtClean="0">
                <a:solidFill>
                  <a:srgbClr val="002060"/>
                </a:solidFill>
                <a:latin typeface="Arial" panose="020B0604020202020204" pitchFamily="34" charset="0"/>
                <a:cs typeface="Arial" panose="020B0604020202020204" pitchFamily="34" charset="0"/>
              </a:rPr>
              <a:t> </a:t>
            </a:r>
            <a:r>
              <a:rPr lang="en-US" sz="2400" b="1" dirty="0" err="1" smtClean="0">
                <a:solidFill>
                  <a:srgbClr val="002060"/>
                </a:solidFill>
                <a:latin typeface="Arial" panose="020B0604020202020204" pitchFamily="34" charset="0"/>
                <a:cs typeface="Arial" panose="020B0604020202020204" pitchFamily="34" charset="0"/>
              </a:rPr>
              <a:t>sáng</a:t>
            </a:r>
            <a:r>
              <a:rPr lang="en-US" sz="2400" b="1" dirty="0" smtClean="0">
                <a:solidFill>
                  <a:srgbClr val="002060"/>
                </a:solidFill>
                <a:latin typeface="Arial" panose="020B0604020202020204" pitchFamily="34" charset="0"/>
                <a:cs typeface="Arial" panose="020B0604020202020204" pitchFamily="34" charset="0"/>
              </a:rPr>
              <a:t> </a:t>
            </a:r>
            <a:r>
              <a:rPr lang="en-US" sz="2400" b="1" dirty="0" err="1" smtClean="0">
                <a:solidFill>
                  <a:srgbClr val="002060"/>
                </a:solidFill>
                <a:latin typeface="Arial" panose="020B0604020202020204" pitchFamily="34" charset="0"/>
                <a:cs typeface="Arial" panose="020B0604020202020204" pitchFamily="34" charset="0"/>
              </a:rPr>
              <a:t>mai</a:t>
            </a:r>
            <a:r>
              <a:rPr lang="en-US" sz="2400" b="1" dirty="0" smtClean="0">
                <a:solidFill>
                  <a:srgbClr val="002060"/>
                </a:solidFill>
                <a:latin typeface="Arial" panose="020B0604020202020204" pitchFamily="34" charset="0"/>
                <a:cs typeface="Arial" panose="020B0604020202020204" pitchFamily="34" charset="0"/>
              </a:rPr>
              <a:t> </a:t>
            </a:r>
            <a:r>
              <a:rPr lang="en-US" sz="2400" b="1" dirty="0" err="1" smtClean="0">
                <a:solidFill>
                  <a:srgbClr val="002060"/>
                </a:solidFill>
                <a:latin typeface="Arial" panose="020B0604020202020204" pitchFamily="34" charset="0"/>
                <a:cs typeface="Arial" panose="020B0604020202020204" pitchFamily="34" charset="0"/>
              </a:rPr>
              <a:t>lúc</a:t>
            </a:r>
            <a:r>
              <a:rPr lang="en-US" sz="2400" b="1" dirty="0" smtClean="0">
                <a:solidFill>
                  <a:srgbClr val="002060"/>
                </a:solidFill>
                <a:latin typeface="Arial" panose="020B0604020202020204" pitchFamily="34" charset="0"/>
                <a:cs typeface="Arial" panose="020B0604020202020204" pitchFamily="34" charset="0"/>
              </a:rPr>
              <a:t> 7:45</a:t>
            </a:r>
            <a:endParaRPr lang="en-US" sz="2400" b="1" dirty="0">
              <a:solidFill>
                <a:srgbClr val="002060"/>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4FAB73BC-B049-4115-A692-8D63A059BFB8}" type="slidenum">
              <a:rPr lang="en-US" smtClean="0"/>
              <a:t>54</a:t>
            </a:fld>
            <a:endParaRPr lang="en-US" dirty="0"/>
          </a:p>
        </p:txBody>
      </p:sp>
      <p:grpSp>
        <p:nvGrpSpPr>
          <p:cNvPr id="7" name="Group 6"/>
          <p:cNvGrpSpPr/>
          <p:nvPr/>
        </p:nvGrpSpPr>
        <p:grpSpPr>
          <a:xfrm>
            <a:off x="3866606" y="286283"/>
            <a:ext cx="4323805" cy="1281260"/>
            <a:chOff x="4321866" y="286283"/>
            <a:chExt cx="3868545" cy="1112283"/>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1866" y="286283"/>
              <a:ext cx="1112283" cy="1112283"/>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4773" y="299250"/>
              <a:ext cx="2625638" cy="1086252"/>
            </a:xfrm>
            <a:prstGeom prst="rect">
              <a:avLst/>
            </a:prstGeom>
          </p:spPr>
        </p:pic>
      </p:grpSp>
    </p:spTree>
    <p:extLst>
      <p:ext uri="{BB962C8B-B14F-4D97-AF65-F5344CB8AC3E}">
        <p14:creationId xmlns:p14="http://schemas.microsoft.com/office/powerpoint/2010/main" val="641438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inVertical)">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2374</TotalTime>
  <Words>4412</Words>
  <Application>Microsoft Office PowerPoint</Application>
  <PresentationFormat>Widescreen</PresentationFormat>
  <Paragraphs>375</Paragraphs>
  <Slides>54</Slides>
  <Notes>47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Arial</vt:lpstr>
      <vt:lpstr>Calibri</vt:lpstr>
      <vt:lpstr>Calibri Light</vt:lpstr>
      <vt:lpstr>Times</vt:lpstr>
      <vt:lpstr>Times New Roman</vt:lpstr>
      <vt:lpstr>Times New Roman (Headings)</vt:lpstr>
      <vt:lpstr>Retrospect</vt:lpstr>
      <vt:lpstr>PHỎNG VẤN TẠO ĐỘNG LỰC</vt:lpstr>
      <vt:lpstr>MỤC TIÊU BÀI HỌC</vt:lpstr>
      <vt:lpstr>KHÁI NIỆM PHỎNG VẤN TẠO ĐỘNG LỰC</vt:lpstr>
      <vt:lpstr>PHONG CÁCH THAM VẤN</vt:lpstr>
      <vt:lpstr>TRẠNG THÁI MÂU THUẪN</vt:lpstr>
      <vt:lpstr>SẮM VAI</vt:lpstr>
      <vt:lpstr>SẮM VAI BÀI TẬP 1</vt:lpstr>
      <vt:lpstr>SẮM VAI BÀI TẬP 2</vt:lpstr>
      <vt:lpstr>TINH THẦN CỦA PHỎNG VẤN TẠO ĐỘNG LỰC KHÁCH HÀNG LÀ TRỌNG TÂM</vt:lpstr>
      <vt:lpstr>TINH THẦN CỦA PHỎNG VẤN TẠO ĐỘNG LỰC KHÁCH HÀNG LÀ TRỌNG TÂM</vt:lpstr>
      <vt:lpstr>TINH THẦN CỦA PHỎNG VẤN TẠO ĐỘNG LỰC KHÁCH HÀNG LÀ TRỌNG TÂM</vt:lpstr>
      <vt:lpstr>THÁI ĐỘ CỦA THAM VẤN VIÊN</vt:lpstr>
      <vt:lpstr>QUY TRÌNH PHỎNG VẤN TẠO ĐỘNG LỰC</vt:lpstr>
      <vt:lpstr>QUY TRÌNH PHỎNG VẤN TẠO ĐỘNG LỰC</vt:lpstr>
      <vt:lpstr>CÁC KỸ NĂNG CỐT LÕI TRONG PHỎNG VẤN TẠO ĐỘNG LỰC</vt:lpstr>
      <vt:lpstr> CÁC KỸ NĂNG CỐT LÕI TRONG PHỎNG VẤN TẠO ĐỘNG LỰC </vt:lpstr>
      <vt:lpstr>CÁC KỸ NĂNG CỐT LÕI TRONG PHỎNG VẤN TẠO ĐỘNG LỰC</vt:lpstr>
      <vt:lpstr>CÁC KỸ NĂNG CỐT LÕI TRONG PHỎNG VẤN TẠO ĐỘNG LỰC</vt:lpstr>
      <vt:lpstr>CÁC KỸ NĂNG CỐT LÕI TRONG PHỎNG VẤN TẠO ĐỘNG LỰC</vt:lpstr>
      <vt:lpstr>CÁC KỸ NĂNG CỐT LÕI TRONG PHỎNG VẤN TẠO ĐỘNG LỰC</vt:lpstr>
      <vt:lpstr>CÁC KỸ NĂNG CỐT LÕI TRONG PHỎNG VẤN TẠO ĐỘNG LỰC </vt:lpstr>
      <vt:lpstr> CÁC KỸ NĂNG CỐT LÕI TRONG PHỎNG VẤN TẠO ĐỘNG LỰC </vt:lpstr>
      <vt:lpstr> CÁC KỸ NĂNG CỐT LÕI TRONG PHỎNG VẤN TẠO ĐỘNG LỰC </vt:lpstr>
      <vt:lpstr>CÁC KỸ NĂNG CỐT LÕI TRONG PHỎNG VẤN TẠO ĐỘNG LỰC </vt:lpstr>
      <vt:lpstr>CÁC KỸ NĂNG CỐT LÕI TRONG PHỎNG VẤN TẠO ĐỘNG LỰC </vt:lpstr>
      <vt:lpstr>CÁC KỸ NĂNG CỐT LÕI TRONG PHỎNG VẤN TẠO ĐỘNG LỰC </vt:lpstr>
      <vt:lpstr>CÁC KỸ NĂNG CỐT LÕI TRONG PHỎNG VẤN TẠO ĐỘNG LỰC </vt:lpstr>
      <vt:lpstr>CÁC KỸ NĂNG CỐT LÕI TRONG PHỎNG VẤN TẠO ĐỘNG LỰC </vt:lpstr>
      <vt:lpstr>CÁC KỸ NĂNG CỐT LÕI TRONG PHỎNG VẤN TẠO ĐỘNG LỰC </vt:lpstr>
      <vt:lpstr>CÁC KỸ NĂNG CỐT LÕI TRONG PHỎNG VẤN TẠO ĐỘNG LỰC </vt:lpstr>
      <vt:lpstr>CÁC KỸ NĂNG CỐT LÕI TRONG PHỎNG VẤN TẠO ĐỘNG LỰC </vt:lpstr>
      <vt:lpstr>CÁC KỸ NĂNG CỐT LÕI TRONG PHỎNG VẤN TẠO ĐỘNG LỰC </vt:lpstr>
      <vt:lpstr>CÁC KỸ NĂNG CỐT LÕI TRONG PHỎNG VẤN TẠO ĐỘNG LỰC </vt:lpstr>
      <vt:lpstr>CÁC KỸ NĂNG CỐT LÕI TRONG PHỎNG VẤN TẠO ĐỘNG LỰC </vt:lpstr>
      <vt:lpstr>CÁC KỸ NĂNG CỐT LÕI TRONG PHỎNG VẤN TẠO ĐỘNG LỰC </vt:lpstr>
      <vt:lpstr>CÁC KỸ NĂNG CỐT LÕI TRONG PHỎNG VẤN TẠO ĐỘNG LỰC </vt:lpstr>
      <vt:lpstr>CÁC KỸ NĂNG CỐT LÕI TRONG PHỎNG VẤN TẠO ĐỘNG LỰC </vt:lpstr>
      <vt:lpstr>CÁC KỸ NĂNG CỐT LÕI TRONG PHỎNG VẤN TẠO ĐỘNG LỰC </vt:lpstr>
      <vt:lpstr>CÁC KỸ NĂNG CỐT LÕI TRONG PHỎNG VẤN TẠO ĐỘNG LỰC </vt:lpstr>
      <vt:lpstr>CÁC KỸ NĂNG CỐT LÕI TRONG PHỎNG VẤN TẠO ĐỘNG LỰC </vt:lpstr>
      <vt:lpstr>CÁC KỸ NĂNG CỐT LÕI TRONG PHỎNG VẤN TẠO ĐỘNG LỰC </vt:lpstr>
      <vt:lpstr>CÁC KỸ NĂNG CỐT LÕI TRONG PHỎNG VẤN TẠO ĐỘNG LỰC </vt:lpstr>
      <vt:lpstr>CÁC KỸ NĂNG CỐT LÕI TRONG PHỎNG VẤN TẠO ĐỘNG LỰC </vt:lpstr>
      <vt:lpstr>CÁC KỸ NĂNG CỐT LÕI TRONG PHỎNG VẤN TẠO ĐỘNG LỰC </vt:lpstr>
      <vt:lpstr>MỘT ĐOẠN VẤN ĐÀM  ÁP DỤNG PHỎNG VẤN TẠO ĐỘNG LỰC</vt:lpstr>
      <vt:lpstr>MỘT ĐOẠN VẤN ĐÀM  ÁP DỤNG PHỎNG VẤN TẠO ĐỘNG LỰC</vt:lpstr>
      <vt:lpstr> MỘT ĐOẠN VẤN ĐÀM  ÁP DỤNG PHỎNG VẤN TẠO ĐỘNG LỰC</vt:lpstr>
      <vt:lpstr> MỘT ĐOẠN VẤN ĐÀM  ÁP DỤNG PHỎNG VẤN TẠO ĐỘNG LỰC</vt:lpstr>
      <vt:lpstr> MỘT ĐOẠN VẤN ĐÀM  ÁP DỤNG PHỎNG VẤN TẠO ĐỘNG LỰC</vt:lpstr>
      <vt:lpstr> CÁC KỸ NĂNG CỐT LÕI TRONG PHỎNG VẤN TẠO ĐỘNG LỰC </vt:lpstr>
      <vt:lpstr>CÁC KỸ NĂNG CỐT LÕI TRONG PHỎNG VẤN TẠO ĐỘNG LỰC </vt:lpstr>
      <vt:lpstr>KẾT THÚC NGÀY LÀM VIỆC THỨ HAI</vt:lpstr>
      <vt:lpstr>Đánh giá nhanh ngày học thứ hai</vt:lpstr>
      <vt:lpstr>   Cảm ơn quý tham dự viên đã quan tâm theo dõi và chú ý lắng nghe.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TẬP HUẤN KIẾN THỨC CƠ BẢN  VỀ TƯ VẤN ĐIỀU TRỊ NGHIỆN MA TÚY</dc:title>
  <dc:creator>Hung Nguyen</dc:creator>
  <cp:lastModifiedBy>DELL</cp:lastModifiedBy>
  <cp:revision>247</cp:revision>
  <dcterms:created xsi:type="dcterms:W3CDTF">2019-11-28T10:56:49Z</dcterms:created>
  <dcterms:modified xsi:type="dcterms:W3CDTF">2020-06-26T10:40:28Z</dcterms:modified>
</cp:coreProperties>
</file>