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2"/>
  </p:notesMasterIdLst>
  <p:sldIdLst>
    <p:sldId id="257" r:id="rId2"/>
    <p:sldId id="320" r:id="rId3"/>
    <p:sldId id="261" r:id="rId4"/>
    <p:sldId id="307" r:id="rId5"/>
    <p:sldId id="311" r:id="rId6"/>
    <p:sldId id="300" r:id="rId7"/>
    <p:sldId id="301" r:id="rId8"/>
    <p:sldId id="264" r:id="rId9"/>
    <p:sldId id="266" r:id="rId10"/>
    <p:sldId id="315" r:id="rId11"/>
    <p:sldId id="267" r:id="rId12"/>
    <p:sldId id="268" r:id="rId13"/>
    <p:sldId id="269" r:id="rId14"/>
    <p:sldId id="270" r:id="rId15"/>
    <p:sldId id="271" r:id="rId16"/>
    <p:sldId id="316" r:id="rId17"/>
    <p:sldId id="272" r:id="rId18"/>
    <p:sldId id="273" r:id="rId19"/>
    <p:sldId id="275" r:id="rId20"/>
    <p:sldId id="276" r:id="rId21"/>
    <p:sldId id="313" r:id="rId22"/>
    <p:sldId id="277" r:id="rId23"/>
    <p:sldId id="278" r:id="rId24"/>
    <p:sldId id="279" r:id="rId25"/>
    <p:sldId id="281" r:id="rId26"/>
    <p:sldId id="314" r:id="rId27"/>
    <p:sldId id="321" r:id="rId28"/>
    <p:sldId id="317" r:id="rId29"/>
    <p:sldId id="318" r:id="rId30"/>
    <p:sldId id="319" r:id="rId31"/>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74" autoAdjust="0"/>
    <p:restoredTop sz="94660"/>
  </p:normalViewPr>
  <p:slideViewPr>
    <p:cSldViewPr snapToGrid="0">
      <p:cViewPr varScale="1">
        <p:scale>
          <a:sx n="73" d="100"/>
          <a:sy n="73" d="100"/>
        </p:scale>
        <p:origin x="72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713DB8-DF0D-4AED-8607-3E179AF75629}" type="datetimeFigureOut">
              <a:rPr lang="vi-VN" smtClean="0"/>
              <a:t>26/06/2020</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0B9FF9-E225-4417-9699-8586B0656559}" type="slidenum">
              <a:rPr lang="vi-VN" smtClean="0"/>
              <a:t>‹#›</a:t>
            </a:fld>
            <a:endParaRPr lang="vi-VN"/>
          </a:p>
        </p:txBody>
      </p:sp>
    </p:spTree>
    <p:extLst>
      <p:ext uri="{BB962C8B-B14F-4D97-AF65-F5344CB8AC3E}">
        <p14:creationId xmlns:p14="http://schemas.microsoft.com/office/powerpoint/2010/main" val="3010161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Shape 418"/>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419" name="Shape 419"/>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72579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Shape 430"/>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Shape 431"/>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432" name="Shape 432"/>
          <p:cNvSpPr txBox="1">
            <a:spLocks noGrp="1"/>
          </p:cNvSpPr>
          <p:nvPr>
            <p:ph type="sldNum" idx="12"/>
          </p:nvPr>
        </p:nvSpPr>
        <p:spPr>
          <a:xfrm>
            <a:off x="3850443" y="9431599"/>
            <a:ext cx="2945659" cy="49649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5704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Shape 430"/>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Shape 431"/>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432" name="Shape 432"/>
          <p:cNvSpPr txBox="1">
            <a:spLocks noGrp="1"/>
          </p:cNvSpPr>
          <p:nvPr>
            <p:ph type="sldNum" idx="12"/>
          </p:nvPr>
        </p:nvSpPr>
        <p:spPr>
          <a:xfrm>
            <a:off x="3850443" y="9431599"/>
            <a:ext cx="2945659" cy="49649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36275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Shape 437"/>
          <p:cNvSpPr txBox="1">
            <a:spLocks noGrp="1"/>
          </p:cNvSpPr>
          <p:nvPr>
            <p:ph type="body" idx="1"/>
          </p:nvPr>
        </p:nvSpPr>
        <p:spPr>
          <a:xfrm>
            <a:off x="679768" y="4716661"/>
            <a:ext cx="5438140" cy="4468416"/>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438" name="Shape 438"/>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8575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Shape 444"/>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445" name="Shape 445"/>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18983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Shape 454"/>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455" name="Shape 455"/>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03595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Shape 454"/>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455" name="Shape 455"/>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80351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Shape 463"/>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464" name="Shape 464"/>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65768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Shape 473"/>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474" name="Shape 474"/>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68959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Shape 480"/>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1" name="Shape 481"/>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200" b="0" i="0" u="none" strike="noStrike" cap="none">
                <a:solidFill>
                  <a:schemeClr val="dk1"/>
                </a:solidFill>
                <a:latin typeface="Calibri"/>
                <a:ea typeface="Calibri"/>
                <a:cs typeface="Calibri"/>
                <a:sym typeface="Calibri"/>
              </a:rPr>
              <a:t>Những phản ứng này là "rào cản”, có tác dụng ngăn cản TC nghe chính mình. TC phải đối phó với rào chắn, vòng quanh nó, và quay trở lại dòng suy nghĩ ban đầu. </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200" b="0" i="0" u="none" strike="noStrike" cap="none">
                <a:solidFill>
                  <a:schemeClr val="dk1"/>
                </a:solidFill>
                <a:latin typeface="Calibri"/>
                <a:ea typeface="Calibri"/>
                <a:cs typeface="Calibri"/>
                <a:sym typeface="Calibri"/>
              </a:rPr>
              <a:t>TVV cho mình làm trung tâm hơn là TC , cho mình là người biêt nhiều hơn, quan trọng hơn. </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482" name="Shape 482"/>
          <p:cNvSpPr txBox="1">
            <a:spLocks noGrp="1"/>
          </p:cNvSpPr>
          <p:nvPr>
            <p:ph type="sldNum" idx="12"/>
          </p:nvPr>
        </p:nvSpPr>
        <p:spPr>
          <a:xfrm>
            <a:off x="3850443" y="9431599"/>
            <a:ext cx="2945659" cy="49649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18</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782537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Shape 495"/>
          <p:cNvSpPr txBox="1">
            <a:spLocks noGrp="1"/>
          </p:cNvSpPr>
          <p:nvPr>
            <p:ph type="body" idx="1"/>
          </p:nvPr>
        </p:nvSpPr>
        <p:spPr>
          <a:xfrm>
            <a:off x="679768" y="4716661"/>
            <a:ext cx="5438140" cy="4468416"/>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496" name="Shape 496"/>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223492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Shape 502"/>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3" name="Shape 503"/>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114300" marR="0" lvl="0" indent="0" algn="l" rtl="0">
              <a:lnSpc>
                <a:spcPct val="100000"/>
              </a:lnSpc>
              <a:spcBef>
                <a:spcPts val="0"/>
              </a:spcBef>
              <a:spcAft>
                <a:spcPts val="0"/>
              </a:spcAft>
              <a:buClr>
                <a:schemeClr val="dk1"/>
              </a:buClr>
              <a:buSzPts val="1200"/>
              <a:buFont typeface="Calibri"/>
              <a:buNone/>
            </a:pPr>
            <a:r>
              <a:rPr lang="en-GB" sz="1200" b="0" i="0" u="none" strike="noStrike" cap="none">
                <a:solidFill>
                  <a:schemeClr val="dk1"/>
                </a:solidFill>
                <a:latin typeface="Calibri"/>
                <a:ea typeface="Calibri"/>
                <a:cs typeface="Calibri"/>
                <a:sym typeface="Calibri"/>
              </a:rPr>
              <a:t>TC đã không được giúp đỡ để khám phá sự mâu thuẫn mà bị  ép buộc sớm cho một giải pháp. TVV đã không thực sự lắng nghe, chưa bao giờ cho TC có cơ hội để tiếp tục nói chuyện và khám phá.</a:t>
            </a:r>
            <a:endParaRPr sz="1200" b="0" i="0" u="none" strike="noStrike" cap="none">
              <a:solidFill>
                <a:schemeClr val="dk1"/>
              </a:solidFill>
              <a:latin typeface="Calibri"/>
              <a:ea typeface="Calibri"/>
              <a:cs typeface="Calibri"/>
              <a:sym typeface="Calibri"/>
            </a:endParaRPr>
          </a:p>
          <a:p>
            <a:pPr marL="114300" marR="0" lvl="0" indent="0" algn="l" rtl="0">
              <a:lnSpc>
                <a:spcPct val="100000"/>
              </a:lnSpc>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200" b="0" i="0" u="none" strike="noStrike" cap="none">
                <a:solidFill>
                  <a:schemeClr val="dk1"/>
                </a:solidFill>
                <a:latin typeface="Calibri"/>
                <a:ea typeface="Calibri"/>
                <a:cs typeface="Calibri"/>
                <a:sym typeface="Calibri"/>
              </a:rPr>
              <a:t>Lắng Nghe giúp TVV làm viêc anhơn </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200" b="0" i="0" u="none" strike="noStrike" cap="none">
                <a:solidFill>
                  <a:schemeClr val="dk1"/>
                </a:solidFill>
                <a:latin typeface="Calibri"/>
                <a:ea typeface="Calibri"/>
                <a:cs typeface="Calibri"/>
                <a:sym typeface="Calibri"/>
              </a:rPr>
              <a:t>Chỉ một vài chữ Phản hồi đúng có thể giúp tránh nói chuyên thật lâu.</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200" b="0" i="0" u="none" strike="noStrike" cap="none">
                <a:solidFill>
                  <a:schemeClr val="dk1"/>
                </a:solidFill>
                <a:latin typeface="Calibri"/>
                <a:ea typeface="Calibri"/>
                <a:cs typeface="Calibri"/>
                <a:sym typeface="Calibri"/>
              </a:rPr>
              <a:t>KHi TVV nắm được bản chất cảm súc của TC và phản chiếu chính xác, TC thấy đã hiểu và sẽ không cần phải khám phá thêm nữa. TC thường lặp đi lặp lại khi họ cảm nhận (đúng hay sai) rằng họ không được nghe, và một sự phản chiếu tốt có thể tiết kiệm thời gian.</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200" b="0" i="0" u="none" strike="noStrike" cap="none">
                <a:solidFill>
                  <a:schemeClr val="dk1"/>
                </a:solidFill>
                <a:latin typeface="Calibri"/>
                <a:ea typeface="Calibri"/>
                <a:cs typeface="Calibri"/>
                <a:sym typeface="Calibri"/>
              </a:rPr>
              <a:t>Nói cho TC biết  những gì họ cần biết thường cho TVV cảm giác mín đã làm xong phận sự, đó có thể đúng khi TC cấn thông tin. Nhưng Khi cần thay đổi hành vi, nói và cảnh báo thường không giúp đỡ. Nếu bạn chỉ có một vài phút để nói chuyện và hy vọng của bạn là thay đổi hành vi, bạn không có thời gian để KHÔNG sử dụng MI!</a:t>
            </a:r>
            <a:endParaRPr sz="1200" b="0" i="0" u="none" strike="noStrike" cap="none">
              <a:solidFill>
                <a:schemeClr val="dk1"/>
              </a:solidFill>
              <a:latin typeface="Calibri"/>
              <a:ea typeface="Calibri"/>
              <a:cs typeface="Calibri"/>
              <a:sym typeface="Calibri"/>
            </a:endParaRPr>
          </a:p>
        </p:txBody>
      </p:sp>
      <p:sp>
        <p:nvSpPr>
          <p:cNvPr id="504" name="Shape 504"/>
          <p:cNvSpPr txBox="1">
            <a:spLocks noGrp="1"/>
          </p:cNvSpPr>
          <p:nvPr>
            <p:ph type="sldNum" idx="12"/>
          </p:nvPr>
        </p:nvSpPr>
        <p:spPr>
          <a:xfrm>
            <a:off x="3850443" y="9431599"/>
            <a:ext cx="2945659" cy="49649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20</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4271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Shape 502"/>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3" name="Shape 503"/>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114300" marR="0" lvl="0" indent="0" algn="l" rtl="0">
              <a:lnSpc>
                <a:spcPct val="100000"/>
              </a:lnSpc>
              <a:spcBef>
                <a:spcPts val="0"/>
              </a:spcBef>
              <a:spcAft>
                <a:spcPts val="0"/>
              </a:spcAft>
              <a:buClr>
                <a:schemeClr val="dk1"/>
              </a:buClr>
              <a:buSzPts val="1200"/>
              <a:buFont typeface="Calibri"/>
              <a:buNone/>
            </a:pPr>
            <a:r>
              <a:rPr lang="en-GB" sz="1200" b="0" i="0" u="none" strike="noStrike" cap="none">
                <a:solidFill>
                  <a:schemeClr val="dk1"/>
                </a:solidFill>
                <a:latin typeface="Calibri"/>
                <a:ea typeface="Calibri"/>
                <a:cs typeface="Calibri"/>
                <a:sym typeface="Calibri"/>
              </a:rPr>
              <a:t>TC đã không được giúp đỡ để khám phá sự mâu thuẫn mà bị  ép buộc sớm cho một giải pháp. TVV đã không thực sự lắng nghe, chưa bao giờ cho TC có cơ hội để tiếp tục nói chuyện và khám phá.</a:t>
            </a:r>
            <a:endParaRPr sz="1200" b="0" i="0" u="none" strike="noStrike" cap="none">
              <a:solidFill>
                <a:schemeClr val="dk1"/>
              </a:solidFill>
              <a:latin typeface="Calibri"/>
              <a:ea typeface="Calibri"/>
              <a:cs typeface="Calibri"/>
              <a:sym typeface="Calibri"/>
            </a:endParaRPr>
          </a:p>
          <a:p>
            <a:pPr marL="114300" marR="0" lvl="0" indent="0" algn="l" rtl="0">
              <a:lnSpc>
                <a:spcPct val="100000"/>
              </a:lnSpc>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200" b="0" i="0" u="none" strike="noStrike" cap="none">
                <a:solidFill>
                  <a:schemeClr val="dk1"/>
                </a:solidFill>
                <a:latin typeface="Calibri"/>
                <a:ea typeface="Calibri"/>
                <a:cs typeface="Calibri"/>
                <a:sym typeface="Calibri"/>
              </a:rPr>
              <a:t>Lắng Nghe giúp TVV làm viêc anhơn </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200" b="0" i="0" u="none" strike="noStrike" cap="none">
                <a:solidFill>
                  <a:schemeClr val="dk1"/>
                </a:solidFill>
                <a:latin typeface="Calibri"/>
                <a:ea typeface="Calibri"/>
                <a:cs typeface="Calibri"/>
                <a:sym typeface="Calibri"/>
              </a:rPr>
              <a:t>Chỉ một vài chữ Phản hồi đúng có thể giúp tránh nói chuyên thật lâu.</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200" b="0" i="0" u="none" strike="noStrike" cap="none">
                <a:solidFill>
                  <a:schemeClr val="dk1"/>
                </a:solidFill>
                <a:latin typeface="Calibri"/>
                <a:ea typeface="Calibri"/>
                <a:cs typeface="Calibri"/>
                <a:sym typeface="Calibri"/>
              </a:rPr>
              <a:t>KHi TVV nắm được bản chất cảm súc của TC và phản chiếu chính xác, TC thấy đã hiểu và sẽ không cần phải khám phá thêm nữa. TC thường lặp đi lặp lại khi họ cảm nhận (đúng hay sai) rằng họ không được nghe, và một sự phản chiếu tốt có thể tiết kiệm thời gian.</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200" b="0" i="0" u="none" strike="noStrike" cap="none">
                <a:solidFill>
                  <a:schemeClr val="dk1"/>
                </a:solidFill>
                <a:latin typeface="Calibri"/>
                <a:ea typeface="Calibri"/>
                <a:cs typeface="Calibri"/>
                <a:sym typeface="Calibri"/>
              </a:rPr>
              <a:t>Nói cho TC biết  những gì họ cần biết thường cho TVV cảm giác mín đã làm xong phận sự, đó có thể đúng khi TC cấn thông tin. Nhưng Khi cần thay đổi hành vi, nói và cảnh báo thường không giúp đỡ. Nếu bạn chỉ có một vài phút để nói chuyện và hy vọng của bạn là thay đổi hành vi, bạn không có thời gian để KHÔNG sử dụng MI!</a:t>
            </a:r>
            <a:endParaRPr sz="1200" b="0" i="0" u="none" strike="noStrike" cap="none">
              <a:solidFill>
                <a:schemeClr val="dk1"/>
              </a:solidFill>
              <a:latin typeface="Calibri"/>
              <a:ea typeface="Calibri"/>
              <a:cs typeface="Calibri"/>
              <a:sym typeface="Calibri"/>
            </a:endParaRPr>
          </a:p>
        </p:txBody>
      </p:sp>
      <p:sp>
        <p:nvSpPr>
          <p:cNvPr id="504" name="Shape 504"/>
          <p:cNvSpPr txBox="1">
            <a:spLocks noGrp="1"/>
          </p:cNvSpPr>
          <p:nvPr>
            <p:ph type="sldNum" idx="12"/>
          </p:nvPr>
        </p:nvSpPr>
        <p:spPr>
          <a:xfrm>
            <a:off x="3850443" y="9431599"/>
            <a:ext cx="2945659" cy="49649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21</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623551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Shape 509"/>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0" name="Shape 510"/>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114300" marR="0" lvl="0" indent="0" algn="l" rtl="0">
              <a:lnSpc>
                <a:spcPct val="100000"/>
              </a:lnSpc>
              <a:spcBef>
                <a:spcPts val="0"/>
              </a:spcBef>
              <a:spcAft>
                <a:spcPts val="0"/>
              </a:spcAft>
              <a:buClr>
                <a:schemeClr val="dk1"/>
              </a:buClr>
              <a:buSzPts val="1200"/>
              <a:buFont typeface="Calibri"/>
              <a:buNone/>
            </a:pPr>
            <a:r>
              <a:rPr lang="en-GB" sz="1200" b="0" i="0" u="none" strike="noStrike" cap="none">
                <a:solidFill>
                  <a:schemeClr val="dk1"/>
                </a:solidFill>
                <a:latin typeface="Calibri"/>
                <a:ea typeface="Calibri"/>
                <a:cs typeface="Calibri"/>
                <a:sym typeface="Calibri"/>
              </a:rPr>
              <a:t>TC đã không được giúp đỡ để khám phá sự mâu thuẫn mà bị  ép buộc sớm cho một giải pháp. TVV đã không thực sự lắng nghe, chưa bao giờ cho TC có cơ hội để tiếp tục nói chuyện và khám phá.</a:t>
            </a:r>
            <a:endParaRPr sz="1200" b="0" i="0" u="none" strike="noStrike" cap="none">
              <a:solidFill>
                <a:schemeClr val="dk1"/>
              </a:solidFill>
              <a:latin typeface="Calibri"/>
              <a:ea typeface="Calibri"/>
              <a:cs typeface="Calibri"/>
              <a:sym typeface="Calibri"/>
            </a:endParaRPr>
          </a:p>
          <a:p>
            <a:pPr marL="114300" marR="0" lvl="0" indent="0" algn="l" rtl="0">
              <a:lnSpc>
                <a:spcPct val="100000"/>
              </a:lnSpc>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200" b="0" i="0" u="none" strike="noStrike" cap="none">
                <a:solidFill>
                  <a:schemeClr val="dk1"/>
                </a:solidFill>
                <a:latin typeface="Calibri"/>
                <a:ea typeface="Calibri"/>
                <a:cs typeface="Calibri"/>
                <a:sym typeface="Calibri"/>
              </a:rPr>
              <a:t>Lắng Nghe giúp TVV làm viêc anhơn </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200" b="0" i="0" u="none" strike="noStrike" cap="none">
                <a:solidFill>
                  <a:schemeClr val="dk1"/>
                </a:solidFill>
                <a:latin typeface="Calibri"/>
                <a:ea typeface="Calibri"/>
                <a:cs typeface="Calibri"/>
                <a:sym typeface="Calibri"/>
              </a:rPr>
              <a:t>Chỉ một vài chữ Phản hồi đúng có thể giúp tránh nói chuyên thật lâu.</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200" b="0" i="0" u="none" strike="noStrike" cap="none">
                <a:solidFill>
                  <a:schemeClr val="dk1"/>
                </a:solidFill>
                <a:latin typeface="Calibri"/>
                <a:ea typeface="Calibri"/>
                <a:cs typeface="Calibri"/>
                <a:sym typeface="Calibri"/>
              </a:rPr>
              <a:t>KHi TVV nắm được bản chất cảm súc của TC và phản chiếu chính xác, TC thấy đã hiểu và sẽ không cần phải khám phá thêm nữa. TC thường lặp đi lặp lại khi họ cảm nhận (đúng hay sai) rằng họ không được nghe, và một sự phản chiếu tốt có thể tiết kiệm thời gian.</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200" b="0" i="0" u="none" strike="noStrike" cap="none">
                <a:solidFill>
                  <a:schemeClr val="dk1"/>
                </a:solidFill>
                <a:latin typeface="Calibri"/>
                <a:ea typeface="Calibri"/>
                <a:cs typeface="Calibri"/>
                <a:sym typeface="Calibri"/>
              </a:rPr>
              <a:t>Nói cho TC biết  những gì họ cần biết thường cho TVV cảm giác mín đã làm xong phận sự, đó có thể đúng khi TC cấn thông tin. Nhưng Khi cần thay đổi hành vi, nói và cảnh báo thường không giúp đỡ. Nếu bạn chỉ có một vài phút để nói chuyện và hy vọng của bạn là thay đổi hành vi, bạn không có thời gian để KHÔNG sử dụng MI!</a:t>
            </a:r>
            <a:endParaRPr sz="1200" b="0" i="0" u="none" strike="noStrike" cap="none">
              <a:solidFill>
                <a:schemeClr val="dk1"/>
              </a:solidFill>
              <a:latin typeface="Calibri"/>
              <a:ea typeface="Calibri"/>
              <a:cs typeface="Calibri"/>
              <a:sym typeface="Calibri"/>
            </a:endParaRPr>
          </a:p>
        </p:txBody>
      </p:sp>
      <p:sp>
        <p:nvSpPr>
          <p:cNvPr id="511" name="Shape 511"/>
          <p:cNvSpPr txBox="1">
            <a:spLocks noGrp="1"/>
          </p:cNvSpPr>
          <p:nvPr>
            <p:ph type="sldNum" idx="12"/>
          </p:nvPr>
        </p:nvSpPr>
        <p:spPr>
          <a:xfrm>
            <a:off x="3850443" y="9431599"/>
            <a:ext cx="2945659" cy="49649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22</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409943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Shape 516"/>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7" name="Shape 517"/>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518" name="Shape 518"/>
          <p:cNvSpPr txBox="1">
            <a:spLocks noGrp="1"/>
          </p:cNvSpPr>
          <p:nvPr>
            <p:ph type="sldNum" idx="12"/>
          </p:nvPr>
        </p:nvSpPr>
        <p:spPr>
          <a:xfrm>
            <a:off x="3850443" y="9431599"/>
            <a:ext cx="2945659" cy="49649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23</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059838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Shape 523"/>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4" name="Shape 524"/>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525" name="Shape 525"/>
          <p:cNvSpPr txBox="1">
            <a:spLocks noGrp="1"/>
          </p:cNvSpPr>
          <p:nvPr>
            <p:ph type="sldNum" idx="12"/>
          </p:nvPr>
        </p:nvSpPr>
        <p:spPr>
          <a:xfrm>
            <a:off x="3850443" y="9431599"/>
            <a:ext cx="2945659" cy="49649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24</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121642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Shape 537"/>
          <p:cNvSpPr>
            <a:spLocks noGrp="1" noRot="1" noChangeAspect="1"/>
          </p:cNvSpPr>
          <p:nvPr>
            <p:ph type="sldImg" idx="2"/>
          </p:nvPr>
        </p:nvSpPr>
        <p:spPr>
          <a:xfrm>
            <a:off x="889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Shape 538"/>
          <p:cNvSpPr txBox="1">
            <a:spLocks noGrp="1"/>
          </p:cNvSpPr>
          <p:nvPr>
            <p:ph type="body" idx="1"/>
          </p:nvPr>
        </p:nvSpPr>
        <p:spPr>
          <a:xfrm>
            <a:off x="679768" y="4716661"/>
            <a:ext cx="5438140" cy="446841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539" name="Shape 539"/>
          <p:cNvSpPr txBox="1">
            <a:spLocks noGrp="1"/>
          </p:cNvSpPr>
          <p:nvPr>
            <p:ph type="sldNum" idx="12"/>
          </p:nvPr>
        </p:nvSpPr>
        <p:spPr>
          <a:xfrm>
            <a:off x="3850443" y="9431599"/>
            <a:ext cx="2945659" cy="49649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25</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48353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A9AC85B-6D25-40F8-A743-5F52B3F5219F}" type="datetimeFigureOut">
              <a:rPr lang="vi-VN" smtClean="0"/>
              <a:t>26/06/2020</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5201B39F-2943-4D70-8CEF-10528D30D656}" type="slidenum">
              <a:rPr lang="vi-VN" smtClean="0"/>
              <a:t>‹#›</a:t>
            </a:fld>
            <a:endParaRPr lang="vi-V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1315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9AC85B-6D25-40F8-A743-5F52B3F5219F}" type="datetimeFigureOut">
              <a:rPr lang="vi-VN" smtClean="0"/>
              <a:t>26/06/2020</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5201B39F-2943-4D70-8CEF-10528D30D656}" type="slidenum">
              <a:rPr lang="vi-VN" smtClean="0"/>
              <a:t>‹#›</a:t>
            </a:fld>
            <a:endParaRPr lang="vi-VN"/>
          </a:p>
        </p:txBody>
      </p:sp>
    </p:spTree>
    <p:extLst>
      <p:ext uri="{BB962C8B-B14F-4D97-AF65-F5344CB8AC3E}">
        <p14:creationId xmlns:p14="http://schemas.microsoft.com/office/powerpoint/2010/main" val="1548050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9AC85B-6D25-40F8-A743-5F52B3F5219F}" type="datetimeFigureOut">
              <a:rPr lang="vi-VN" smtClean="0"/>
              <a:t>26/06/2020</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5201B39F-2943-4D70-8CEF-10528D30D656}" type="slidenum">
              <a:rPr lang="vi-VN" smtClean="0"/>
              <a:t>‹#›</a:t>
            </a:fld>
            <a:endParaRPr lang="vi-V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5704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A9AC85B-6D25-40F8-A743-5F52B3F5219F}" type="datetimeFigureOut">
              <a:rPr lang="vi-VN" smtClean="0"/>
              <a:t>26/06/2020</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5201B39F-2943-4D70-8CEF-10528D30D656}" type="slidenum">
              <a:rPr lang="vi-VN" smtClean="0"/>
              <a:t>‹#›</a:t>
            </a:fld>
            <a:endParaRPr lang="vi-VN"/>
          </a:p>
        </p:txBody>
      </p:sp>
    </p:spTree>
    <p:extLst>
      <p:ext uri="{BB962C8B-B14F-4D97-AF65-F5344CB8AC3E}">
        <p14:creationId xmlns:p14="http://schemas.microsoft.com/office/powerpoint/2010/main" val="287788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A9AC85B-6D25-40F8-A743-5F52B3F5219F}" type="datetimeFigureOut">
              <a:rPr lang="vi-VN" smtClean="0"/>
              <a:t>26/06/2020</a:t>
            </a:fld>
            <a:endParaRPr lang="vi-VN"/>
          </a:p>
        </p:txBody>
      </p:sp>
      <p:sp>
        <p:nvSpPr>
          <p:cNvPr id="8" name="Footer Placeholder 7"/>
          <p:cNvSpPr>
            <a:spLocks noGrp="1"/>
          </p:cNvSpPr>
          <p:nvPr>
            <p:ph type="ftr" sz="quarter" idx="11"/>
          </p:nvPr>
        </p:nvSpPr>
        <p:spPr/>
        <p:txBody>
          <a:bodyPr/>
          <a:lstStyle/>
          <a:p>
            <a:endParaRPr lang="vi-VN"/>
          </a:p>
        </p:txBody>
      </p:sp>
      <p:sp>
        <p:nvSpPr>
          <p:cNvPr id="9" name="Slide Number Placeholder 8"/>
          <p:cNvSpPr>
            <a:spLocks noGrp="1"/>
          </p:cNvSpPr>
          <p:nvPr>
            <p:ph type="sldNum" sz="quarter" idx="12"/>
          </p:nvPr>
        </p:nvSpPr>
        <p:spPr/>
        <p:txBody>
          <a:bodyPr/>
          <a:lstStyle/>
          <a:p>
            <a:fld id="{5201B39F-2943-4D70-8CEF-10528D30D656}" type="slidenum">
              <a:rPr lang="vi-VN" smtClean="0"/>
              <a:t>‹#›</a:t>
            </a:fld>
            <a:endParaRPr lang="vi-VN"/>
          </a:p>
        </p:txBody>
      </p:sp>
    </p:spTree>
    <p:extLst>
      <p:ext uri="{BB962C8B-B14F-4D97-AF65-F5344CB8AC3E}">
        <p14:creationId xmlns:p14="http://schemas.microsoft.com/office/powerpoint/2010/main" val="838487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A9AC85B-6D25-40F8-A743-5F52B3F5219F}" type="datetimeFigureOut">
              <a:rPr lang="vi-VN" smtClean="0"/>
              <a:t>26/06/2020</a:t>
            </a:fld>
            <a:endParaRPr lang="vi-VN"/>
          </a:p>
        </p:txBody>
      </p:sp>
      <p:sp>
        <p:nvSpPr>
          <p:cNvPr id="4" name="Footer Placeholder 3"/>
          <p:cNvSpPr>
            <a:spLocks noGrp="1"/>
          </p:cNvSpPr>
          <p:nvPr>
            <p:ph type="ftr" sz="quarter" idx="11"/>
          </p:nvPr>
        </p:nvSpPr>
        <p:spPr/>
        <p:txBody>
          <a:bodyPr/>
          <a:lstStyle/>
          <a:p>
            <a:endParaRPr lang="vi-VN"/>
          </a:p>
        </p:txBody>
      </p:sp>
      <p:sp>
        <p:nvSpPr>
          <p:cNvPr id="5" name="Slide Number Placeholder 4"/>
          <p:cNvSpPr>
            <a:spLocks noGrp="1"/>
          </p:cNvSpPr>
          <p:nvPr>
            <p:ph type="sldNum" sz="quarter" idx="12"/>
          </p:nvPr>
        </p:nvSpPr>
        <p:spPr/>
        <p:txBody>
          <a:bodyPr/>
          <a:lstStyle/>
          <a:p>
            <a:fld id="{5201B39F-2943-4D70-8CEF-10528D30D656}" type="slidenum">
              <a:rPr lang="vi-VN" smtClean="0"/>
              <a:t>‹#›</a:t>
            </a:fld>
            <a:endParaRPr lang="vi-VN"/>
          </a:p>
        </p:txBody>
      </p:sp>
    </p:spTree>
    <p:extLst>
      <p:ext uri="{BB962C8B-B14F-4D97-AF65-F5344CB8AC3E}">
        <p14:creationId xmlns:p14="http://schemas.microsoft.com/office/powerpoint/2010/main" val="3474621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A9AC85B-6D25-40F8-A743-5F52B3F5219F}" type="datetimeFigureOut">
              <a:rPr lang="vi-VN" smtClean="0"/>
              <a:t>26/06/2020</a:t>
            </a:fld>
            <a:endParaRPr lang="vi-V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vi-VN"/>
          </a:p>
        </p:txBody>
      </p:sp>
      <p:sp>
        <p:nvSpPr>
          <p:cNvPr id="9" name="Slide Number Placeholder 8"/>
          <p:cNvSpPr>
            <a:spLocks noGrp="1"/>
          </p:cNvSpPr>
          <p:nvPr>
            <p:ph type="sldNum" sz="quarter" idx="12"/>
          </p:nvPr>
        </p:nvSpPr>
        <p:spPr/>
        <p:txBody>
          <a:bodyPr/>
          <a:lstStyle/>
          <a:p>
            <a:fld id="{5201B39F-2943-4D70-8CEF-10528D30D656}" type="slidenum">
              <a:rPr lang="vi-VN" smtClean="0"/>
              <a:t>‹#›</a:t>
            </a:fld>
            <a:endParaRPr lang="vi-VN"/>
          </a:p>
        </p:txBody>
      </p:sp>
    </p:spTree>
    <p:extLst>
      <p:ext uri="{BB962C8B-B14F-4D97-AF65-F5344CB8AC3E}">
        <p14:creationId xmlns:p14="http://schemas.microsoft.com/office/powerpoint/2010/main" val="2528668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A9AC85B-6D25-40F8-A743-5F52B3F5219F}" type="datetimeFigureOut">
              <a:rPr lang="vi-VN" smtClean="0"/>
              <a:t>26/06/2020</a:t>
            </a:fld>
            <a:endParaRPr lang="vi-V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vi-V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201B39F-2943-4D70-8CEF-10528D30D656}" type="slidenum">
              <a:rPr lang="vi-VN" smtClean="0"/>
              <a:t>‹#›</a:t>
            </a:fld>
            <a:endParaRPr lang="vi-VN"/>
          </a:p>
        </p:txBody>
      </p:sp>
    </p:spTree>
    <p:extLst>
      <p:ext uri="{BB962C8B-B14F-4D97-AF65-F5344CB8AC3E}">
        <p14:creationId xmlns:p14="http://schemas.microsoft.com/office/powerpoint/2010/main" val="239640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9AC85B-6D25-40F8-A743-5F52B3F5219F}" type="datetimeFigureOut">
              <a:rPr lang="vi-VN" smtClean="0"/>
              <a:t>26/06/2020</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5201B39F-2943-4D70-8CEF-10528D30D656}" type="slidenum">
              <a:rPr lang="vi-VN" smtClean="0"/>
              <a:t>‹#›</a:t>
            </a:fld>
            <a:endParaRPr lang="vi-VN"/>
          </a:p>
        </p:txBody>
      </p:sp>
    </p:spTree>
    <p:extLst>
      <p:ext uri="{BB962C8B-B14F-4D97-AF65-F5344CB8AC3E}">
        <p14:creationId xmlns:p14="http://schemas.microsoft.com/office/powerpoint/2010/main" val="2465976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9AC85B-6D25-40F8-A743-5F52B3F5219F}" type="datetimeFigureOut">
              <a:rPr lang="vi-VN" smtClean="0"/>
              <a:t>26/06/2020</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5201B39F-2943-4D70-8CEF-10528D30D656}" type="slidenum">
              <a:rPr lang="vi-VN" smtClean="0"/>
              <a:t>‹#›</a:t>
            </a:fld>
            <a:endParaRPr lang="vi-VN"/>
          </a:p>
        </p:txBody>
      </p:sp>
    </p:spTree>
    <p:extLst>
      <p:ext uri="{BB962C8B-B14F-4D97-AF65-F5344CB8AC3E}">
        <p14:creationId xmlns:p14="http://schemas.microsoft.com/office/powerpoint/2010/main" val="2063047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9AC85B-6D25-40F8-A743-5F52B3F5219F}" type="datetimeFigureOut">
              <a:rPr lang="vi-VN" smtClean="0"/>
              <a:t>26/06/2020</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5201B39F-2943-4D70-8CEF-10528D30D656}" type="slidenum">
              <a:rPr lang="vi-VN" smtClean="0"/>
              <a:t>‹#›</a:t>
            </a:fld>
            <a:endParaRPr lang="vi-VN"/>
          </a:p>
        </p:txBody>
      </p:sp>
    </p:spTree>
    <p:extLst>
      <p:ext uri="{BB962C8B-B14F-4D97-AF65-F5344CB8AC3E}">
        <p14:creationId xmlns:p14="http://schemas.microsoft.com/office/powerpoint/2010/main" val="652722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A9AC85B-6D25-40F8-A743-5F52B3F5219F}" type="datetimeFigureOut">
              <a:rPr lang="vi-VN" smtClean="0"/>
              <a:t>26/06/2020</a:t>
            </a:fld>
            <a:endParaRPr lang="vi-V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vi-V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201B39F-2943-4D70-8CEF-10528D30D656}" type="slidenum">
              <a:rPr lang="vi-VN" smtClean="0"/>
              <a:t>‹#›</a:t>
            </a:fld>
            <a:endParaRPr lang="vi-V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575372"/>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Layout" Target="../slideLayouts/slideLayout6.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3385" y="2743200"/>
            <a:ext cx="10874326" cy="1581912"/>
          </a:xfrm>
        </p:spPr>
        <p:txBody>
          <a:bodyPr>
            <a:normAutofit/>
          </a:bodyPr>
          <a:lstStyle/>
          <a:p>
            <a:pPr algn="ctr"/>
            <a:r>
              <a:rPr lang="vi-VN" sz="4400" b="1" dirty="0" smtClean="0">
                <a:solidFill>
                  <a:srgbClr val="0070C0"/>
                </a:solidFill>
                <a:latin typeface="+mn-lt"/>
              </a:rPr>
              <a:t>KỸ NĂNG TƯ VẤN VÀ GIAO TIẾP</a:t>
            </a:r>
            <a:br>
              <a:rPr lang="vi-VN" sz="4400" b="1" dirty="0" smtClean="0">
                <a:solidFill>
                  <a:srgbClr val="0070C0"/>
                </a:solidFill>
                <a:latin typeface="+mn-lt"/>
              </a:rPr>
            </a:br>
            <a:r>
              <a:rPr lang="vi-VN" sz="4400" b="1" dirty="0" smtClean="0">
                <a:solidFill>
                  <a:srgbClr val="0070C0"/>
                </a:solidFill>
                <a:latin typeface="+mn-lt"/>
              </a:rPr>
              <a:t> VỚI NGƯỜI RỐI LOẠN SỬ DỤNG CHẤT</a:t>
            </a:r>
            <a:endParaRPr lang="vi-VN" sz="4400" b="1" dirty="0">
              <a:solidFill>
                <a:srgbClr val="0070C0"/>
              </a:solidFill>
              <a:latin typeface="+mn-lt"/>
            </a:endParaRPr>
          </a:p>
        </p:txBody>
      </p:sp>
      <p:sp>
        <p:nvSpPr>
          <p:cNvPr id="3" name="Subtitle 2"/>
          <p:cNvSpPr>
            <a:spLocks noGrp="1"/>
          </p:cNvSpPr>
          <p:nvPr>
            <p:ph type="subTitle" idx="1"/>
          </p:nvPr>
        </p:nvSpPr>
        <p:spPr/>
        <p:txBody>
          <a:bodyPr/>
          <a:lstStyle/>
          <a:p>
            <a:pPr algn="ctr"/>
            <a:r>
              <a:rPr lang="vi-VN" dirty="0" smtClean="0">
                <a:solidFill>
                  <a:srgbClr val="0070C0"/>
                </a:solidFill>
                <a:latin typeface="+mn-lt"/>
              </a:rPr>
              <a:t>AN GIANG, </a:t>
            </a:r>
            <a:r>
              <a:rPr lang="en-US" dirty="0" err="1" smtClean="0">
                <a:solidFill>
                  <a:srgbClr val="0070C0"/>
                </a:solidFill>
                <a:latin typeface="+mn-lt"/>
              </a:rPr>
              <a:t>tháng</a:t>
            </a:r>
            <a:r>
              <a:rPr lang="en-US" smtClean="0">
                <a:solidFill>
                  <a:srgbClr val="0070C0"/>
                </a:solidFill>
                <a:latin typeface="+mn-lt"/>
              </a:rPr>
              <a:t> 6 -7</a:t>
            </a:r>
            <a:r>
              <a:rPr lang="vi-VN" smtClean="0">
                <a:solidFill>
                  <a:srgbClr val="0070C0"/>
                </a:solidFill>
                <a:latin typeface="+mn-lt"/>
              </a:rPr>
              <a:t>/2020</a:t>
            </a:r>
            <a:endParaRPr lang="vi-VN" dirty="0">
              <a:solidFill>
                <a:srgbClr val="0070C0"/>
              </a:solidFill>
              <a:latin typeface="+mn-lt"/>
            </a:endParaRPr>
          </a:p>
        </p:txBody>
      </p:sp>
      <p:grpSp>
        <p:nvGrpSpPr>
          <p:cNvPr id="6" name="Group 5"/>
          <p:cNvGrpSpPr/>
          <p:nvPr/>
        </p:nvGrpSpPr>
        <p:grpSpPr>
          <a:xfrm>
            <a:off x="1100051" y="286283"/>
            <a:ext cx="10071462" cy="1258819"/>
            <a:chOff x="1100051" y="286283"/>
            <a:chExt cx="10071462" cy="1258819"/>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21866" y="286283"/>
              <a:ext cx="1112283" cy="111228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4773" y="299250"/>
              <a:ext cx="2625638" cy="1086252"/>
            </a:xfrm>
            <a:prstGeom prst="rect">
              <a:avLst/>
            </a:prstGeom>
          </p:spPr>
        </p:pic>
        <p:cxnSp>
          <p:nvCxnSpPr>
            <p:cNvPr id="7" name="Straight Connector 6"/>
            <p:cNvCxnSpPr/>
            <p:nvPr/>
          </p:nvCxnSpPr>
          <p:spPr>
            <a:xfrm>
              <a:off x="1100051" y="1545102"/>
              <a:ext cx="10071462"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36389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p:cNvSpPr>
            <a:spLocks noGrp="1" noChangeArrowheads="1"/>
          </p:cNvSpPr>
          <p:nvPr>
            <p:ph type="title"/>
          </p:nvPr>
        </p:nvSpPr>
        <p:spPr>
          <a:xfrm>
            <a:off x="537882" y="-1"/>
            <a:ext cx="11174506" cy="1265091"/>
          </a:xfrm>
          <a:solidFill>
            <a:schemeClr val="bg1"/>
          </a:solidFill>
        </p:spPr>
        <p:txBody>
          <a:bodyPr>
            <a:normAutofit/>
          </a:bodyPr>
          <a:lstStyle/>
          <a:p>
            <a:pPr algn="ctr" eaLnBrk="1" hangingPunct="1"/>
            <a:r>
              <a:rPr lang="en-US" sz="3200" b="1" dirty="0">
                <a:solidFill>
                  <a:srgbClr val="FF0000"/>
                </a:solidFill>
                <a:latin typeface="Arial" panose="020B0604020202020204" pitchFamily="34" charset="0"/>
                <a:cs typeface="Arial" panose="020B0604020202020204" pitchFamily="34" charset="0"/>
              </a:rPr>
              <a:t>CÁC YẾU TỐ CẤU THÀNH TRUYỀN </a:t>
            </a:r>
            <a:r>
              <a:rPr lang="en-US" sz="3200" b="1" dirty="0" smtClean="0">
                <a:solidFill>
                  <a:srgbClr val="FF0000"/>
                </a:solidFill>
                <a:latin typeface="Arial" panose="020B0604020202020204" pitchFamily="34" charset="0"/>
                <a:cs typeface="Arial" panose="020B0604020202020204" pitchFamily="34" charset="0"/>
              </a:rPr>
              <a:t>THÔNG – GIAO TIẾP</a:t>
            </a:r>
            <a:endParaRPr lang="en-US" sz="3200" b="1" dirty="0">
              <a:solidFill>
                <a:srgbClr val="FF0000"/>
              </a:solidFill>
              <a:latin typeface="Arial" panose="020B0604020202020204" pitchFamily="34" charset="0"/>
              <a:cs typeface="Arial" panose="020B0604020202020204" pitchFamily="34" charset="0"/>
            </a:endParaRPr>
          </a:p>
        </p:txBody>
      </p:sp>
      <p:pic>
        <p:nvPicPr>
          <p:cNvPr id="13315" name="Picture 4" descr="744px-Communication_shannon-weaver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039937" y="1325075"/>
            <a:ext cx="7578725" cy="4421188"/>
          </a:xfrm>
        </p:spPr>
      </p:pic>
      <p:sp>
        <p:nvSpPr>
          <p:cNvPr id="218119" name="WordArt 7"/>
          <p:cNvSpPr>
            <a:spLocks noChangeArrowheads="1" noChangeShapeType="1" noTextEdit="1"/>
          </p:cNvSpPr>
          <p:nvPr/>
        </p:nvSpPr>
        <p:spPr bwMode="auto">
          <a:xfrm>
            <a:off x="5067300" y="4755466"/>
            <a:ext cx="1638300" cy="914400"/>
          </a:xfrm>
          <a:prstGeom prst="rect">
            <a:avLst/>
          </a:prstGeom>
          <a:solidFill>
            <a:srgbClr val="FFFF66"/>
          </a:solidFill>
        </p:spPr>
        <p:txBody>
          <a:bodyPr wrap="none" fromWordArt="1">
            <a:prstTxWarp prst="textDeflate">
              <a:avLst>
                <a:gd name="adj" fmla="val 0"/>
              </a:avLst>
            </a:prstTxWarp>
          </a:bodyPr>
          <a:lstStyle/>
          <a:p>
            <a:pPr algn="ctr"/>
            <a:r>
              <a:rPr lang="vi-VN" sz="3600" kern="10" dirty="0">
                <a:ln w="9525">
                  <a:solidFill>
                    <a:srgbClr val="000000"/>
                  </a:solidFill>
                  <a:round/>
                  <a:headEnd/>
                  <a:tailEnd/>
                </a:ln>
                <a:solidFill>
                  <a:srgbClr val="000000"/>
                </a:solidFill>
                <a:latin typeface="Verdana" panose="020B0604030504040204" pitchFamily="34" charset="0"/>
                <a:ea typeface="Verdana" panose="020B0604030504040204" pitchFamily="34" charset="0"/>
              </a:rPr>
              <a:t>Kênh</a:t>
            </a:r>
          </a:p>
          <a:p>
            <a:pPr algn="ctr"/>
            <a:r>
              <a:rPr lang="vi-VN" sz="3600" kern="10" dirty="0">
                <a:ln w="9525">
                  <a:solidFill>
                    <a:srgbClr val="000000"/>
                  </a:solidFill>
                  <a:round/>
                  <a:headEnd/>
                  <a:tailEnd/>
                </a:ln>
                <a:solidFill>
                  <a:srgbClr val="000000"/>
                </a:solidFill>
                <a:latin typeface="Verdana" panose="020B0604030504040204" pitchFamily="34" charset="0"/>
                <a:ea typeface="Verdana" panose="020B0604030504040204" pitchFamily="34" charset="0"/>
              </a:rPr>
              <a:t> truyền thông </a:t>
            </a:r>
          </a:p>
        </p:txBody>
      </p:sp>
      <p:sp>
        <p:nvSpPr>
          <p:cNvPr id="218120" name="WordArt 8"/>
          <p:cNvSpPr>
            <a:spLocks noChangeArrowheads="1" noChangeShapeType="1" noTextEdit="1"/>
          </p:cNvSpPr>
          <p:nvPr/>
        </p:nvSpPr>
        <p:spPr bwMode="auto">
          <a:xfrm>
            <a:off x="5067300" y="3132784"/>
            <a:ext cx="1524000" cy="685800"/>
          </a:xfrm>
          <a:prstGeom prst="rect">
            <a:avLst/>
          </a:prstGeom>
          <a:solidFill>
            <a:srgbClr val="FFFF66"/>
          </a:solidFill>
        </p:spPr>
        <p:txBody>
          <a:bodyPr wrap="none" fromWordArt="1">
            <a:prstTxWarp prst="textDeflate">
              <a:avLst>
                <a:gd name="adj" fmla="val 0"/>
              </a:avLst>
            </a:prstTxWarp>
          </a:bodyPr>
          <a:lstStyle/>
          <a:p>
            <a:pPr algn="ctr"/>
            <a:r>
              <a:rPr lang="vi-VN" sz="3600" kern="10" dirty="0">
                <a:ln w="9525">
                  <a:solidFill>
                    <a:srgbClr val="000000"/>
                  </a:solidFill>
                  <a:round/>
                  <a:headEnd/>
                  <a:tailEnd/>
                </a:ln>
                <a:solidFill>
                  <a:srgbClr val="000000"/>
                </a:solidFill>
                <a:latin typeface="Verdana" panose="020B0604030504040204" pitchFamily="34" charset="0"/>
                <a:ea typeface="Verdana" panose="020B0604030504040204" pitchFamily="34" charset="0"/>
              </a:rPr>
              <a:t>Thông điệp</a:t>
            </a:r>
          </a:p>
        </p:txBody>
      </p:sp>
      <p:sp>
        <p:nvSpPr>
          <p:cNvPr id="218121" name="WordArt 9"/>
          <p:cNvSpPr>
            <a:spLocks noChangeArrowheads="1" noChangeShapeType="1" noTextEdit="1"/>
          </p:cNvSpPr>
          <p:nvPr/>
        </p:nvSpPr>
        <p:spPr bwMode="auto">
          <a:xfrm>
            <a:off x="1872442" y="5717315"/>
            <a:ext cx="1828800" cy="685800"/>
          </a:xfrm>
          <a:prstGeom prst="rect">
            <a:avLst/>
          </a:prstGeom>
          <a:solidFill>
            <a:srgbClr val="FFFF66"/>
          </a:solidFill>
        </p:spPr>
        <p:txBody>
          <a:bodyPr wrap="none" fromWordArt="1">
            <a:prstTxWarp prst="textDeflate">
              <a:avLst>
                <a:gd name="adj" fmla="val 0"/>
              </a:avLst>
            </a:prstTxWarp>
          </a:bodyPr>
          <a:lstStyle/>
          <a:p>
            <a:pPr algn="ctr"/>
            <a:r>
              <a:rPr lang="vi-VN" sz="3600" kern="10" dirty="0" smtClean="0">
                <a:ln w="9525">
                  <a:solidFill>
                    <a:srgbClr val="000000"/>
                  </a:solidFill>
                  <a:round/>
                  <a:headEnd/>
                  <a:tailEnd/>
                </a:ln>
                <a:solidFill>
                  <a:srgbClr val="000000"/>
                </a:solidFill>
                <a:latin typeface="Arial" panose="020B0604020202020204" pitchFamily="34" charset="0"/>
                <a:ea typeface="Verdana" panose="020B0604030504040204" pitchFamily="34" charset="0"/>
                <a:cs typeface="Arial" panose="020B0604020202020204" pitchFamily="34" charset="0"/>
              </a:rPr>
              <a:t>Người nói</a:t>
            </a:r>
            <a:endParaRPr lang="vi-VN" sz="3600" kern="10" dirty="0">
              <a:ln w="9525">
                <a:solidFill>
                  <a:srgbClr val="000000"/>
                </a:solidFill>
                <a:round/>
                <a:headEnd/>
                <a:tailEnd/>
              </a:ln>
              <a:solidFill>
                <a:srgbClr val="000000"/>
              </a:solidFill>
              <a:latin typeface="Arial" panose="020B0604020202020204" pitchFamily="34" charset="0"/>
              <a:ea typeface="Verdana" panose="020B0604030504040204" pitchFamily="34" charset="0"/>
              <a:cs typeface="Arial" panose="020B0604020202020204" pitchFamily="34" charset="0"/>
            </a:endParaRPr>
          </a:p>
        </p:txBody>
      </p:sp>
      <p:sp>
        <p:nvSpPr>
          <p:cNvPr id="218122" name="WordArt 10"/>
          <p:cNvSpPr>
            <a:spLocks noChangeArrowheads="1" noChangeShapeType="1" noTextEdit="1"/>
          </p:cNvSpPr>
          <p:nvPr/>
        </p:nvSpPr>
        <p:spPr bwMode="auto">
          <a:xfrm>
            <a:off x="8130865" y="5746263"/>
            <a:ext cx="1860719" cy="656852"/>
          </a:xfrm>
          <a:prstGeom prst="rect">
            <a:avLst/>
          </a:prstGeom>
          <a:solidFill>
            <a:srgbClr val="FFFF66"/>
          </a:solidFill>
        </p:spPr>
        <p:txBody>
          <a:bodyPr wrap="none" fromWordArt="1">
            <a:prstTxWarp prst="textDeflate">
              <a:avLst>
                <a:gd name="adj" fmla="val 0"/>
              </a:avLst>
            </a:prstTxWarp>
          </a:bodyPr>
          <a:lstStyle/>
          <a:p>
            <a:pPr algn="ctr"/>
            <a:r>
              <a:rPr lang="vi-VN" sz="3600" kern="10" dirty="0" smtClean="0">
                <a:ln w="9525">
                  <a:solidFill>
                    <a:srgbClr val="000000"/>
                  </a:solidFill>
                  <a:round/>
                  <a:headEnd/>
                  <a:tailEnd/>
                </a:ln>
                <a:solidFill>
                  <a:srgbClr val="000000"/>
                </a:solidFill>
                <a:latin typeface="Verdana" panose="020B0604030504040204" pitchFamily="34" charset="0"/>
                <a:ea typeface="Verdana" panose="020B0604030504040204" pitchFamily="34" charset="0"/>
              </a:rPr>
              <a:t>Người nghe</a:t>
            </a:r>
            <a:endParaRPr lang="vi-VN" sz="3600" kern="10" dirty="0">
              <a:ln w="9525">
                <a:solidFill>
                  <a:srgbClr val="000000"/>
                </a:solidFill>
                <a:round/>
                <a:headEnd/>
                <a:tailEnd/>
              </a:ln>
              <a:solidFill>
                <a:srgbClr val="000000"/>
              </a:solidFill>
              <a:latin typeface="Verdana" panose="020B0604030504040204" pitchFamily="34" charset="0"/>
              <a:ea typeface="Verdana" panose="020B0604030504040204" pitchFamily="34" charset="0"/>
            </a:endParaRPr>
          </a:p>
        </p:txBody>
      </p:sp>
      <p:sp>
        <p:nvSpPr>
          <p:cNvPr id="218123" name="WordArt 11"/>
          <p:cNvSpPr>
            <a:spLocks noChangeArrowheads="1" noChangeShapeType="1" noTextEdit="1"/>
          </p:cNvSpPr>
          <p:nvPr/>
        </p:nvSpPr>
        <p:spPr bwMode="auto">
          <a:xfrm>
            <a:off x="1462128" y="2362199"/>
            <a:ext cx="1456005" cy="765895"/>
          </a:xfrm>
          <a:prstGeom prst="rect">
            <a:avLst/>
          </a:prstGeom>
          <a:solidFill>
            <a:srgbClr val="FFFF66"/>
          </a:solidFill>
        </p:spPr>
        <p:txBody>
          <a:bodyPr wrap="none" fromWordArt="1">
            <a:prstTxWarp prst="textDeflate">
              <a:avLst>
                <a:gd name="adj" fmla="val 0"/>
              </a:avLst>
            </a:prstTxWarp>
          </a:bodyPr>
          <a:lstStyle/>
          <a:p>
            <a:pPr algn="ctr"/>
            <a:r>
              <a:rPr lang="vi-VN" sz="3600" kern="10" dirty="0">
                <a:ln w="9525">
                  <a:solidFill>
                    <a:srgbClr val="000000"/>
                  </a:solidFill>
                  <a:round/>
                  <a:headEnd/>
                  <a:tailEnd/>
                </a:ln>
                <a:solidFill>
                  <a:srgbClr val="000000"/>
                </a:solidFill>
                <a:latin typeface="Verdana" panose="020B0604030504040204" pitchFamily="34" charset="0"/>
                <a:ea typeface="Verdana" panose="020B0604030504040204" pitchFamily="34" charset="0"/>
              </a:rPr>
              <a:t>Môi trường</a:t>
            </a:r>
          </a:p>
        </p:txBody>
      </p:sp>
      <p:sp>
        <p:nvSpPr>
          <p:cNvPr id="218124" name="WordArt 12"/>
          <p:cNvSpPr>
            <a:spLocks noChangeArrowheads="1" noChangeShapeType="1" noTextEdit="1"/>
          </p:cNvSpPr>
          <p:nvPr/>
        </p:nvSpPr>
        <p:spPr bwMode="auto">
          <a:xfrm>
            <a:off x="5177118" y="6279776"/>
            <a:ext cx="1528482" cy="545134"/>
          </a:xfrm>
          <a:prstGeom prst="rect">
            <a:avLst/>
          </a:prstGeom>
          <a:solidFill>
            <a:srgbClr val="FFFF66"/>
          </a:solidFill>
        </p:spPr>
        <p:txBody>
          <a:bodyPr wrap="none" fromWordArt="1">
            <a:prstTxWarp prst="textDeflate">
              <a:avLst>
                <a:gd name="adj" fmla="val 0"/>
              </a:avLst>
            </a:prstTxWarp>
          </a:bodyPr>
          <a:lstStyle/>
          <a:p>
            <a:pPr algn="ctr">
              <a:defRPr/>
            </a:pPr>
            <a:r>
              <a:rPr lang="en-US" sz="3600" kern="10" dirty="0" err="1">
                <a:ln w="9525">
                  <a:solidFill>
                    <a:srgbClr val="000000"/>
                  </a:solidFill>
                  <a:round/>
                  <a:headEnd/>
                  <a:tailEnd/>
                </a:ln>
                <a:solidFill>
                  <a:srgbClr val="000000"/>
                </a:solidFill>
                <a:latin typeface="Verdana" pitchFamily="34" charset="0"/>
                <a:ea typeface="Verdana" pitchFamily="34" charset="0"/>
              </a:rPr>
              <a:t>Các</a:t>
            </a:r>
            <a:r>
              <a:rPr lang="en-US" sz="3600" kern="10" dirty="0">
                <a:ln w="9525">
                  <a:solidFill>
                    <a:srgbClr val="000000"/>
                  </a:solidFill>
                  <a:round/>
                  <a:headEnd/>
                  <a:tailEnd/>
                </a:ln>
                <a:solidFill>
                  <a:srgbClr val="000000"/>
                </a:solidFill>
                <a:latin typeface="Verdana" pitchFamily="34" charset="0"/>
                <a:ea typeface="Verdana" pitchFamily="34" charset="0"/>
              </a:rPr>
              <a:t> </a:t>
            </a:r>
            <a:r>
              <a:rPr lang="en-US" sz="3600" kern="10" dirty="0" err="1">
                <a:ln w="9525">
                  <a:solidFill>
                    <a:srgbClr val="000000"/>
                  </a:solidFill>
                  <a:round/>
                  <a:headEnd/>
                  <a:tailEnd/>
                </a:ln>
                <a:solidFill>
                  <a:srgbClr val="000000"/>
                </a:solidFill>
                <a:latin typeface="Verdana" pitchFamily="34" charset="0"/>
                <a:ea typeface="Verdana" pitchFamily="34" charset="0"/>
              </a:rPr>
              <a:t>giác</a:t>
            </a:r>
            <a:r>
              <a:rPr lang="en-US" sz="3600" kern="10" dirty="0">
                <a:ln w="9525">
                  <a:solidFill>
                    <a:srgbClr val="000000"/>
                  </a:solidFill>
                  <a:round/>
                  <a:headEnd/>
                  <a:tailEnd/>
                </a:ln>
                <a:solidFill>
                  <a:srgbClr val="000000"/>
                </a:solidFill>
                <a:latin typeface="Verdana" pitchFamily="34" charset="0"/>
                <a:ea typeface="Verdana" pitchFamily="34" charset="0"/>
              </a:rPr>
              <a:t> </a:t>
            </a:r>
            <a:r>
              <a:rPr lang="en-US" sz="3600" kern="10" dirty="0" err="1">
                <a:ln w="9525">
                  <a:solidFill>
                    <a:srgbClr val="000000"/>
                  </a:solidFill>
                  <a:round/>
                  <a:headEnd/>
                  <a:tailEnd/>
                </a:ln>
                <a:solidFill>
                  <a:srgbClr val="000000"/>
                </a:solidFill>
                <a:latin typeface="Verdana" pitchFamily="34" charset="0"/>
                <a:ea typeface="Verdana" pitchFamily="34" charset="0"/>
              </a:rPr>
              <a:t>quan</a:t>
            </a:r>
            <a:endParaRPr lang="en-US" sz="3600" kern="10" dirty="0">
              <a:ln w="9525">
                <a:solidFill>
                  <a:srgbClr val="000000"/>
                </a:solidFill>
                <a:round/>
                <a:headEnd/>
                <a:tailEnd/>
              </a:ln>
              <a:solidFill>
                <a:srgbClr val="000000"/>
              </a:solidFill>
              <a:latin typeface="VNI-Avo"/>
            </a:endParaRPr>
          </a:p>
        </p:txBody>
      </p:sp>
      <p:sp>
        <p:nvSpPr>
          <p:cNvPr id="218125" name="WordArt 13"/>
          <p:cNvSpPr>
            <a:spLocks noChangeArrowheads="1" noChangeShapeType="1" noTextEdit="1"/>
          </p:cNvSpPr>
          <p:nvPr/>
        </p:nvSpPr>
        <p:spPr bwMode="auto">
          <a:xfrm>
            <a:off x="8458200" y="2362200"/>
            <a:ext cx="1738270" cy="723900"/>
          </a:xfrm>
          <a:prstGeom prst="rect">
            <a:avLst/>
          </a:prstGeom>
          <a:solidFill>
            <a:srgbClr val="FFFF66"/>
          </a:solidFill>
        </p:spPr>
        <p:txBody>
          <a:bodyPr wrap="none" fromWordArt="1">
            <a:prstTxWarp prst="textDeflate">
              <a:avLst>
                <a:gd name="adj" fmla="val 0"/>
              </a:avLst>
            </a:prstTxWarp>
          </a:bodyPr>
          <a:lstStyle/>
          <a:p>
            <a:pPr algn="ctr">
              <a:defRPr/>
            </a:pPr>
            <a:r>
              <a:rPr lang="en-US" sz="3600" kern="10" dirty="0">
                <a:ln w="9525">
                  <a:solidFill>
                    <a:srgbClr val="000000"/>
                  </a:solidFill>
                  <a:round/>
                  <a:headEnd/>
                  <a:tailEnd/>
                </a:ln>
                <a:solidFill>
                  <a:srgbClr val="000000"/>
                </a:solidFill>
                <a:latin typeface="VNI-Avo"/>
              </a:rPr>
              <a:t> </a:t>
            </a:r>
            <a:r>
              <a:rPr lang="en-US" sz="3600" kern="10" dirty="0" err="1">
                <a:ln w="9525">
                  <a:solidFill>
                    <a:srgbClr val="000000"/>
                  </a:solidFill>
                  <a:round/>
                  <a:headEnd/>
                  <a:tailEnd/>
                </a:ln>
                <a:solidFill>
                  <a:srgbClr val="000000"/>
                </a:solidFill>
                <a:latin typeface="Verdana" pitchFamily="34" charset="0"/>
                <a:ea typeface="Verdana" pitchFamily="34" charset="0"/>
                <a:cs typeface="Verdana" pitchFamily="34" charset="0"/>
              </a:rPr>
              <a:t>Sự</a:t>
            </a:r>
            <a:r>
              <a:rPr lang="en-US" sz="3600" kern="10" dirty="0">
                <a:ln w="9525">
                  <a:solidFill>
                    <a:srgbClr val="000000"/>
                  </a:solidFill>
                  <a:round/>
                  <a:headEnd/>
                  <a:tailEnd/>
                </a:ln>
                <a:solidFill>
                  <a:srgbClr val="000000"/>
                </a:solidFill>
                <a:latin typeface="Verdana" pitchFamily="34" charset="0"/>
                <a:ea typeface="Verdana" pitchFamily="34" charset="0"/>
                <a:cs typeface="Verdana" pitchFamily="34" charset="0"/>
              </a:rPr>
              <a:t> </a:t>
            </a:r>
            <a:r>
              <a:rPr lang="en-US" sz="3600" kern="10" dirty="0" err="1">
                <a:ln w="9525">
                  <a:solidFill>
                    <a:srgbClr val="000000"/>
                  </a:solidFill>
                  <a:round/>
                  <a:headEnd/>
                  <a:tailEnd/>
                </a:ln>
                <a:solidFill>
                  <a:srgbClr val="000000"/>
                </a:solidFill>
                <a:latin typeface="Verdana" pitchFamily="34" charset="0"/>
                <a:ea typeface="Verdana" pitchFamily="34" charset="0"/>
                <a:cs typeface="Verdana" pitchFamily="34" charset="0"/>
              </a:rPr>
              <a:t>phản</a:t>
            </a:r>
            <a:r>
              <a:rPr lang="en-US" sz="3600" kern="10" dirty="0">
                <a:ln w="9525">
                  <a:solidFill>
                    <a:srgbClr val="000000"/>
                  </a:solidFill>
                  <a:round/>
                  <a:headEnd/>
                  <a:tailEnd/>
                </a:ln>
                <a:solidFill>
                  <a:srgbClr val="000000"/>
                </a:solidFill>
                <a:latin typeface="Verdana" pitchFamily="34" charset="0"/>
                <a:ea typeface="Verdana" pitchFamily="34" charset="0"/>
                <a:cs typeface="Verdana" pitchFamily="34" charset="0"/>
              </a:rPr>
              <a:t> </a:t>
            </a:r>
            <a:r>
              <a:rPr lang="en-US" sz="3600" kern="10" dirty="0" err="1">
                <a:ln w="9525">
                  <a:solidFill>
                    <a:srgbClr val="000000"/>
                  </a:solidFill>
                  <a:round/>
                  <a:headEnd/>
                  <a:tailEnd/>
                </a:ln>
                <a:solidFill>
                  <a:srgbClr val="000000"/>
                </a:solidFill>
                <a:latin typeface="Verdana" pitchFamily="34" charset="0"/>
                <a:ea typeface="Verdana" pitchFamily="34" charset="0"/>
                <a:cs typeface="Verdana" pitchFamily="34" charset="0"/>
              </a:rPr>
              <a:t>hồi</a:t>
            </a:r>
            <a:endParaRPr lang="en-US" sz="3600" kern="10" dirty="0">
              <a:ln w="9525">
                <a:solidFill>
                  <a:srgbClr val="000000"/>
                </a:solidFill>
                <a:round/>
                <a:headEnd/>
                <a:tailEnd/>
              </a:ln>
              <a:solidFill>
                <a:srgbClr val="000000"/>
              </a:solidFill>
              <a:latin typeface="VNI-Avo"/>
            </a:endParaRPr>
          </a:p>
        </p:txBody>
      </p:sp>
      <p:sp>
        <p:nvSpPr>
          <p:cNvPr id="2" name="Left-Right Arrow 1"/>
          <p:cNvSpPr/>
          <p:nvPr/>
        </p:nvSpPr>
        <p:spPr>
          <a:xfrm flipV="1">
            <a:off x="4074164" y="6038556"/>
            <a:ext cx="3733800" cy="381000"/>
          </a:xfrm>
          <a:prstGeom prst="lef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 name="Slide Number Placeholder 2"/>
          <p:cNvSpPr>
            <a:spLocks noGrp="1"/>
          </p:cNvSpPr>
          <p:nvPr>
            <p:ph type="sldNum" sz="quarter" idx="12"/>
          </p:nvPr>
        </p:nvSpPr>
        <p:spPr/>
        <p:txBody>
          <a:bodyPr/>
          <a:lstStyle/>
          <a:p>
            <a:fld id="{028E3F4F-51B2-42EE-AFA2-40C4572185CC}" type="slidenum">
              <a:rPr lang="en-US" smtClean="0"/>
              <a:t>2</a:t>
            </a:fld>
            <a:endParaRPr lang="en-US" dirty="0"/>
          </a:p>
        </p:txBody>
      </p:sp>
      <p:sp>
        <p:nvSpPr>
          <p:cNvPr id="4" name="Rounded Rectangle 3"/>
          <p:cNvSpPr/>
          <p:nvPr/>
        </p:nvSpPr>
        <p:spPr>
          <a:xfrm>
            <a:off x="537882" y="4411639"/>
            <a:ext cx="1334560" cy="343827"/>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smtClean="0"/>
              <a:t>TVV</a:t>
            </a:r>
            <a:endParaRPr lang="vi-VN" sz="2800" b="1" dirty="0"/>
          </a:p>
        </p:txBody>
      </p:sp>
      <p:sp>
        <p:nvSpPr>
          <p:cNvPr id="14" name="Rounded Rectangle 13"/>
          <p:cNvSpPr/>
          <p:nvPr/>
        </p:nvSpPr>
        <p:spPr>
          <a:xfrm>
            <a:off x="9877923" y="4537630"/>
            <a:ext cx="1334560" cy="343827"/>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smtClean="0"/>
              <a:t>KH</a:t>
            </a:r>
            <a:endParaRPr lang="vi-VN" sz="2800" b="1" dirty="0"/>
          </a:p>
        </p:txBody>
      </p:sp>
    </p:spTree>
    <p:extLst>
      <p:ext uri="{BB962C8B-B14F-4D97-AF65-F5344CB8AC3E}">
        <p14:creationId xmlns:p14="http://schemas.microsoft.com/office/powerpoint/2010/main" val="1675742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18121"/>
                                        </p:tgtEl>
                                        <p:attrNameLst>
                                          <p:attrName>style.visibility</p:attrName>
                                        </p:attrNameLst>
                                      </p:cBhvr>
                                      <p:to>
                                        <p:strVal val="visible"/>
                                      </p:to>
                                    </p:set>
                                    <p:animEffect transition="in" filter="fade">
                                      <p:cBhvr>
                                        <p:cTn id="7" dur="1000"/>
                                        <p:tgtEl>
                                          <p:spTgt spid="218121"/>
                                        </p:tgtEl>
                                      </p:cBhvr>
                                    </p:animEffect>
                                    <p:anim calcmode="lin" valueType="num">
                                      <p:cBhvr>
                                        <p:cTn id="8" dur="1000" fill="hold"/>
                                        <p:tgtEl>
                                          <p:spTgt spid="218121"/>
                                        </p:tgtEl>
                                        <p:attrNameLst>
                                          <p:attrName>ppt_x</p:attrName>
                                        </p:attrNameLst>
                                      </p:cBhvr>
                                      <p:tavLst>
                                        <p:tav tm="0">
                                          <p:val>
                                            <p:strVal val="#ppt_x"/>
                                          </p:val>
                                        </p:tav>
                                        <p:tav tm="100000">
                                          <p:val>
                                            <p:strVal val="#ppt_x"/>
                                          </p:val>
                                        </p:tav>
                                      </p:tavLst>
                                    </p:anim>
                                    <p:anim calcmode="lin" valueType="num">
                                      <p:cBhvr>
                                        <p:cTn id="9" dur="1000" fill="hold"/>
                                        <p:tgtEl>
                                          <p:spTgt spid="218121"/>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18122"/>
                                        </p:tgtEl>
                                        <p:attrNameLst>
                                          <p:attrName>style.visibility</p:attrName>
                                        </p:attrNameLst>
                                      </p:cBhvr>
                                      <p:to>
                                        <p:strVal val="visible"/>
                                      </p:to>
                                    </p:set>
                                    <p:anim calcmode="lin" valueType="num">
                                      <p:cBhvr>
                                        <p:cTn id="14" dur="1000" fill="hold"/>
                                        <p:tgtEl>
                                          <p:spTgt spid="218122"/>
                                        </p:tgtEl>
                                        <p:attrNameLst>
                                          <p:attrName>ppt_w</p:attrName>
                                        </p:attrNameLst>
                                      </p:cBhvr>
                                      <p:tavLst>
                                        <p:tav tm="0">
                                          <p:val>
                                            <p:strVal val="#ppt_w*0.70"/>
                                          </p:val>
                                        </p:tav>
                                        <p:tav tm="100000">
                                          <p:val>
                                            <p:strVal val="#ppt_w"/>
                                          </p:val>
                                        </p:tav>
                                      </p:tavLst>
                                    </p:anim>
                                    <p:anim calcmode="lin" valueType="num">
                                      <p:cBhvr>
                                        <p:cTn id="15" dur="1000" fill="hold"/>
                                        <p:tgtEl>
                                          <p:spTgt spid="218122"/>
                                        </p:tgtEl>
                                        <p:attrNameLst>
                                          <p:attrName>ppt_h</p:attrName>
                                        </p:attrNameLst>
                                      </p:cBhvr>
                                      <p:tavLst>
                                        <p:tav tm="0">
                                          <p:val>
                                            <p:strVal val="#ppt_h"/>
                                          </p:val>
                                        </p:tav>
                                        <p:tav tm="100000">
                                          <p:val>
                                            <p:strVal val="#ppt_h"/>
                                          </p:val>
                                        </p:tav>
                                      </p:tavLst>
                                    </p:anim>
                                    <p:animEffect transition="in" filter="fade">
                                      <p:cBhvr>
                                        <p:cTn id="16" dur="1000"/>
                                        <p:tgtEl>
                                          <p:spTgt spid="21812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18120"/>
                                        </p:tgtEl>
                                        <p:attrNameLst>
                                          <p:attrName>style.visibility</p:attrName>
                                        </p:attrNameLst>
                                      </p:cBhvr>
                                      <p:to>
                                        <p:strVal val="visible"/>
                                      </p:to>
                                    </p:set>
                                    <p:anim calcmode="lin" valueType="num">
                                      <p:cBhvr additive="base">
                                        <p:cTn id="21" dur="500" fill="hold"/>
                                        <p:tgtEl>
                                          <p:spTgt spid="218120"/>
                                        </p:tgtEl>
                                        <p:attrNameLst>
                                          <p:attrName>ppt_x</p:attrName>
                                        </p:attrNameLst>
                                      </p:cBhvr>
                                      <p:tavLst>
                                        <p:tav tm="0">
                                          <p:val>
                                            <p:strVal val="#ppt_x"/>
                                          </p:val>
                                        </p:tav>
                                        <p:tav tm="100000">
                                          <p:val>
                                            <p:strVal val="#ppt_x"/>
                                          </p:val>
                                        </p:tav>
                                      </p:tavLst>
                                    </p:anim>
                                    <p:anim calcmode="lin" valueType="num">
                                      <p:cBhvr additive="base">
                                        <p:cTn id="22" dur="500" fill="hold"/>
                                        <p:tgtEl>
                                          <p:spTgt spid="218120"/>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31" presetClass="entr" presetSubtype="0" fill="hold" grpId="0" nodeType="clickEffect">
                                  <p:stCondLst>
                                    <p:cond delay="0"/>
                                  </p:stCondLst>
                                  <p:iterate type="lt">
                                    <p:tmPct val="5000"/>
                                  </p:iterate>
                                  <p:childTnLst>
                                    <p:set>
                                      <p:cBhvr>
                                        <p:cTn id="26" dur="1" fill="hold">
                                          <p:stCondLst>
                                            <p:cond delay="0"/>
                                          </p:stCondLst>
                                        </p:cTn>
                                        <p:tgtEl>
                                          <p:spTgt spid="218119"/>
                                        </p:tgtEl>
                                        <p:attrNameLst>
                                          <p:attrName>style.visibility</p:attrName>
                                        </p:attrNameLst>
                                      </p:cBhvr>
                                      <p:to>
                                        <p:strVal val="visible"/>
                                      </p:to>
                                    </p:set>
                                    <p:anim calcmode="lin" valueType="num">
                                      <p:cBhvr>
                                        <p:cTn id="27" dur="1000" fill="hold"/>
                                        <p:tgtEl>
                                          <p:spTgt spid="218119"/>
                                        </p:tgtEl>
                                        <p:attrNameLst>
                                          <p:attrName>ppt_w</p:attrName>
                                        </p:attrNameLst>
                                      </p:cBhvr>
                                      <p:tavLst>
                                        <p:tav tm="0">
                                          <p:val>
                                            <p:fltVal val="0"/>
                                          </p:val>
                                        </p:tav>
                                        <p:tav tm="100000">
                                          <p:val>
                                            <p:strVal val="#ppt_w"/>
                                          </p:val>
                                        </p:tav>
                                      </p:tavLst>
                                    </p:anim>
                                    <p:anim calcmode="lin" valueType="num">
                                      <p:cBhvr>
                                        <p:cTn id="28" dur="1000" fill="hold"/>
                                        <p:tgtEl>
                                          <p:spTgt spid="218119"/>
                                        </p:tgtEl>
                                        <p:attrNameLst>
                                          <p:attrName>ppt_h</p:attrName>
                                        </p:attrNameLst>
                                      </p:cBhvr>
                                      <p:tavLst>
                                        <p:tav tm="0">
                                          <p:val>
                                            <p:fltVal val="0"/>
                                          </p:val>
                                        </p:tav>
                                        <p:tav tm="100000">
                                          <p:val>
                                            <p:strVal val="#ppt_h"/>
                                          </p:val>
                                        </p:tav>
                                      </p:tavLst>
                                    </p:anim>
                                    <p:anim calcmode="lin" valueType="num">
                                      <p:cBhvr>
                                        <p:cTn id="29" dur="1000" fill="hold"/>
                                        <p:tgtEl>
                                          <p:spTgt spid="218119"/>
                                        </p:tgtEl>
                                        <p:attrNameLst>
                                          <p:attrName>style.rotation</p:attrName>
                                        </p:attrNameLst>
                                      </p:cBhvr>
                                      <p:tavLst>
                                        <p:tav tm="0">
                                          <p:val>
                                            <p:fltVal val="90"/>
                                          </p:val>
                                        </p:tav>
                                        <p:tav tm="100000">
                                          <p:val>
                                            <p:fltVal val="0"/>
                                          </p:val>
                                        </p:tav>
                                      </p:tavLst>
                                    </p:anim>
                                    <p:animEffect transition="in" filter="fade">
                                      <p:cBhvr>
                                        <p:cTn id="30" dur="1000"/>
                                        <p:tgtEl>
                                          <p:spTgt spid="21811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5" presetClass="entr" presetSubtype="0" fill="hold" nodeType="clickEffect">
                                  <p:stCondLst>
                                    <p:cond delay="0"/>
                                  </p:stCondLst>
                                  <p:childTnLst>
                                    <p:set>
                                      <p:cBhvr>
                                        <p:cTn id="34" dur="1" fill="hold">
                                          <p:stCondLst>
                                            <p:cond delay="0"/>
                                          </p:stCondLst>
                                        </p:cTn>
                                        <p:tgtEl>
                                          <p:spTgt spid="218124"/>
                                        </p:tgtEl>
                                        <p:attrNameLst>
                                          <p:attrName>style.visibility</p:attrName>
                                        </p:attrNameLst>
                                      </p:cBhvr>
                                      <p:to>
                                        <p:strVal val="visible"/>
                                      </p:to>
                                    </p:set>
                                    <p:animEffect transition="in" filter="fade">
                                      <p:cBhvr>
                                        <p:cTn id="35" dur="2000"/>
                                        <p:tgtEl>
                                          <p:spTgt spid="218124"/>
                                        </p:tgtEl>
                                      </p:cBhvr>
                                    </p:animEffect>
                                    <p:anim calcmode="lin" valueType="num">
                                      <p:cBhvr>
                                        <p:cTn id="36" dur="2000" fill="hold"/>
                                        <p:tgtEl>
                                          <p:spTgt spid="218124"/>
                                        </p:tgtEl>
                                        <p:attrNameLst>
                                          <p:attrName>style.rotation</p:attrName>
                                        </p:attrNameLst>
                                      </p:cBhvr>
                                      <p:tavLst>
                                        <p:tav tm="0">
                                          <p:val>
                                            <p:fltVal val="720"/>
                                          </p:val>
                                        </p:tav>
                                        <p:tav tm="100000">
                                          <p:val>
                                            <p:fltVal val="0"/>
                                          </p:val>
                                        </p:tav>
                                      </p:tavLst>
                                    </p:anim>
                                    <p:anim calcmode="lin" valueType="num">
                                      <p:cBhvr>
                                        <p:cTn id="37" dur="2000" fill="hold"/>
                                        <p:tgtEl>
                                          <p:spTgt spid="218124"/>
                                        </p:tgtEl>
                                        <p:attrNameLst>
                                          <p:attrName>ppt_h</p:attrName>
                                        </p:attrNameLst>
                                      </p:cBhvr>
                                      <p:tavLst>
                                        <p:tav tm="0">
                                          <p:val>
                                            <p:fltVal val="0"/>
                                          </p:val>
                                        </p:tav>
                                        <p:tav tm="100000">
                                          <p:val>
                                            <p:strVal val="#ppt_h"/>
                                          </p:val>
                                        </p:tav>
                                      </p:tavLst>
                                    </p:anim>
                                    <p:anim calcmode="lin" valueType="num">
                                      <p:cBhvr>
                                        <p:cTn id="38" dur="2000" fill="hold"/>
                                        <p:tgtEl>
                                          <p:spTgt spid="218124"/>
                                        </p:tgtEl>
                                        <p:attrNameLst>
                                          <p:attrName>ppt_w</p:attrName>
                                        </p:attrNameLst>
                                      </p:cBhvr>
                                      <p:tavLst>
                                        <p:tav tm="0">
                                          <p:val>
                                            <p:fltVal val="0"/>
                                          </p:val>
                                        </p:tav>
                                        <p:tav tm="100000">
                                          <p:val>
                                            <p:strVal val="#ppt_w"/>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 presetClass="entr" presetSubtype="16" fill="hold" nodeType="clickEffect">
                                  <p:stCondLst>
                                    <p:cond delay="0"/>
                                  </p:stCondLst>
                                  <p:childTnLst>
                                    <p:set>
                                      <p:cBhvr>
                                        <p:cTn id="42" dur="1" fill="hold">
                                          <p:stCondLst>
                                            <p:cond delay="0"/>
                                          </p:stCondLst>
                                        </p:cTn>
                                        <p:tgtEl>
                                          <p:spTgt spid="218125"/>
                                        </p:tgtEl>
                                        <p:attrNameLst>
                                          <p:attrName>style.visibility</p:attrName>
                                        </p:attrNameLst>
                                      </p:cBhvr>
                                      <p:to>
                                        <p:strVal val="visible"/>
                                      </p:to>
                                    </p:set>
                                    <p:animEffect transition="in" filter="box(in)">
                                      <p:cBhvr>
                                        <p:cTn id="43" dur="500"/>
                                        <p:tgtEl>
                                          <p:spTgt spid="218125"/>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218123"/>
                                        </p:tgtEl>
                                        <p:attrNameLst>
                                          <p:attrName>style.visibility</p:attrName>
                                        </p:attrNameLst>
                                      </p:cBhvr>
                                      <p:to>
                                        <p:strVal val="visible"/>
                                      </p:to>
                                    </p:set>
                                    <p:animEffect transition="in" filter="circle(in)">
                                      <p:cBhvr>
                                        <p:cTn id="48" dur="2000"/>
                                        <p:tgtEl>
                                          <p:spTgt spid="218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9" grpId="0" animBg="1"/>
      <p:bldP spid="218120" grpId="0" animBg="1"/>
      <p:bldP spid="218121" grpId="0" animBg="1"/>
      <p:bldP spid="218122" grpId="0" animBg="1"/>
      <p:bldP spid="21812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130073"/>
          </a:xfrm>
        </p:spPr>
        <p:txBody>
          <a:bodyPr>
            <a:normAutofit/>
          </a:bodyPr>
          <a:lstStyle/>
          <a:p>
            <a:pPr algn="ctr"/>
            <a:r>
              <a:rPr lang="vi-VN" sz="3600" b="1" dirty="0" smtClean="0">
                <a:solidFill>
                  <a:srgbClr val="FF0000"/>
                </a:solidFill>
                <a:latin typeface="+mn-lt"/>
              </a:rPr>
              <a:t>KỸ NĂNG TƯ VẤN VÀ GIAO TIẾP</a:t>
            </a:r>
            <a:br>
              <a:rPr lang="vi-VN" sz="3600" b="1" dirty="0" smtClean="0">
                <a:solidFill>
                  <a:srgbClr val="FF0000"/>
                </a:solidFill>
                <a:latin typeface="+mn-lt"/>
              </a:rPr>
            </a:br>
            <a:r>
              <a:rPr lang="vi-VN" sz="3600" b="1" dirty="0" smtClean="0">
                <a:solidFill>
                  <a:srgbClr val="FF0000"/>
                </a:solidFill>
                <a:latin typeface="+mn-lt"/>
              </a:rPr>
              <a:t>VỚI NGƯỜI RỐI LOẠN SỬ DỤNG CHẤT</a:t>
            </a:r>
            <a:endParaRPr lang="vi-VN" sz="3600" b="1" dirty="0">
              <a:solidFill>
                <a:srgbClr val="FF0000"/>
              </a:solidFill>
              <a:latin typeface="+mn-lt"/>
            </a:endParaRPr>
          </a:p>
        </p:txBody>
      </p:sp>
      <p:sp>
        <p:nvSpPr>
          <p:cNvPr id="3" name="Content Placeholder 2"/>
          <p:cNvSpPr>
            <a:spLocks noGrp="1"/>
          </p:cNvSpPr>
          <p:nvPr>
            <p:ph idx="1"/>
          </p:nvPr>
        </p:nvSpPr>
        <p:spPr>
          <a:xfrm>
            <a:off x="1622738" y="1845733"/>
            <a:ext cx="9532941" cy="4477793"/>
          </a:xfrm>
        </p:spPr>
        <p:txBody>
          <a:bodyPr>
            <a:normAutofit/>
          </a:bodyPr>
          <a:lstStyle/>
          <a:p>
            <a:pPr marL="857250" lvl="0" indent="-742950">
              <a:lnSpc>
                <a:spcPct val="100000"/>
              </a:lnSpc>
              <a:spcBef>
                <a:spcPts val="640"/>
              </a:spcBef>
              <a:spcAft>
                <a:spcPts val="0"/>
              </a:spcAft>
              <a:buSzPts val="3200"/>
              <a:buAutoNum type="arabicPeriod"/>
            </a:pPr>
            <a:r>
              <a:rPr lang="vi-VN" sz="3600" dirty="0" smtClean="0">
                <a:solidFill>
                  <a:schemeClr val="accent2"/>
                </a:solidFill>
                <a:latin typeface="Arial" panose="020B0604020202020204" pitchFamily="34" charset="0"/>
                <a:ea typeface="Times New Roman"/>
                <a:cs typeface="Arial" panose="020B0604020202020204" pitchFamily="34" charset="0"/>
                <a:sym typeface="Times New Roman"/>
              </a:rPr>
              <a:t>KN giao tiếp bằng lời nói</a:t>
            </a:r>
          </a:p>
          <a:p>
            <a:pPr marL="857250" lvl="0" indent="-742950">
              <a:lnSpc>
                <a:spcPct val="100000"/>
              </a:lnSpc>
              <a:spcBef>
                <a:spcPts val="640"/>
              </a:spcBef>
              <a:spcAft>
                <a:spcPts val="0"/>
              </a:spcAft>
              <a:buSzPts val="3200"/>
              <a:buAutoNum type="arabicPeriod"/>
            </a:pPr>
            <a:r>
              <a:rPr lang="vi-VN" sz="3600" dirty="0" smtClean="0">
                <a:solidFill>
                  <a:schemeClr val="accent2"/>
                </a:solidFill>
                <a:latin typeface="Arial" panose="020B0604020202020204" pitchFamily="34" charset="0"/>
                <a:ea typeface="Times New Roman"/>
                <a:cs typeface="Arial" panose="020B0604020202020204" pitchFamily="34" charset="0"/>
                <a:sym typeface="Times New Roman"/>
              </a:rPr>
              <a:t>KN giao tiếp bằng ngôn ngữ cơ thể</a:t>
            </a:r>
          </a:p>
          <a:p>
            <a:pPr marL="857250" lvl="0" indent="-742950">
              <a:lnSpc>
                <a:spcPct val="100000"/>
              </a:lnSpc>
              <a:spcBef>
                <a:spcPts val="640"/>
              </a:spcBef>
              <a:spcAft>
                <a:spcPts val="0"/>
              </a:spcAft>
              <a:buSzPts val="3200"/>
              <a:buAutoNum type="arabicPeriod"/>
            </a:pPr>
            <a:r>
              <a:rPr lang="vi-VN" sz="3600" dirty="0" smtClean="0">
                <a:solidFill>
                  <a:schemeClr val="accent2"/>
                </a:solidFill>
                <a:latin typeface="Arial" panose="020B0604020202020204" pitchFamily="34" charset="0"/>
                <a:ea typeface="Times New Roman"/>
                <a:cs typeface="Arial" panose="020B0604020202020204" pitchFamily="34" charset="0"/>
                <a:sym typeface="Times New Roman"/>
              </a:rPr>
              <a:t>KN quan sát</a:t>
            </a:r>
          </a:p>
          <a:p>
            <a:pPr marL="857250" lvl="0" indent="-742950">
              <a:lnSpc>
                <a:spcPct val="100000"/>
              </a:lnSpc>
              <a:spcBef>
                <a:spcPts val="640"/>
              </a:spcBef>
              <a:spcAft>
                <a:spcPts val="0"/>
              </a:spcAft>
              <a:buSzPts val="3200"/>
              <a:buAutoNum type="arabicPeriod"/>
            </a:pPr>
            <a:r>
              <a:rPr lang="vi-VN" sz="3600" dirty="0" smtClean="0">
                <a:solidFill>
                  <a:schemeClr val="accent2"/>
                </a:solidFill>
                <a:latin typeface="Arial" panose="020B0604020202020204" pitchFamily="34" charset="0"/>
                <a:ea typeface="Times New Roman"/>
                <a:cs typeface="Arial" panose="020B0604020202020204" pitchFamily="34" charset="0"/>
                <a:sym typeface="Times New Roman"/>
              </a:rPr>
              <a:t>KN đặt câu hỏi</a:t>
            </a:r>
          </a:p>
          <a:p>
            <a:pPr marL="857250" lvl="0" indent="-742950">
              <a:lnSpc>
                <a:spcPct val="100000"/>
              </a:lnSpc>
              <a:spcBef>
                <a:spcPts val="640"/>
              </a:spcBef>
              <a:spcAft>
                <a:spcPts val="0"/>
              </a:spcAft>
              <a:buSzPts val="3200"/>
              <a:buAutoNum type="arabicPeriod"/>
            </a:pPr>
            <a:r>
              <a:rPr lang="vi-VN" sz="3600" dirty="0" smtClean="0">
                <a:solidFill>
                  <a:schemeClr val="accent2"/>
                </a:solidFill>
                <a:latin typeface="Arial" panose="020B0604020202020204" pitchFamily="34" charset="0"/>
                <a:ea typeface="Times New Roman"/>
                <a:cs typeface="Arial" panose="020B0604020202020204" pitchFamily="34" charset="0"/>
                <a:sym typeface="Times New Roman"/>
              </a:rPr>
              <a:t>KN lắng nghe và phản hồi</a:t>
            </a:r>
          </a:p>
          <a:p>
            <a:pPr marL="857250" lvl="0" indent="-742950">
              <a:lnSpc>
                <a:spcPct val="100000"/>
              </a:lnSpc>
              <a:spcBef>
                <a:spcPts val="640"/>
              </a:spcBef>
              <a:spcAft>
                <a:spcPts val="0"/>
              </a:spcAft>
              <a:buSzPts val="3200"/>
              <a:buAutoNum type="arabicPeriod"/>
            </a:pPr>
            <a:r>
              <a:rPr lang="vi-VN" sz="3600" dirty="0" smtClean="0">
                <a:solidFill>
                  <a:schemeClr val="accent2"/>
                </a:solidFill>
                <a:latin typeface="Arial" panose="020B0604020202020204" pitchFamily="34" charset="0"/>
                <a:ea typeface="Times New Roman"/>
                <a:cs typeface="Arial" panose="020B0604020202020204" pitchFamily="34" charset="0"/>
                <a:sym typeface="Times New Roman"/>
              </a:rPr>
              <a:t>KN khẳng định</a:t>
            </a:r>
          </a:p>
          <a:p>
            <a:pPr marL="857250" lvl="0" indent="-742950">
              <a:lnSpc>
                <a:spcPct val="100000"/>
              </a:lnSpc>
              <a:spcBef>
                <a:spcPts val="640"/>
              </a:spcBef>
              <a:spcAft>
                <a:spcPts val="0"/>
              </a:spcAft>
              <a:buSzPts val="3200"/>
              <a:buAutoNum type="arabicPeriod"/>
            </a:pPr>
            <a:r>
              <a:rPr lang="vi-VN" sz="3600" dirty="0" smtClean="0">
                <a:solidFill>
                  <a:schemeClr val="accent2"/>
                </a:solidFill>
                <a:latin typeface="Arial" panose="020B0604020202020204" pitchFamily="34" charset="0"/>
                <a:ea typeface="Times New Roman"/>
                <a:cs typeface="Arial" panose="020B0604020202020204" pitchFamily="34" charset="0"/>
                <a:sym typeface="Times New Roman"/>
              </a:rPr>
              <a:t>KN tóm tắt</a:t>
            </a:r>
            <a:endParaRPr lang="vi-VN" sz="3600" dirty="0">
              <a:solidFill>
                <a:schemeClr val="accent2"/>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2056675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vi-VN" sz="3600" b="1" dirty="0" smtClean="0">
                <a:solidFill>
                  <a:srgbClr val="FF0000"/>
                </a:solidFill>
                <a:latin typeface="+mn-lt"/>
              </a:rPr>
              <a:t>KỸ NĂNG TƯ VẤN VÀ GIAO TIẾP</a:t>
            </a:r>
            <a:br>
              <a:rPr lang="vi-VN" sz="3600" b="1" dirty="0" smtClean="0">
                <a:solidFill>
                  <a:srgbClr val="FF0000"/>
                </a:solidFill>
                <a:latin typeface="+mn-lt"/>
              </a:rPr>
            </a:br>
            <a:r>
              <a:rPr lang="vi-VN" sz="3600" b="1" dirty="0" smtClean="0">
                <a:solidFill>
                  <a:srgbClr val="FF0000"/>
                </a:solidFill>
                <a:latin typeface="+mn-lt"/>
              </a:rPr>
              <a:t>VỚI NGƯỜI RỐI LOẠN SỬ DỤNG CHẤT</a:t>
            </a:r>
            <a:endParaRPr lang="vi-VN" sz="3600" b="1" dirty="0">
              <a:solidFill>
                <a:srgbClr val="FF0000"/>
              </a:solidFill>
              <a:latin typeface="+mn-lt"/>
            </a:endParaRPr>
          </a:p>
        </p:txBody>
      </p:sp>
      <p:sp>
        <p:nvSpPr>
          <p:cNvPr id="3" name="Content Placeholder 2"/>
          <p:cNvSpPr>
            <a:spLocks noGrp="1"/>
          </p:cNvSpPr>
          <p:nvPr>
            <p:ph idx="1"/>
          </p:nvPr>
        </p:nvSpPr>
        <p:spPr>
          <a:xfrm>
            <a:off x="1287886" y="1845734"/>
            <a:ext cx="9465973" cy="4529308"/>
          </a:xfrm>
        </p:spPr>
        <p:txBody>
          <a:bodyPr>
            <a:normAutofit/>
          </a:bodyPr>
          <a:lstStyle/>
          <a:p>
            <a:pPr marL="114300" indent="0">
              <a:lnSpc>
                <a:spcPct val="100000"/>
              </a:lnSpc>
              <a:spcBef>
                <a:spcPts val="640"/>
              </a:spcBef>
              <a:spcAft>
                <a:spcPts val="0"/>
              </a:spcAft>
              <a:buSzPts val="3200"/>
              <a:buNone/>
            </a:pPr>
            <a:r>
              <a:rPr lang="vi-VN" sz="3200" b="1" dirty="0" smtClean="0">
                <a:solidFill>
                  <a:srgbClr val="0070C0"/>
                </a:solidFill>
                <a:latin typeface="Arial" panose="020B0604020202020204" pitchFamily="34" charset="0"/>
                <a:ea typeface="Times New Roman"/>
                <a:cs typeface="Arial" panose="020B0604020202020204" pitchFamily="34" charset="0"/>
                <a:sym typeface="Times New Roman"/>
              </a:rPr>
              <a:t>1. KN tư vấn và giao tiếp bằng lời</a:t>
            </a:r>
            <a:r>
              <a:rPr lang="en-US" sz="3200" b="1"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3200" b="1" dirty="0" err="1" smtClean="0">
                <a:solidFill>
                  <a:srgbClr val="0070C0"/>
                </a:solidFill>
                <a:latin typeface="Arial" panose="020B0604020202020204" pitchFamily="34" charset="0"/>
                <a:ea typeface="Times New Roman"/>
                <a:cs typeface="Arial" panose="020B0604020202020204" pitchFamily="34" charset="0"/>
                <a:sym typeface="Times New Roman"/>
              </a:rPr>
              <a:t>nói</a:t>
            </a:r>
            <a:r>
              <a:rPr lang="en-US" sz="3200" b="1" dirty="0" smtClean="0">
                <a:solidFill>
                  <a:srgbClr val="0070C0"/>
                </a:solidFill>
                <a:latin typeface="Arial" panose="020B0604020202020204" pitchFamily="34" charset="0"/>
                <a:cs typeface="Arial" panose="020B0604020202020204" pitchFamily="34" charset="0"/>
                <a:sym typeface="Times New Roman"/>
              </a:rPr>
              <a:t>:</a:t>
            </a:r>
            <a:endParaRPr lang="en-US" sz="3200" b="1" dirty="0" smtClean="0">
              <a:solidFill>
                <a:srgbClr val="0070C0"/>
              </a:solidFill>
              <a:latin typeface="Arial" panose="020B0604020202020204" pitchFamily="34" charset="0"/>
              <a:cs typeface="Arial" panose="020B0604020202020204" pitchFamily="34" charset="0"/>
            </a:endParaRPr>
          </a:p>
          <a:p>
            <a:pPr marL="571500" indent="-457200">
              <a:lnSpc>
                <a:spcPct val="100000"/>
              </a:lnSpc>
              <a:spcBef>
                <a:spcPts val="640"/>
              </a:spcBef>
              <a:spcAft>
                <a:spcPts val="0"/>
              </a:spcAft>
              <a:buSzPts val="3200"/>
              <a:buFontTx/>
              <a:buChar char="-"/>
            </a:pPr>
            <a:r>
              <a:rPr lang="en-US" sz="3200" dirty="0" err="1">
                <a:solidFill>
                  <a:srgbClr val="0070C0"/>
                </a:solidFill>
                <a:latin typeface="Arial" panose="020B0604020202020204" pitchFamily="34" charset="0"/>
                <a:cs typeface="Arial" panose="020B0604020202020204" pitchFamily="34" charset="0"/>
              </a:rPr>
              <a:t>Nói</a:t>
            </a:r>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ngắn</a:t>
            </a:r>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gọn</a:t>
            </a:r>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chính</a:t>
            </a:r>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xác</a:t>
            </a:r>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dễ</a:t>
            </a:r>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hiểu</a:t>
            </a:r>
            <a:r>
              <a:rPr lang="en-US" sz="3200" dirty="0">
                <a:solidFill>
                  <a:srgbClr val="0070C0"/>
                </a:solidFill>
                <a:latin typeface="Arial" panose="020B0604020202020204" pitchFamily="34" charset="0"/>
                <a:cs typeface="Arial" panose="020B0604020202020204" pitchFamily="34" charset="0"/>
              </a:rPr>
              <a:t>.</a:t>
            </a:r>
          </a:p>
          <a:p>
            <a:pPr marL="571500" indent="-457200">
              <a:lnSpc>
                <a:spcPct val="100000"/>
              </a:lnSpc>
              <a:spcBef>
                <a:spcPts val="640"/>
              </a:spcBef>
              <a:spcAft>
                <a:spcPts val="0"/>
              </a:spcAft>
              <a:buSzPts val="3200"/>
              <a:buFontTx/>
              <a:buChar char="-"/>
            </a:pPr>
            <a:r>
              <a:rPr lang="en-US" sz="3200" dirty="0" err="1" smtClean="0">
                <a:solidFill>
                  <a:srgbClr val="0070C0"/>
                </a:solidFill>
                <a:latin typeface="Arial" panose="020B0604020202020204" pitchFamily="34" charset="0"/>
                <a:cs typeface="Arial" panose="020B0604020202020204" pitchFamily="34" charset="0"/>
              </a:rPr>
              <a:t>Sử</a:t>
            </a:r>
            <a:r>
              <a:rPr lang="en-US" sz="3200" dirty="0" smtClean="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dụng</a:t>
            </a:r>
            <a:r>
              <a:rPr lang="en-US" sz="3200" dirty="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ngôn</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ngữ</a:t>
            </a:r>
            <a:r>
              <a:rPr lang="en-US" sz="3200" dirty="0" smtClean="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của</a:t>
            </a:r>
            <a:r>
              <a:rPr lang="en-US" sz="3200" dirty="0">
                <a:solidFill>
                  <a:srgbClr val="0070C0"/>
                </a:solidFill>
                <a:latin typeface="Arial" panose="020B0604020202020204" pitchFamily="34" charset="0"/>
                <a:cs typeface="Arial" panose="020B0604020202020204" pitchFamily="34" charset="0"/>
              </a:rPr>
              <a:t> </a:t>
            </a:r>
            <a:r>
              <a:rPr lang="en-US" sz="3200" dirty="0" smtClean="0">
                <a:solidFill>
                  <a:srgbClr val="0070C0"/>
                </a:solidFill>
                <a:latin typeface="Arial" panose="020B0604020202020204" pitchFamily="34" charset="0"/>
                <a:cs typeface="Arial" panose="020B0604020202020204" pitchFamily="34" charset="0"/>
              </a:rPr>
              <a:t>KH.</a:t>
            </a:r>
          </a:p>
          <a:p>
            <a:pPr marL="571500" indent="-457200">
              <a:lnSpc>
                <a:spcPct val="100000"/>
              </a:lnSpc>
              <a:spcBef>
                <a:spcPts val="640"/>
              </a:spcBef>
              <a:spcAft>
                <a:spcPts val="0"/>
              </a:spcAft>
              <a:buSzPts val="3200"/>
              <a:buFontTx/>
              <a:buChar char="-"/>
            </a:pPr>
            <a:r>
              <a:rPr lang="en-US" sz="3200" dirty="0" err="1" smtClean="0">
                <a:solidFill>
                  <a:srgbClr val="0070C0"/>
                </a:solidFill>
                <a:latin typeface="Arial" panose="020B0604020202020204" pitchFamily="34" charset="0"/>
                <a:cs typeface="Arial" panose="020B0604020202020204" pitchFamily="34" charset="0"/>
              </a:rPr>
              <a:t>Nên</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nghe</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nhiều</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hơn</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nói</a:t>
            </a:r>
            <a:r>
              <a:rPr lang="en-US" sz="3200" dirty="0" smtClean="0">
                <a:solidFill>
                  <a:srgbClr val="0070C0"/>
                </a:solidFill>
                <a:latin typeface="Arial" panose="020B0604020202020204" pitchFamily="34" charset="0"/>
                <a:cs typeface="Arial" panose="020B0604020202020204" pitchFamily="34" charset="0"/>
              </a:rPr>
              <a:t>. </a:t>
            </a:r>
          </a:p>
          <a:p>
            <a:pPr marL="571500" indent="-457200">
              <a:lnSpc>
                <a:spcPct val="100000"/>
              </a:lnSpc>
              <a:spcBef>
                <a:spcPts val="640"/>
              </a:spcBef>
              <a:spcAft>
                <a:spcPts val="0"/>
              </a:spcAft>
              <a:buSzPts val="3200"/>
              <a:buFontTx/>
              <a:buChar char="-"/>
            </a:pPr>
            <a:r>
              <a:rPr lang="en-US" sz="3200" dirty="0" err="1" smtClean="0">
                <a:solidFill>
                  <a:srgbClr val="0070C0"/>
                </a:solidFill>
                <a:latin typeface="Arial" panose="020B0604020202020204" pitchFamily="34" charset="0"/>
                <a:cs typeface="Arial" panose="020B0604020202020204" pitchFamily="34" charset="0"/>
              </a:rPr>
              <a:t>Lắng</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nghe</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tích</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cực</a:t>
            </a:r>
            <a:r>
              <a:rPr lang="en-US" sz="3200" dirty="0" smtClean="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thể</a:t>
            </a:r>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hiện</a:t>
            </a:r>
            <a:r>
              <a:rPr lang="en-US" sz="3200" dirty="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cảm</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xúc</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phù</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hợp</a:t>
            </a:r>
            <a:r>
              <a:rPr lang="en-US" sz="3200" dirty="0" smtClean="0">
                <a:solidFill>
                  <a:srgbClr val="0070C0"/>
                </a:solidFill>
                <a:latin typeface="Arial" panose="020B0604020202020204" pitchFamily="34" charset="0"/>
                <a:cs typeface="Arial" panose="020B0604020202020204" pitchFamily="34" charset="0"/>
              </a:rPr>
              <a:t>.</a:t>
            </a:r>
          </a:p>
          <a:p>
            <a:pPr marL="571500" indent="-457200">
              <a:lnSpc>
                <a:spcPct val="100000"/>
              </a:lnSpc>
              <a:spcBef>
                <a:spcPts val="640"/>
              </a:spcBef>
              <a:spcAft>
                <a:spcPts val="0"/>
              </a:spcAft>
              <a:buSzPts val="3200"/>
              <a:buFontTx/>
              <a:buChar char="-"/>
            </a:pP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Dùng</a:t>
            </a: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nhiều</a:t>
            </a: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câu</a:t>
            </a: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hỏi</a:t>
            </a: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mở</a:t>
            </a: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p>
          <a:p>
            <a:pPr marL="114300" lvl="0" indent="0">
              <a:lnSpc>
                <a:spcPct val="100000"/>
              </a:lnSpc>
              <a:spcBef>
                <a:spcPts val="640"/>
              </a:spcBef>
              <a:spcAft>
                <a:spcPts val="0"/>
              </a:spcAft>
              <a:buSzPts val="3200"/>
              <a:buNone/>
            </a:pPr>
            <a:r>
              <a:rPr lang="vi-VN" sz="3200" b="1" dirty="0" smtClean="0">
                <a:solidFill>
                  <a:srgbClr val="0070C0"/>
                </a:solidFill>
                <a:latin typeface="Arial" panose="020B0604020202020204" pitchFamily="34" charset="0"/>
                <a:ea typeface="Times New Roman"/>
                <a:cs typeface="Arial" panose="020B0604020202020204" pitchFamily="34" charset="0"/>
                <a:sym typeface="Times New Roman"/>
              </a:rPr>
              <a:t>Cho ví dụ: «bài tập xé giấy»</a:t>
            </a:r>
          </a:p>
          <a:p>
            <a:pPr marL="114300" lvl="0" indent="0" algn="ctr">
              <a:lnSpc>
                <a:spcPct val="100000"/>
              </a:lnSpc>
              <a:spcBef>
                <a:spcPts val="640"/>
              </a:spcBef>
              <a:spcAft>
                <a:spcPts val="0"/>
              </a:spcAft>
              <a:buSzPts val="3200"/>
              <a:buNone/>
            </a:pPr>
            <a:endParaRPr lang="vi-VN" b="1" dirty="0">
              <a:solidFill>
                <a:srgbClr val="002060"/>
              </a:solidFill>
              <a:latin typeface="Arial" panose="020B0604020202020204" pitchFamily="34" charset="0"/>
              <a:ea typeface="Times New Roman"/>
              <a:cs typeface="Arial" panose="020B0604020202020204" pitchFamily="34" charset="0"/>
              <a:sym typeface="Times New Roman"/>
            </a:endParaRPr>
          </a:p>
        </p:txBody>
      </p:sp>
    </p:spTree>
    <p:extLst>
      <p:ext uri="{BB962C8B-B14F-4D97-AF65-F5344CB8AC3E}">
        <p14:creationId xmlns:p14="http://schemas.microsoft.com/office/powerpoint/2010/main" val="38378059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vi-VN" sz="3600" b="1" dirty="0" smtClean="0">
                <a:solidFill>
                  <a:srgbClr val="FF0000"/>
                </a:solidFill>
                <a:latin typeface="+mn-lt"/>
              </a:rPr>
              <a:t>KỸ NĂNG TƯ VẤN VÀ GIAO TIẾP</a:t>
            </a:r>
            <a:br>
              <a:rPr lang="vi-VN" sz="3600" b="1" dirty="0" smtClean="0">
                <a:solidFill>
                  <a:srgbClr val="FF0000"/>
                </a:solidFill>
                <a:latin typeface="+mn-lt"/>
              </a:rPr>
            </a:br>
            <a:r>
              <a:rPr lang="vi-VN" sz="3600" b="1" dirty="0" smtClean="0">
                <a:solidFill>
                  <a:srgbClr val="FF0000"/>
                </a:solidFill>
                <a:latin typeface="+mn-lt"/>
              </a:rPr>
              <a:t>VỚI NGƯỜI RỐI LOẠN SỬ DỤNG CHẤT</a:t>
            </a:r>
            <a:endParaRPr lang="vi-VN" sz="3600" b="1" dirty="0">
              <a:solidFill>
                <a:srgbClr val="FF0000"/>
              </a:solidFill>
              <a:latin typeface="+mn-lt"/>
            </a:endParaRPr>
          </a:p>
        </p:txBody>
      </p:sp>
      <p:sp>
        <p:nvSpPr>
          <p:cNvPr id="3" name="Content Placeholder 2"/>
          <p:cNvSpPr>
            <a:spLocks noGrp="1"/>
          </p:cNvSpPr>
          <p:nvPr>
            <p:ph idx="1"/>
          </p:nvPr>
        </p:nvSpPr>
        <p:spPr>
          <a:xfrm>
            <a:off x="1236372" y="1845734"/>
            <a:ext cx="9919308" cy="4529308"/>
          </a:xfrm>
        </p:spPr>
        <p:txBody>
          <a:bodyPr>
            <a:normAutofit/>
          </a:bodyPr>
          <a:lstStyle/>
          <a:p>
            <a:pPr marL="114300" indent="0">
              <a:lnSpc>
                <a:spcPct val="100000"/>
              </a:lnSpc>
              <a:spcBef>
                <a:spcPts val="640"/>
              </a:spcBef>
              <a:spcAft>
                <a:spcPts val="0"/>
              </a:spcAft>
              <a:buSzPts val="3200"/>
              <a:buNone/>
            </a:pPr>
            <a:r>
              <a:rPr lang="vi-VN" sz="3200" b="1" dirty="0" smtClean="0">
                <a:solidFill>
                  <a:srgbClr val="0070C0"/>
                </a:solidFill>
                <a:latin typeface="Arial" panose="020B0604020202020204" pitchFamily="34" charset="0"/>
                <a:ea typeface="Times New Roman"/>
                <a:cs typeface="Arial" panose="020B0604020202020204" pitchFamily="34" charset="0"/>
                <a:sym typeface="Times New Roman"/>
              </a:rPr>
              <a:t>2. KN tư vấn và giao </a:t>
            </a:r>
            <a:r>
              <a:rPr lang="vi-VN" sz="3200" b="1" dirty="0">
                <a:solidFill>
                  <a:srgbClr val="0070C0"/>
                </a:solidFill>
                <a:latin typeface="Arial" panose="020B0604020202020204" pitchFamily="34" charset="0"/>
                <a:ea typeface="Times New Roman"/>
                <a:cs typeface="Arial" panose="020B0604020202020204" pitchFamily="34" charset="0"/>
                <a:sym typeface="Times New Roman"/>
              </a:rPr>
              <a:t>tiếp </a:t>
            </a:r>
            <a:r>
              <a:rPr lang="vi-VN" sz="3200" b="1" dirty="0" smtClean="0">
                <a:solidFill>
                  <a:srgbClr val="0070C0"/>
                </a:solidFill>
                <a:latin typeface="Arial" panose="020B0604020202020204" pitchFamily="34" charset="0"/>
                <a:ea typeface="Times New Roman"/>
                <a:cs typeface="Arial" panose="020B0604020202020204" pitchFamily="34" charset="0"/>
                <a:sym typeface="Times New Roman"/>
              </a:rPr>
              <a:t>bằng ngôn ngữ cơ thể:</a:t>
            </a:r>
          </a:p>
          <a:p>
            <a:pPr marL="571500" indent="-457200">
              <a:lnSpc>
                <a:spcPct val="100000"/>
              </a:lnSpc>
              <a:spcBef>
                <a:spcPts val="640"/>
              </a:spcBef>
              <a:spcAft>
                <a:spcPts val="0"/>
              </a:spcAft>
              <a:buSzPts val="3200"/>
              <a:buFontTx/>
              <a:buChar char="-"/>
            </a:pP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Ánh</a:t>
            </a: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mắt</a:t>
            </a: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nét</a:t>
            </a: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mặt</a:t>
            </a: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p>
          <a:p>
            <a:pPr marL="571500" indent="-457200">
              <a:lnSpc>
                <a:spcPct val="100000"/>
              </a:lnSpc>
              <a:spcBef>
                <a:spcPts val="640"/>
              </a:spcBef>
              <a:spcAft>
                <a:spcPts val="0"/>
              </a:spcAft>
              <a:buSzPts val="3200"/>
              <a:buFontTx/>
              <a:buChar char="-"/>
            </a:pPr>
            <a:r>
              <a:rPr lang="en-US" sz="3200" dirty="0" err="1">
                <a:solidFill>
                  <a:srgbClr val="0070C0"/>
                </a:solidFill>
                <a:latin typeface="Arial" panose="020B0604020202020204" pitchFamily="34" charset="0"/>
                <a:ea typeface="Times New Roman"/>
                <a:cs typeface="Arial" panose="020B0604020202020204" pitchFamily="34" charset="0"/>
                <a:sym typeface="Times New Roman"/>
              </a:rPr>
              <a:t>T</a:t>
            </a: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hái</a:t>
            </a: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độ</a:t>
            </a: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cử</a:t>
            </a: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chỉ</a:t>
            </a: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p>
          <a:p>
            <a:pPr marL="571500" indent="-457200">
              <a:lnSpc>
                <a:spcPct val="100000"/>
              </a:lnSpc>
              <a:spcBef>
                <a:spcPts val="640"/>
              </a:spcBef>
              <a:spcAft>
                <a:spcPts val="0"/>
              </a:spcAft>
              <a:buSzPts val="3200"/>
              <a:buFontTx/>
              <a:buChar char="-"/>
            </a:pPr>
            <a:r>
              <a:rPr lang="en-US" sz="3200" dirty="0" err="1">
                <a:solidFill>
                  <a:srgbClr val="0070C0"/>
                </a:solidFill>
                <a:latin typeface="Arial" panose="020B0604020202020204" pitchFamily="34" charset="0"/>
                <a:ea typeface="Times New Roman"/>
                <a:cs typeface="Arial" panose="020B0604020202020204" pitchFamily="34" charset="0"/>
                <a:sym typeface="Times New Roman"/>
              </a:rPr>
              <a:t>T</a:t>
            </a: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ư</a:t>
            </a: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thế</a:t>
            </a: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ngồi</a:t>
            </a: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khoảng</a:t>
            </a: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cách</a:t>
            </a: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giữa</a:t>
            </a: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hai</a:t>
            </a: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bên</a:t>
            </a:r>
            <a:endParaRPr lang="en-US" sz="3200" dirty="0" smtClean="0">
              <a:solidFill>
                <a:srgbClr val="0070C0"/>
              </a:solidFill>
              <a:latin typeface="Arial" panose="020B0604020202020204" pitchFamily="34" charset="0"/>
              <a:ea typeface="Times New Roman"/>
              <a:cs typeface="Arial" panose="020B0604020202020204" pitchFamily="34" charset="0"/>
              <a:sym typeface="Times New Roman"/>
            </a:endParaRPr>
          </a:p>
          <a:p>
            <a:pPr marL="571500" indent="-457200">
              <a:lnSpc>
                <a:spcPct val="100000"/>
              </a:lnSpc>
              <a:spcBef>
                <a:spcPts val="640"/>
              </a:spcBef>
              <a:spcAft>
                <a:spcPts val="0"/>
              </a:spcAft>
              <a:buSzPts val="3200"/>
              <a:buFontTx/>
              <a:buChar char="-"/>
            </a:pP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p>
          <a:p>
            <a:pPr marL="114300" lvl="0" indent="0">
              <a:lnSpc>
                <a:spcPct val="100000"/>
              </a:lnSpc>
              <a:spcBef>
                <a:spcPts val="640"/>
              </a:spcBef>
              <a:spcAft>
                <a:spcPts val="0"/>
              </a:spcAft>
              <a:buSzPts val="3200"/>
              <a:buNone/>
            </a:pPr>
            <a:r>
              <a:rPr lang="en-US" sz="3200" b="1" dirty="0" smtClean="0">
                <a:solidFill>
                  <a:srgbClr val="0070C0"/>
                </a:solidFill>
                <a:latin typeface="Arial" panose="020B0604020202020204" pitchFamily="34" charset="0"/>
                <a:ea typeface="Times New Roman"/>
                <a:cs typeface="Arial" panose="020B0604020202020204" pitchFamily="34" charset="0"/>
                <a:sym typeface="Times New Roman"/>
              </a:rPr>
              <a:t>Cho </a:t>
            </a:r>
            <a:r>
              <a:rPr lang="en-US" sz="3200" b="1" dirty="0" err="1" smtClean="0">
                <a:solidFill>
                  <a:srgbClr val="0070C0"/>
                </a:solidFill>
                <a:latin typeface="Arial" panose="020B0604020202020204" pitchFamily="34" charset="0"/>
                <a:ea typeface="Times New Roman"/>
                <a:cs typeface="Arial" panose="020B0604020202020204" pitchFamily="34" charset="0"/>
                <a:sym typeface="Times New Roman"/>
              </a:rPr>
              <a:t>ví</a:t>
            </a:r>
            <a:r>
              <a:rPr lang="en-US" sz="3200" b="1"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3200" b="1" dirty="0" err="1" smtClean="0">
                <a:solidFill>
                  <a:srgbClr val="0070C0"/>
                </a:solidFill>
                <a:latin typeface="Arial" panose="020B0604020202020204" pitchFamily="34" charset="0"/>
                <a:ea typeface="Times New Roman"/>
                <a:cs typeface="Arial" panose="020B0604020202020204" pitchFamily="34" charset="0"/>
                <a:sym typeface="Times New Roman"/>
              </a:rPr>
              <a:t>dụ</a:t>
            </a:r>
            <a:endParaRPr lang="vi-VN" sz="3200" b="1" dirty="0" smtClean="0">
              <a:solidFill>
                <a:srgbClr val="0070C0"/>
              </a:solidFill>
              <a:latin typeface="Arial" panose="020B0604020202020204" pitchFamily="34" charset="0"/>
              <a:ea typeface="Times New Roman"/>
              <a:cs typeface="Arial" panose="020B0604020202020204" pitchFamily="34" charset="0"/>
              <a:sym typeface="Times New Roman"/>
            </a:endParaRPr>
          </a:p>
          <a:p>
            <a:pPr marL="114300" lvl="0" indent="0" algn="ctr">
              <a:lnSpc>
                <a:spcPct val="100000"/>
              </a:lnSpc>
              <a:spcBef>
                <a:spcPts val="640"/>
              </a:spcBef>
              <a:spcAft>
                <a:spcPts val="0"/>
              </a:spcAft>
              <a:buSzPts val="3200"/>
              <a:buNone/>
            </a:pPr>
            <a:endParaRPr lang="vi-VN" b="1" dirty="0">
              <a:solidFill>
                <a:srgbClr val="002060"/>
              </a:solidFill>
              <a:latin typeface="Arial" panose="020B0604020202020204" pitchFamily="34" charset="0"/>
              <a:ea typeface="Times New Roman"/>
              <a:cs typeface="Arial" panose="020B0604020202020204" pitchFamily="34" charset="0"/>
              <a:sym typeface="Times New Roman"/>
            </a:endParaRPr>
          </a:p>
        </p:txBody>
      </p:sp>
    </p:spTree>
    <p:extLst>
      <p:ext uri="{BB962C8B-B14F-4D97-AF65-F5344CB8AC3E}">
        <p14:creationId xmlns:p14="http://schemas.microsoft.com/office/powerpoint/2010/main" val="1287515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vi-VN" sz="3600" b="1" dirty="0" smtClean="0">
                <a:solidFill>
                  <a:srgbClr val="FF0000"/>
                </a:solidFill>
                <a:latin typeface="+mn-lt"/>
              </a:rPr>
              <a:t>KỸ NĂNG TƯ VẤN VÀ GIAO TIẾP</a:t>
            </a:r>
            <a:br>
              <a:rPr lang="vi-VN" sz="3600" b="1" dirty="0" smtClean="0">
                <a:solidFill>
                  <a:srgbClr val="FF0000"/>
                </a:solidFill>
                <a:latin typeface="+mn-lt"/>
              </a:rPr>
            </a:br>
            <a:r>
              <a:rPr lang="vi-VN" sz="3600" b="1" dirty="0" smtClean="0">
                <a:solidFill>
                  <a:srgbClr val="FF0000"/>
                </a:solidFill>
                <a:latin typeface="+mn-lt"/>
              </a:rPr>
              <a:t>VỚI NGƯỜI RỐI LOẠN SỬ DỤNG CHẤT</a:t>
            </a:r>
            <a:endParaRPr lang="vi-VN" sz="3600" b="1" dirty="0">
              <a:solidFill>
                <a:srgbClr val="FF0000"/>
              </a:solidFill>
              <a:latin typeface="+mn-lt"/>
            </a:endParaRPr>
          </a:p>
        </p:txBody>
      </p:sp>
      <p:sp>
        <p:nvSpPr>
          <p:cNvPr id="3" name="Content Placeholder 2"/>
          <p:cNvSpPr>
            <a:spLocks noGrp="1"/>
          </p:cNvSpPr>
          <p:nvPr>
            <p:ph idx="1"/>
          </p:nvPr>
        </p:nvSpPr>
        <p:spPr>
          <a:xfrm>
            <a:off x="1210614" y="1845734"/>
            <a:ext cx="9684913" cy="4023360"/>
          </a:xfrm>
        </p:spPr>
        <p:txBody>
          <a:bodyPr>
            <a:normAutofit/>
          </a:bodyPr>
          <a:lstStyle/>
          <a:p>
            <a:pPr marL="114300" lvl="0" indent="0">
              <a:lnSpc>
                <a:spcPct val="100000"/>
              </a:lnSpc>
              <a:spcBef>
                <a:spcPts val="640"/>
              </a:spcBef>
              <a:spcAft>
                <a:spcPts val="0"/>
              </a:spcAft>
              <a:buSzPts val="3200"/>
              <a:buNone/>
            </a:pPr>
            <a:r>
              <a:rPr lang="vi-VN" sz="3200" b="1" dirty="0" smtClean="0">
                <a:solidFill>
                  <a:srgbClr val="0070C0"/>
                </a:solidFill>
                <a:ea typeface="Times New Roman"/>
                <a:cs typeface="Arial" panose="020B0604020202020204" pitchFamily="34" charset="0"/>
                <a:sym typeface="Times New Roman"/>
              </a:rPr>
              <a:t>3. KN Quan sát:</a:t>
            </a:r>
          </a:p>
          <a:p>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Đón</a:t>
            </a:r>
            <a:r>
              <a:rPr lang="en-US" sz="3200" dirty="0" smtClean="0">
                <a:solidFill>
                  <a:srgbClr val="0070C0"/>
                </a:solidFill>
                <a:latin typeface="Arial" panose="020B0604020202020204" pitchFamily="34" charset="0"/>
                <a:cs typeface="Arial" panose="020B0604020202020204" pitchFamily="34" charset="0"/>
              </a:rPr>
              <a:t> KH </a:t>
            </a:r>
            <a:r>
              <a:rPr lang="en-US" sz="3200" dirty="0" err="1" smtClean="0">
                <a:solidFill>
                  <a:srgbClr val="0070C0"/>
                </a:solidFill>
                <a:latin typeface="Arial" panose="020B0604020202020204" pitchFamily="34" charset="0"/>
                <a:cs typeface="Arial" panose="020B0604020202020204" pitchFamily="34" charset="0"/>
              </a:rPr>
              <a:t>với</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thái</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độ</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niềm</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nở</a:t>
            </a:r>
            <a:r>
              <a:rPr lang="en-US" sz="3200" dirty="0" smtClean="0">
                <a:solidFill>
                  <a:srgbClr val="0070C0"/>
                </a:solidFill>
                <a:latin typeface="Arial" panose="020B0604020202020204" pitchFamily="34" charset="0"/>
                <a:cs typeface="Arial" panose="020B0604020202020204" pitchFamily="34" charset="0"/>
              </a:rPr>
              <a:t>.</a:t>
            </a:r>
          </a:p>
          <a:p>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Quan</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sát</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toàn</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bộ</a:t>
            </a:r>
            <a:r>
              <a:rPr lang="en-US" sz="3200" dirty="0" smtClean="0">
                <a:solidFill>
                  <a:srgbClr val="0070C0"/>
                </a:solidFill>
                <a:latin typeface="Arial" panose="020B0604020202020204" pitchFamily="34" charset="0"/>
                <a:cs typeface="Arial" panose="020B0604020202020204" pitchFamily="34" charset="0"/>
              </a:rPr>
              <a:t> con </a:t>
            </a:r>
            <a:r>
              <a:rPr lang="en-US" sz="3200" dirty="0" err="1" smtClean="0">
                <a:solidFill>
                  <a:srgbClr val="0070C0"/>
                </a:solidFill>
                <a:latin typeface="Arial" panose="020B0604020202020204" pitchFamily="34" charset="0"/>
                <a:cs typeface="Arial" panose="020B0604020202020204" pitchFamily="34" charset="0"/>
              </a:rPr>
              <a:t>người</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của</a:t>
            </a:r>
            <a:r>
              <a:rPr lang="en-US" sz="3200" dirty="0" smtClean="0">
                <a:solidFill>
                  <a:srgbClr val="0070C0"/>
                </a:solidFill>
                <a:latin typeface="Arial" panose="020B0604020202020204" pitchFamily="34" charset="0"/>
                <a:cs typeface="Arial" panose="020B0604020202020204" pitchFamily="34" charset="0"/>
              </a:rPr>
              <a:t> KH.</a:t>
            </a:r>
          </a:p>
          <a:p>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Chú</a:t>
            </a:r>
            <a:r>
              <a:rPr lang="en-US" sz="3200" dirty="0" smtClean="0">
                <a:solidFill>
                  <a:srgbClr val="0070C0"/>
                </a:solidFill>
                <a:latin typeface="Arial" panose="020B0604020202020204" pitchFamily="34" charset="0"/>
                <a:cs typeface="Arial" panose="020B0604020202020204" pitchFamily="34" charset="0"/>
              </a:rPr>
              <a:t> ý </a:t>
            </a:r>
            <a:r>
              <a:rPr lang="en-US" sz="3200" dirty="0" err="1" smtClean="0">
                <a:solidFill>
                  <a:srgbClr val="0070C0"/>
                </a:solidFill>
                <a:latin typeface="Arial" panose="020B0604020202020204" pitchFamily="34" charset="0"/>
                <a:cs typeface="Arial" panose="020B0604020202020204" pitchFamily="34" charset="0"/>
              </a:rPr>
              <a:t>những</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biểu</a:t>
            </a:r>
            <a:r>
              <a:rPr lang="en-US" sz="3200" dirty="0" smtClean="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hiện</a:t>
            </a:r>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của</a:t>
            </a:r>
            <a:r>
              <a:rPr lang="en-US" sz="3200" dirty="0">
                <a:solidFill>
                  <a:srgbClr val="0070C0"/>
                </a:solidFill>
                <a:latin typeface="Arial" panose="020B0604020202020204" pitchFamily="34" charset="0"/>
                <a:cs typeface="Arial" panose="020B0604020202020204" pitchFamily="34" charset="0"/>
              </a:rPr>
              <a:t> </a:t>
            </a:r>
            <a:r>
              <a:rPr lang="en-US" sz="3200" dirty="0" smtClean="0">
                <a:solidFill>
                  <a:srgbClr val="0070C0"/>
                </a:solidFill>
                <a:latin typeface="Arial" panose="020B0604020202020204" pitchFamily="34" charset="0"/>
                <a:cs typeface="Arial" panose="020B0604020202020204" pitchFamily="34" charset="0"/>
              </a:rPr>
              <a:t>KH </a:t>
            </a:r>
            <a:r>
              <a:rPr lang="en-US" sz="3200" dirty="0" err="1">
                <a:solidFill>
                  <a:srgbClr val="0070C0"/>
                </a:solidFill>
                <a:latin typeface="Arial" panose="020B0604020202020204" pitchFamily="34" charset="0"/>
                <a:cs typeface="Arial" panose="020B0604020202020204" pitchFamily="34" charset="0"/>
              </a:rPr>
              <a:t>thông</a:t>
            </a:r>
            <a:r>
              <a:rPr lang="en-US" sz="3200" dirty="0">
                <a:solidFill>
                  <a:srgbClr val="0070C0"/>
                </a:solidFill>
                <a:latin typeface="Arial" panose="020B0604020202020204" pitchFamily="34" charset="0"/>
                <a:cs typeface="Arial" panose="020B0604020202020204" pitchFamily="34" charset="0"/>
              </a:rPr>
              <a:t> qua </a:t>
            </a:r>
            <a:r>
              <a:rPr lang="en-US" sz="3200" dirty="0" err="1" smtClean="0">
                <a:solidFill>
                  <a:srgbClr val="0070C0"/>
                </a:solidFill>
                <a:latin typeface="Arial" panose="020B0604020202020204" pitchFamily="34" charset="0"/>
                <a:cs typeface="Arial" panose="020B0604020202020204" pitchFamily="34" charset="0"/>
              </a:rPr>
              <a:t>ánh</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mắt</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nét</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mặt</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thái</a:t>
            </a:r>
            <a:r>
              <a:rPr lang="en-US" sz="3200" dirty="0" smtClean="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độ</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cử</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chỉ</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để</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có</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phản</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hồi</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phù</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hợp</a:t>
            </a:r>
            <a:r>
              <a:rPr lang="en-US" sz="3200" dirty="0" smtClean="0">
                <a:solidFill>
                  <a:srgbClr val="0070C0"/>
                </a:solidFill>
                <a:latin typeface="Arial" panose="020B0604020202020204" pitchFamily="34" charset="0"/>
                <a:cs typeface="Arial" panose="020B0604020202020204" pitchFamily="34" charset="0"/>
              </a:rPr>
              <a:t>.</a:t>
            </a:r>
            <a:endParaRPr lang="vi-VN" sz="3200" dirty="0">
              <a:solidFill>
                <a:srgbClr val="0070C0"/>
              </a:solidFill>
              <a:latin typeface="Arial" panose="020B0604020202020204" pitchFamily="34" charset="0"/>
              <a:ea typeface="Times New Roman"/>
              <a:cs typeface="Arial" panose="020B0604020202020204" pitchFamily="34" charset="0"/>
              <a:sym typeface="Times New Roman"/>
            </a:endParaRPr>
          </a:p>
          <a:p>
            <a:r>
              <a:rPr lang="en-US" sz="3200" dirty="0" smtClean="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D</a:t>
            </a:r>
            <a:r>
              <a:rPr lang="en-US" sz="3200" dirty="0" err="1" smtClean="0">
                <a:solidFill>
                  <a:srgbClr val="0070C0"/>
                </a:solidFill>
                <a:latin typeface="Arial" panose="020B0604020202020204" pitchFamily="34" charset="0"/>
                <a:cs typeface="Arial" panose="020B0604020202020204" pitchFamily="34" charset="0"/>
              </a:rPr>
              <a:t>uy</a:t>
            </a:r>
            <a:r>
              <a:rPr lang="en-US" sz="3200" dirty="0" smtClean="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trì</a:t>
            </a:r>
            <a:r>
              <a:rPr lang="en-US" sz="3200" dirty="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giao</a:t>
            </a:r>
            <a:r>
              <a:rPr lang="en-US" sz="3200" dirty="0" smtClean="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tiếp</a:t>
            </a:r>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bằng</a:t>
            </a:r>
            <a:r>
              <a:rPr lang="en-US" sz="3200" dirty="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mắt</a:t>
            </a:r>
            <a:r>
              <a:rPr lang="en-US" sz="3200" dirty="0" smtClean="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thể</a:t>
            </a:r>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hiện</a:t>
            </a:r>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sự</a:t>
            </a:r>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quan</a:t>
            </a:r>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tâm</a:t>
            </a:r>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và</a:t>
            </a:r>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sẵn</a:t>
            </a:r>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sàng</a:t>
            </a:r>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lắng</a:t>
            </a:r>
            <a:r>
              <a:rPr lang="en-US" sz="3200" dirty="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nghe</a:t>
            </a:r>
            <a:r>
              <a:rPr lang="en-US" sz="3200" dirty="0" smtClean="0">
                <a:solidFill>
                  <a:srgbClr val="0070C0"/>
                </a:solidFill>
                <a:latin typeface="Arial" panose="020B0604020202020204" pitchFamily="34" charset="0"/>
                <a:cs typeface="Arial" panose="020B0604020202020204" pitchFamily="34" charset="0"/>
              </a:rPr>
              <a:t>.</a:t>
            </a:r>
            <a:endParaRPr lang="vi-VN" sz="3200" dirty="0">
              <a:solidFill>
                <a:srgbClr val="0070C0"/>
              </a:solidFill>
              <a:latin typeface="Arial" panose="020B0604020202020204" pitchFamily="34" charset="0"/>
              <a:cs typeface="Arial" panose="020B0604020202020204" pitchFamily="34" charset="0"/>
            </a:endParaRPr>
          </a:p>
          <a:p>
            <a:pPr marL="114300" lvl="0" indent="0" algn="ctr">
              <a:lnSpc>
                <a:spcPct val="100000"/>
              </a:lnSpc>
              <a:spcBef>
                <a:spcPts val="640"/>
              </a:spcBef>
              <a:spcAft>
                <a:spcPts val="0"/>
              </a:spcAft>
              <a:buSzPts val="3200"/>
              <a:buNone/>
            </a:pPr>
            <a:endParaRPr lang="vi-VN" b="1" dirty="0">
              <a:solidFill>
                <a:srgbClr val="0070C0"/>
              </a:solidFill>
              <a:ea typeface="Times New Roman"/>
              <a:cs typeface="Times New Roman"/>
              <a:sym typeface="Times New Roman"/>
            </a:endParaRPr>
          </a:p>
        </p:txBody>
      </p:sp>
    </p:spTree>
    <p:extLst>
      <p:ext uri="{BB962C8B-B14F-4D97-AF65-F5344CB8AC3E}">
        <p14:creationId xmlns:p14="http://schemas.microsoft.com/office/powerpoint/2010/main" val="10394223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vi-VN" sz="3600" b="1" dirty="0" smtClean="0">
                <a:solidFill>
                  <a:srgbClr val="FF0000"/>
                </a:solidFill>
                <a:latin typeface="+mn-lt"/>
              </a:rPr>
              <a:t>KỸ NĂNG TƯ VẤN VÀ GIAO TIẾP</a:t>
            </a:r>
            <a:br>
              <a:rPr lang="vi-VN" sz="3600" b="1" dirty="0" smtClean="0">
                <a:solidFill>
                  <a:srgbClr val="FF0000"/>
                </a:solidFill>
                <a:latin typeface="+mn-lt"/>
              </a:rPr>
            </a:br>
            <a:r>
              <a:rPr lang="vi-VN" sz="3600" b="1" dirty="0" smtClean="0">
                <a:solidFill>
                  <a:srgbClr val="FF0000"/>
                </a:solidFill>
                <a:latin typeface="+mn-lt"/>
              </a:rPr>
              <a:t>VỚI NGƯỜI RỐI LOẠN SỬ DỤNG CHẤT</a:t>
            </a:r>
            <a:endParaRPr lang="vi-VN" sz="3600" b="1" dirty="0">
              <a:solidFill>
                <a:srgbClr val="FF0000"/>
              </a:solidFill>
              <a:latin typeface="+mn-lt"/>
            </a:endParaRPr>
          </a:p>
        </p:txBody>
      </p:sp>
      <p:sp>
        <p:nvSpPr>
          <p:cNvPr id="3" name="Content Placeholder 2"/>
          <p:cNvSpPr>
            <a:spLocks noGrp="1"/>
          </p:cNvSpPr>
          <p:nvPr>
            <p:ph idx="1"/>
          </p:nvPr>
        </p:nvSpPr>
        <p:spPr>
          <a:xfrm>
            <a:off x="1097280" y="1845734"/>
            <a:ext cx="10058400" cy="4023360"/>
          </a:xfrm>
        </p:spPr>
        <p:txBody>
          <a:bodyPr>
            <a:normAutofit/>
          </a:bodyPr>
          <a:lstStyle/>
          <a:p>
            <a:pPr marL="114300" lvl="0" indent="0">
              <a:lnSpc>
                <a:spcPct val="100000"/>
              </a:lnSpc>
              <a:spcBef>
                <a:spcPts val="640"/>
              </a:spcBef>
              <a:spcAft>
                <a:spcPts val="0"/>
              </a:spcAft>
              <a:buSzPts val="3200"/>
              <a:buNone/>
            </a:pPr>
            <a:r>
              <a:rPr lang="vi-VN" sz="3200" b="1" dirty="0">
                <a:solidFill>
                  <a:srgbClr val="0070C0"/>
                </a:solidFill>
                <a:ea typeface="Times New Roman"/>
                <a:cs typeface="Arial" panose="020B0604020202020204" pitchFamily="34" charset="0"/>
                <a:sym typeface="Times New Roman"/>
              </a:rPr>
              <a:t>4</a:t>
            </a:r>
            <a:r>
              <a:rPr lang="vi-VN" sz="3200" b="1" dirty="0" smtClean="0">
                <a:solidFill>
                  <a:srgbClr val="0070C0"/>
                </a:solidFill>
                <a:ea typeface="Times New Roman"/>
                <a:cs typeface="Arial" panose="020B0604020202020204" pitchFamily="34" charset="0"/>
                <a:sym typeface="Times New Roman"/>
              </a:rPr>
              <a:t>. Kỹ năng đặt câu hỏi:</a:t>
            </a:r>
          </a:p>
          <a:p>
            <a:pPr marL="571500" lvl="0" indent="-457200">
              <a:lnSpc>
                <a:spcPct val="100000"/>
              </a:lnSpc>
              <a:spcBef>
                <a:spcPts val="640"/>
              </a:spcBef>
              <a:spcAft>
                <a:spcPts val="0"/>
              </a:spcAft>
              <a:buSzPts val="3200"/>
              <a:buFontTx/>
              <a:buChar char="-"/>
            </a:pPr>
            <a:r>
              <a:rPr lang="vi-VN" sz="3200" dirty="0" smtClean="0">
                <a:solidFill>
                  <a:srgbClr val="0070C0"/>
                </a:solidFill>
                <a:ea typeface="Times New Roman"/>
                <a:cs typeface="Arial" panose="020B0604020202020204" pitchFamily="34" charset="0"/>
                <a:sym typeface="Times New Roman"/>
              </a:rPr>
              <a:t>Hỏi có mục đích, không hỏi để thỏa trí tò mò.</a:t>
            </a:r>
          </a:p>
          <a:p>
            <a:pPr marL="571500" lvl="0" indent="-457200">
              <a:lnSpc>
                <a:spcPct val="100000"/>
              </a:lnSpc>
              <a:spcBef>
                <a:spcPts val="640"/>
              </a:spcBef>
              <a:spcAft>
                <a:spcPts val="0"/>
              </a:spcAft>
              <a:buSzPts val="3200"/>
              <a:buFontTx/>
              <a:buChar char="-"/>
            </a:pPr>
            <a:r>
              <a:rPr lang="vi-VN" sz="3200" dirty="0" smtClean="0">
                <a:solidFill>
                  <a:srgbClr val="0070C0"/>
                </a:solidFill>
                <a:ea typeface="Times New Roman"/>
                <a:cs typeface="Arial" panose="020B0604020202020204" pitchFamily="34" charset="0"/>
                <a:sym typeface="Times New Roman"/>
              </a:rPr>
              <a:t>Câu hỏi ngắn gọn, rõ ràng, dễ hiểu.</a:t>
            </a:r>
          </a:p>
          <a:p>
            <a:pPr marL="114300" lvl="0" indent="0">
              <a:lnSpc>
                <a:spcPct val="100000"/>
              </a:lnSpc>
              <a:spcBef>
                <a:spcPts val="640"/>
              </a:spcBef>
              <a:spcAft>
                <a:spcPts val="0"/>
              </a:spcAft>
              <a:buSzPts val="3200"/>
              <a:buNone/>
            </a:pPr>
            <a:r>
              <a:rPr lang="vi-VN" sz="3200" dirty="0" smtClean="0">
                <a:solidFill>
                  <a:srgbClr val="0070C0"/>
                </a:solidFill>
                <a:ea typeface="Times New Roman"/>
                <a:cs typeface="Arial" panose="020B0604020202020204" pitchFamily="34" charset="0"/>
                <a:sym typeface="Times New Roman"/>
              </a:rPr>
              <a:t>-   Loại câu hỏi:</a:t>
            </a:r>
          </a:p>
          <a:p>
            <a:pPr marL="864108" lvl="1" indent="-457200">
              <a:lnSpc>
                <a:spcPct val="100000"/>
              </a:lnSpc>
              <a:spcBef>
                <a:spcPts val="640"/>
              </a:spcBef>
              <a:spcAft>
                <a:spcPts val="0"/>
              </a:spcAft>
              <a:buSzPts val="3200"/>
              <a:buFontTx/>
              <a:buChar char="-"/>
            </a:pPr>
            <a:r>
              <a:rPr lang="vi-VN" sz="3000" dirty="0" smtClean="0">
                <a:solidFill>
                  <a:srgbClr val="0070C0"/>
                </a:solidFill>
                <a:ea typeface="Times New Roman"/>
                <a:cs typeface="Arial" panose="020B0604020202020204" pitchFamily="34" charset="0"/>
                <a:sym typeface="Times New Roman"/>
              </a:rPr>
              <a:t>Câu hỏi đóng: ít thông tin </a:t>
            </a:r>
          </a:p>
          <a:p>
            <a:pPr marL="864108" lvl="1" indent="-457200">
              <a:lnSpc>
                <a:spcPct val="100000"/>
              </a:lnSpc>
              <a:spcBef>
                <a:spcPts val="640"/>
              </a:spcBef>
              <a:spcAft>
                <a:spcPts val="0"/>
              </a:spcAft>
              <a:buSzPts val="3200"/>
              <a:buFontTx/>
              <a:buChar char="-"/>
            </a:pPr>
            <a:r>
              <a:rPr lang="vi-VN" sz="3000" dirty="0" smtClean="0">
                <a:solidFill>
                  <a:srgbClr val="0070C0"/>
                </a:solidFill>
                <a:ea typeface="Times New Roman"/>
                <a:cs typeface="Arial" panose="020B0604020202020204" pitchFamily="34" charset="0"/>
                <a:sym typeface="Times New Roman"/>
              </a:rPr>
              <a:t>Câu hỏi mở: khuyến khích KH nói và cho nhiều thông tin, nên </a:t>
            </a:r>
            <a:r>
              <a:rPr lang="vi-VN" sz="3200" dirty="0" smtClean="0">
                <a:solidFill>
                  <a:srgbClr val="0070C0"/>
                </a:solidFill>
                <a:ea typeface="Times New Roman"/>
                <a:cs typeface="Arial" panose="020B0604020202020204" pitchFamily="34" charset="0"/>
                <a:sym typeface="Times New Roman"/>
              </a:rPr>
              <a:t>sử dụng câu hỏi mở.</a:t>
            </a:r>
          </a:p>
        </p:txBody>
      </p:sp>
    </p:spTree>
    <p:extLst>
      <p:ext uri="{BB962C8B-B14F-4D97-AF65-F5344CB8AC3E}">
        <p14:creationId xmlns:p14="http://schemas.microsoft.com/office/powerpoint/2010/main" val="27146234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Shape 421"/>
          <p:cNvSpPr txBox="1">
            <a:spLocks noGrp="1"/>
          </p:cNvSpPr>
          <p:nvPr>
            <p:ph type="title"/>
          </p:nvPr>
        </p:nvSpPr>
        <p:spPr>
          <a:xfrm>
            <a:off x="1159100" y="129538"/>
            <a:ext cx="9978592" cy="1609109"/>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a:solidFill>
                  <a:srgbClr val="FF0000"/>
                </a:solidFill>
                <a:latin typeface="Arial" panose="020B0604020202020204" pitchFamily="34" charset="0"/>
                <a:cs typeface="Arial" panose="020B0604020202020204" pitchFamily="34" charset="0"/>
              </a:rPr>
              <a:t>KỸ NĂNG TƯ VẤN VÀ GIAO TIẾP</a:t>
            </a:r>
            <a:br>
              <a:rPr lang="vi-VN" sz="3600" b="1" dirty="0">
                <a:solidFill>
                  <a:srgbClr val="FF0000"/>
                </a:solidFill>
                <a:latin typeface="Arial" panose="020B0604020202020204" pitchFamily="34" charset="0"/>
                <a:cs typeface="Arial" panose="020B0604020202020204" pitchFamily="34" charset="0"/>
              </a:rPr>
            </a:br>
            <a:r>
              <a:rPr lang="vi-VN" sz="3600" b="1" dirty="0">
                <a:solidFill>
                  <a:srgbClr val="FF0000"/>
                </a:solidFill>
                <a:latin typeface="Arial" panose="020B0604020202020204" pitchFamily="34" charset="0"/>
                <a:cs typeface="Arial" panose="020B0604020202020204" pitchFamily="34" charset="0"/>
              </a:rPr>
              <a:t>VỚI NGƯỜI </a:t>
            </a:r>
            <a:r>
              <a:rPr lang="vi-VN" sz="3600" b="1" dirty="0" smtClean="0">
                <a:solidFill>
                  <a:srgbClr val="FF0000"/>
                </a:solidFill>
                <a:latin typeface="Arial" panose="020B0604020202020204" pitchFamily="34" charset="0"/>
                <a:cs typeface="Arial" panose="020B0604020202020204" pitchFamily="34" charset="0"/>
              </a:rPr>
              <a:t>RỐI LOẠN SỬ DỤNG CHẤT</a:t>
            </a:r>
            <a:endParaRPr sz="3600" b="1" dirty="0">
              <a:solidFill>
                <a:srgbClr val="C00000"/>
              </a:solidFill>
              <a:latin typeface="Arial" panose="020B0604020202020204" pitchFamily="34" charset="0"/>
              <a:ea typeface="Times New Roman"/>
              <a:cs typeface="Arial" panose="020B0604020202020204" pitchFamily="34" charset="0"/>
              <a:sym typeface="Times New Roman"/>
            </a:endParaRPr>
          </a:p>
        </p:txBody>
      </p:sp>
      <p:sp>
        <p:nvSpPr>
          <p:cNvPr id="422" name="Shape 422"/>
          <p:cNvSpPr txBox="1">
            <a:spLocks noGrp="1"/>
          </p:cNvSpPr>
          <p:nvPr>
            <p:ph type="body" idx="1"/>
          </p:nvPr>
        </p:nvSpPr>
        <p:spPr>
          <a:xfrm>
            <a:off x="1159100" y="1738647"/>
            <a:ext cx="9852338" cy="4662153"/>
          </a:xfrm>
          <a:prstGeom prst="rect">
            <a:avLst/>
          </a:prstGeom>
          <a:noFill/>
          <a:ln>
            <a:noFill/>
          </a:ln>
        </p:spPr>
        <p:txBody>
          <a:bodyPr spcFirstLastPara="1" vert="horz" wrap="square" lIns="91425" tIns="45700" rIns="91425" bIns="45700" rtlCol="0" anchor="t" anchorCtr="0">
            <a:noAutofit/>
          </a:bodyPr>
          <a:lstStyle/>
          <a:p>
            <a:pPr marL="0" lvl="1" indent="0">
              <a:lnSpc>
                <a:spcPct val="100000"/>
              </a:lnSpc>
              <a:spcBef>
                <a:spcPts val="0"/>
              </a:spcBef>
              <a:spcAft>
                <a:spcPts val="0"/>
              </a:spcAft>
              <a:buClr>
                <a:srgbClr val="000000"/>
              </a:buClr>
              <a:buSzPts val="2800"/>
              <a:buNone/>
            </a:pPr>
            <a:r>
              <a:rPr lang="vi-VN" sz="3200" b="1" dirty="0" smtClean="0">
                <a:solidFill>
                  <a:srgbClr val="0070C0"/>
                </a:solidFill>
                <a:latin typeface="Arial" panose="020B0604020202020204" pitchFamily="34" charset="0"/>
                <a:ea typeface="Times New Roman"/>
                <a:cs typeface="Arial" panose="020B0604020202020204" pitchFamily="34" charset="0"/>
                <a:sym typeface="Times New Roman"/>
              </a:rPr>
              <a:t>KN đặt câu hỏi mở (tt):</a:t>
            </a:r>
          </a:p>
          <a:p>
            <a:pPr marL="0" lvl="1" indent="0">
              <a:lnSpc>
                <a:spcPct val="100000"/>
              </a:lnSpc>
              <a:spcBef>
                <a:spcPts val="0"/>
              </a:spcBef>
              <a:spcAft>
                <a:spcPts val="0"/>
              </a:spcAft>
              <a:buClr>
                <a:srgbClr val="000000"/>
              </a:buClr>
              <a:buSzPts val="2800"/>
              <a:buNone/>
            </a:pP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 Cho KH thời gian suy nghĩ.</a:t>
            </a:r>
          </a:p>
          <a:p>
            <a:pPr marL="0" lvl="1" indent="0">
              <a:lnSpc>
                <a:spcPct val="100000"/>
              </a:lnSpc>
              <a:spcBef>
                <a:spcPts val="0"/>
              </a:spcBef>
              <a:spcAft>
                <a:spcPts val="0"/>
              </a:spcAft>
              <a:buClr>
                <a:srgbClr val="000000"/>
              </a:buClr>
              <a:buSzPts val="2800"/>
              <a:buNone/>
            </a:pP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 Thu lại được c</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âu</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trả</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lời</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dài</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 nhiều thông tin.</a:t>
            </a:r>
            <a:endParaRPr sz="3200" dirty="0">
              <a:solidFill>
                <a:srgbClr val="0070C0"/>
              </a:solidFill>
              <a:latin typeface="Arial" panose="020B0604020202020204" pitchFamily="34" charset="0"/>
              <a:cs typeface="Arial" panose="020B0604020202020204" pitchFamily="34" charset="0"/>
            </a:endParaRPr>
          </a:p>
          <a:p>
            <a:pPr marL="0" lvl="1" indent="0">
              <a:lnSpc>
                <a:spcPct val="100000"/>
              </a:lnSpc>
              <a:spcBef>
                <a:spcPts val="480"/>
              </a:spcBef>
              <a:spcAft>
                <a:spcPts val="0"/>
              </a:spcAft>
              <a:buClr>
                <a:srgbClr val="002060"/>
              </a:buClr>
              <a:buSzPts val="2800"/>
              <a:buNone/>
            </a:pP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Thường</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bắt</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đầu</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bằng</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những</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từ</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để hỏi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như</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endParaRPr lang="vi-VN" sz="3200" dirty="0" smtClean="0">
              <a:solidFill>
                <a:srgbClr val="0070C0"/>
              </a:solidFill>
              <a:latin typeface="Arial" panose="020B0604020202020204" pitchFamily="34" charset="0"/>
              <a:ea typeface="Times New Roman"/>
              <a:cs typeface="Arial" panose="020B0604020202020204" pitchFamily="34" charset="0"/>
              <a:sym typeface="Times New Roman"/>
            </a:endParaRPr>
          </a:p>
          <a:p>
            <a:pPr marL="640080" lvl="2" indent="-457200">
              <a:lnSpc>
                <a:spcPct val="100000"/>
              </a:lnSpc>
              <a:spcBef>
                <a:spcPts val="480"/>
              </a:spcBef>
              <a:spcAft>
                <a:spcPts val="0"/>
              </a:spcAft>
              <a:buClr>
                <a:srgbClr val="002060"/>
              </a:buClr>
              <a:buSzPts val="2800"/>
              <a:buFont typeface="Arial"/>
              <a:buChar char="•"/>
            </a:pP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a:t>
            </a:r>
            <a:r>
              <a:rPr lang="vi-VN" sz="3200" dirty="0" err="1">
                <a:solidFill>
                  <a:srgbClr val="0070C0"/>
                </a:solidFill>
                <a:latin typeface="Arial" panose="020B0604020202020204" pitchFamily="34" charset="0"/>
                <a:ea typeface="Times New Roman"/>
                <a:cs typeface="Arial" panose="020B0604020202020204" pitchFamily="34" charset="0"/>
                <a:sym typeface="Times New Roman"/>
              </a:rPr>
              <a:t>L</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àm</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thế</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nào</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«Tại sao...?»; </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a:t>
            </a:r>
            <a:r>
              <a:rPr lang="vi-VN" sz="3200" dirty="0">
                <a:solidFill>
                  <a:srgbClr val="0070C0"/>
                </a:solidFill>
                <a:ea typeface="Times New Roman"/>
                <a:cs typeface="Arial" panose="020B0604020202020204" pitchFamily="34" charset="0"/>
                <a:sym typeface="Times New Roman"/>
              </a:rPr>
              <a:t>Đ</a:t>
            </a:r>
            <a:r>
              <a:rPr lang="vi-VN" sz="3200" dirty="0" smtClean="0">
                <a:solidFill>
                  <a:srgbClr val="0070C0"/>
                </a:solidFill>
                <a:ea typeface="Times New Roman"/>
                <a:cs typeface="Arial" panose="020B0604020202020204" pitchFamily="34" charset="0"/>
                <a:sym typeface="Times New Roman"/>
              </a:rPr>
              <a:t>iều</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gì</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a:t>
            </a:r>
            <a:r>
              <a:rPr lang="vi-VN" sz="3200" dirty="0">
                <a:solidFill>
                  <a:srgbClr val="0070C0"/>
                </a:solidFill>
                <a:ea typeface="Times New Roman"/>
                <a:cs typeface="Arial" panose="020B0604020202020204" pitchFamily="34" charset="0"/>
                <a:sym typeface="Times New Roman"/>
              </a:rPr>
              <a:t>?</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lang="vi-VN" sz="3200" dirty="0" smtClean="0">
              <a:solidFill>
                <a:srgbClr val="0070C0"/>
              </a:solidFill>
              <a:latin typeface="Arial" panose="020B0604020202020204" pitchFamily="34" charset="0"/>
              <a:ea typeface="Times New Roman"/>
              <a:cs typeface="Arial" panose="020B0604020202020204" pitchFamily="34" charset="0"/>
              <a:sym typeface="Times New Roman"/>
            </a:endParaRPr>
          </a:p>
          <a:p>
            <a:pPr marL="640080" lvl="2" indent="-457200">
              <a:lnSpc>
                <a:spcPct val="100000"/>
              </a:lnSpc>
              <a:spcBef>
                <a:spcPts val="480"/>
              </a:spcBef>
              <a:spcAft>
                <a:spcPts val="0"/>
              </a:spcAft>
              <a:buClr>
                <a:srgbClr val="002060"/>
              </a:buClr>
              <a:buSzPts val="2800"/>
              <a:buFont typeface="Arial"/>
              <a:buChar char="•"/>
            </a:pP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a:t>
            </a:r>
            <a:r>
              <a:rPr lang="vi-VN" sz="3200" dirty="0" err="1" smtClean="0">
                <a:solidFill>
                  <a:srgbClr val="0070C0"/>
                </a:solidFill>
                <a:latin typeface="Arial" panose="020B0604020202020204" pitchFamily="34" charset="0"/>
                <a:ea typeface="Times New Roman"/>
                <a:cs typeface="Arial" panose="020B0604020202020204" pitchFamily="34" charset="0"/>
                <a:sym typeface="Times New Roman"/>
              </a:rPr>
              <a:t>H</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ãy</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kể</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lang="en-GB" sz="3200" dirty="0">
              <a:solidFill>
                <a:srgbClr val="0070C0"/>
              </a:solidFill>
              <a:latin typeface="Arial" panose="020B0604020202020204" pitchFamily="34" charset="0"/>
              <a:ea typeface="Times New Roman"/>
              <a:cs typeface="Arial" panose="020B0604020202020204" pitchFamily="34" charset="0"/>
              <a:sym typeface="Times New Roman"/>
            </a:endParaRPr>
          </a:p>
          <a:p>
            <a:pPr marL="640080" lvl="2" indent="-457200">
              <a:lnSpc>
                <a:spcPct val="100000"/>
              </a:lnSpc>
              <a:spcBef>
                <a:spcPts val="480"/>
              </a:spcBef>
              <a:spcAft>
                <a:spcPts val="0"/>
              </a:spcAft>
              <a:buClr>
                <a:srgbClr val="002060"/>
              </a:buClr>
              <a:buSzPts val="2800"/>
              <a:buFont typeface="Arial"/>
              <a:buChar char="•"/>
            </a:pP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như</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thế</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nà</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o?</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endParaRPr lang="vi-VN" sz="3200" dirty="0" smtClean="0">
              <a:solidFill>
                <a:srgbClr val="0070C0"/>
              </a:solidFill>
              <a:latin typeface="Arial" panose="020B0604020202020204" pitchFamily="34" charset="0"/>
              <a:ea typeface="Times New Roman"/>
              <a:cs typeface="Arial" panose="020B0604020202020204" pitchFamily="34" charset="0"/>
              <a:sym typeface="Times New Roman"/>
            </a:endParaRPr>
          </a:p>
          <a:p>
            <a:pPr marL="457200" indent="-228600">
              <a:lnSpc>
                <a:spcPct val="100000"/>
              </a:lnSpc>
              <a:spcBef>
                <a:spcPts val="560"/>
              </a:spcBef>
              <a:spcAft>
                <a:spcPts val="0"/>
              </a:spcAft>
              <a:buClr>
                <a:srgbClr val="002060"/>
              </a:buClr>
              <a:buSzPts val="2800"/>
              <a:buNone/>
            </a:pPr>
            <a:endParaRPr sz="3200" b="1" dirty="0">
              <a:solidFill>
                <a:srgbClr val="002060"/>
              </a:solidFill>
              <a:latin typeface="Arial"/>
              <a:ea typeface="Arial"/>
              <a:cs typeface="Arial"/>
              <a:sym typeface="Arial"/>
            </a:endParaRPr>
          </a:p>
        </p:txBody>
      </p:sp>
    </p:spTree>
    <p:extLst>
      <p:ext uri="{BB962C8B-B14F-4D97-AF65-F5344CB8AC3E}">
        <p14:creationId xmlns:p14="http://schemas.microsoft.com/office/powerpoint/2010/main" val="734387633"/>
      </p:ext>
    </p:extLst>
  </p:cSld>
  <p:clrMapOvr>
    <a:masterClrMapping/>
  </p:clrMapOvr>
  <p:transition spd="slow">
    <p:push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Shape 434"/>
          <p:cNvSpPr txBox="1">
            <a:spLocks noGrp="1"/>
          </p:cNvSpPr>
          <p:nvPr>
            <p:ph type="title"/>
          </p:nvPr>
        </p:nvSpPr>
        <p:spPr>
          <a:xfrm>
            <a:off x="1229193" y="476518"/>
            <a:ext cx="9953469" cy="1275009"/>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a:solidFill>
                  <a:srgbClr val="FF0000"/>
                </a:solidFill>
                <a:latin typeface="Arial" panose="020B0604020202020204" pitchFamily="34" charset="0"/>
                <a:cs typeface="Arial" panose="020B0604020202020204" pitchFamily="34" charset="0"/>
              </a:rPr>
              <a:t>KỸ NĂNG TƯ VẤN VÀ GIAO TIẾP</a:t>
            </a:r>
            <a:br>
              <a:rPr lang="vi-VN" sz="3600" b="1" dirty="0">
                <a:solidFill>
                  <a:srgbClr val="FF0000"/>
                </a:solidFill>
                <a:latin typeface="Arial" panose="020B0604020202020204" pitchFamily="34" charset="0"/>
                <a:cs typeface="Arial" panose="020B0604020202020204" pitchFamily="34" charset="0"/>
              </a:rPr>
            </a:br>
            <a:r>
              <a:rPr lang="vi-VN" sz="3600" b="1" dirty="0">
                <a:solidFill>
                  <a:srgbClr val="FF0000"/>
                </a:solidFill>
                <a:latin typeface="Arial" panose="020B0604020202020204" pitchFamily="34" charset="0"/>
                <a:cs typeface="Arial" panose="020B0604020202020204" pitchFamily="34" charset="0"/>
              </a:rPr>
              <a:t>VỚI NGƯỜI </a:t>
            </a:r>
            <a:r>
              <a:rPr lang="vi-VN" sz="3600" b="1" dirty="0" smtClean="0">
                <a:solidFill>
                  <a:srgbClr val="FF0000"/>
                </a:solidFill>
                <a:latin typeface="Arial" panose="020B0604020202020204" pitchFamily="34" charset="0"/>
                <a:cs typeface="Arial" panose="020B0604020202020204" pitchFamily="34" charset="0"/>
              </a:rPr>
              <a:t>RỐI LOẠN SỬ DỤNG CHẤT</a:t>
            </a:r>
            <a:endParaRPr sz="3600" b="1" dirty="0">
              <a:solidFill>
                <a:srgbClr val="C00000"/>
              </a:solidFill>
              <a:latin typeface="Arial" panose="020B0604020202020204" pitchFamily="34" charset="0"/>
              <a:ea typeface="Times New Roman"/>
              <a:cs typeface="Arial" panose="020B0604020202020204" pitchFamily="34" charset="0"/>
              <a:sym typeface="Times New Roman"/>
            </a:endParaRPr>
          </a:p>
        </p:txBody>
      </p:sp>
      <p:sp>
        <p:nvSpPr>
          <p:cNvPr id="435" name="Shape 435"/>
          <p:cNvSpPr txBox="1">
            <a:spLocks noGrp="1"/>
          </p:cNvSpPr>
          <p:nvPr>
            <p:ph type="body" idx="1"/>
          </p:nvPr>
        </p:nvSpPr>
        <p:spPr>
          <a:xfrm>
            <a:off x="721217" y="1931831"/>
            <a:ext cx="10766738" cy="3825027"/>
          </a:xfrm>
          <a:prstGeom prst="rect">
            <a:avLst/>
          </a:prstGeom>
          <a:noFill/>
          <a:ln>
            <a:noFill/>
          </a:ln>
        </p:spPr>
        <p:txBody>
          <a:bodyPr spcFirstLastPara="1" vert="horz" wrap="square" lIns="91425" tIns="45700" rIns="91425" bIns="45700" rtlCol="0" anchor="t" anchorCtr="0">
            <a:noAutofit/>
          </a:bodyPr>
          <a:lstStyle/>
          <a:p>
            <a:pPr marL="114300" indent="0">
              <a:lnSpc>
                <a:spcPct val="100000"/>
              </a:lnSpc>
              <a:spcBef>
                <a:spcPts val="0"/>
              </a:spcBef>
              <a:spcAft>
                <a:spcPts val="0"/>
              </a:spcAft>
              <a:buSzPts val="2800"/>
              <a:buNone/>
            </a:pPr>
            <a:r>
              <a:rPr lang="vi-VN" sz="3200" b="1" u="none" strike="noStrike" cap="none" dirty="0" smtClean="0">
                <a:solidFill>
                  <a:srgbClr val="0070C0"/>
                </a:solidFill>
                <a:latin typeface="Arial" panose="020B0604020202020204" pitchFamily="34" charset="0"/>
                <a:ea typeface="Times New Roman"/>
                <a:cs typeface="Arial" panose="020B0604020202020204" pitchFamily="34" charset="0"/>
                <a:sym typeface="Times New Roman"/>
              </a:rPr>
              <a:t>Ví dụ về câu hỏi mở (tt):</a:t>
            </a:r>
          </a:p>
          <a:p>
            <a:pPr marL="342900" indent="-228600">
              <a:lnSpc>
                <a:spcPct val="100000"/>
              </a:lnSpc>
              <a:spcBef>
                <a:spcPts val="0"/>
              </a:spcBef>
              <a:spcAft>
                <a:spcPts val="0"/>
              </a:spcAft>
              <a:buSzPts val="2800"/>
              <a:buFont typeface="Arial"/>
              <a:buChar char="•"/>
            </a:pPr>
            <a:r>
              <a:rPr lang="en-GB" sz="3200" b="0" u="none" strike="noStrike" cap="none" dirty="0" err="1" smtClean="0">
                <a:solidFill>
                  <a:schemeClr val="accent2"/>
                </a:solidFill>
                <a:latin typeface="Arial" panose="020B0604020202020204" pitchFamily="34" charset="0"/>
                <a:ea typeface="Times New Roman"/>
                <a:cs typeface="Arial" panose="020B0604020202020204" pitchFamily="34" charset="0"/>
                <a:sym typeface="Times New Roman"/>
              </a:rPr>
              <a:t>Hôm</a:t>
            </a:r>
            <a:r>
              <a:rPr lang="en-GB" sz="3200" b="0" u="none" strike="noStrike" cap="none" dirty="0" smtClean="0">
                <a:solidFill>
                  <a:schemeClr val="accent2"/>
                </a:solidFill>
                <a:latin typeface="Arial" panose="020B0604020202020204" pitchFamily="34" charset="0"/>
                <a:ea typeface="Times New Roman"/>
                <a:cs typeface="Arial" panose="020B0604020202020204" pitchFamily="34" charset="0"/>
                <a:sym typeface="Times New Roman"/>
              </a:rPr>
              <a:t> </a:t>
            </a:r>
            <a:r>
              <a:rPr lang="en-GB" sz="3200" b="0" u="none" strike="noStrike" cap="none" dirty="0">
                <a:solidFill>
                  <a:schemeClr val="accent2"/>
                </a:solidFill>
                <a:latin typeface="Arial" panose="020B0604020202020204" pitchFamily="34" charset="0"/>
                <a:ea typeface="Times New Roman"/>
                <a:cs typeface="Arial" panose="020B0604020202020204" pitchFamily="34" charset="0"/>
                <a:sym typeface="Times New Roman"/>
              </a:rPr>
              <a:t>nay </a:t>
            </a:r>
            <a:r>
              <a:rPr lang="en-GB" sz="3200" b="0" u="sng" strike="noStrike" cap="none" dirty="0" err="1">
                <a:solidFill>
                  <a:schemeClr val="accent2"/>
                </a:solidFill>
                <a:latin typeface="Arial" panose="020B0604020202020204" pitchFamily="34" charset="0"/>
                <a:ea typeface="Times New Roman"/>
                <a:cs typeface="Arial" panose="020B0604020202020204" pitchFamily="34" charset="0"/>
                <a:sym typeface="Times New Roman"/>
              </a:rPr>
              <a:t>điều</a:t>
            </a:r>
            <a:r>
              <a:rPr lang="en-GB" sz="3200" b="0" u="sng" strike="noStrike" cap="none" dirty="0">
                <a:solidFill>
                  <a:schemeClr val="accent2"/>
                </a:solidFill>
                <a:latin typeface="Arial" panose="020B0604020202020204" pitchFamily="34" charset="0"/>
                <a:ea typeface="Times New Roman"/>
                <a:cs typeface="Arial" panose="020B0604020202020204" pitchFamily="34" charset="0"/>
                <a:sym typeface="Times New Roman"/>
              </a:rPr>
              <a:t> </a:t>
            </a:r>
            <a:r>
              <a:rPr lang="en-GB" sz="3200" b="0" u="sng" strike="noStrike" cap="none" dirty="0" err="1">
                <a:solidFill>
                  <a:schemeClr val="accent2"/>
                </a:solidFill>
                <a:latin typeface="Arial" panose="020B0604020202020204" pitchFamily="34" charset="0"/>
                <a:ea typeface="Times New Roman"/>
                <a:cs typeface="Arial" panose="020B0604020202020204" pitchFamily="34" charset="0"/>
                <a:sym typeface="Times New Roman"/>
              </a:rPr>
              <a:t>gì</a:t>
            </a:r>
            <a:r>
              <a:rPr lang="en-GB" sz="3200" b="0" u="sng" strike="noStrike" cap="none" dirty="0">
                <a:solidFill>
                  <a:schemeClr val="accent2"/>
                </a:solidFill>
                <a:latin typeface="Arial" panose="020B0604020202020204" pitchFamily="34" charset="0"/>
                <a:ea typeface="Times New Roman"/>
                <a:cs typeface="Arial" panose="020B0604020202020204" pitchFamily="34" charset="0"/>
                <a:sym typeface="Times New Roman"/>
              </a:rPr>
              <a:t> </a:t>
            </a:r>
            <a:r>
              <a:rPr lang="en-GB" sz="3200" b="0" u="none" strike="noStrike" cap="none" dirty="0" err="1">
                <a:solidFill>
                  <a:schemeClr val="accent2"/>
                </a:solidFill>
                <a:latin typeface="Arial" panose="020B0604020202020204" pitchFamily="34" charset="0"/>
                <a:ea typeface="Times New Roman"/>
                <a:cs typeface="Arial" panose="020B0604020202020204" pitchFamily="34" charset="0"/>
                <a:sym typeface="Times New Roman"/>
              </a:rPr>
              <a:t>khiến</a:t>
            </a:r>
            <a:r>
              <a:rPr lang="en-GB" sz="3200" b="0" u="none" strike="noStrike" cap="none" dirty="0">
                <a:solidFill>
                  <a:schemeClr val="accent2"/>
                </a:solidFill>
                <a:latin typeface="Arial" panose="020B0604020202020204" pitchFamily="34" charset="0"/>
                <a:ea typeface="Times New Roman"/>
                <a:cs typeface="Arial" panose="020B0604020202020204" pitchFamily="34" charset="0"/>
                <a:sym typeface="Times New Roman"/>
              </a:rPr>
              <a:t> </a:t>
            </a:r>
            <a:r>
              <a:rPr lang="vi-VN" sz="3200" dirty="0" smtClean="0">
                <a:solidFill>
                  <a:schemeClr val="accent2"/>
                </a:solidFill>
                <a:latin typeface="Arial" panose="020B0604020202020204" pitchFamily="34" charset="0"/>
                <a:ea typeface="Times New Roman"/>
                <a:cs typeface="Arial" panose="020B0604020202020204" pitchFamily="34" charset="0"/>
                <a:sym typeface="Times New Roman"/>
              </a:rPr>
              <a:t>em</a:t>
            </a:r>
            <a:r>
              <a:rPr lang="en-GB" sz="3200" b="0" u="none" strike="noStrike" cap="none" dirty="0" smtClean="0">
                <a:solidFill>
                  <a:schemeClr val="accent2"/>
                </a:solidFill>
                <a:latin typeface="Arial" panose="020B0604020202020204" pitchFamily="34" charset="0"/>
                <a:ea typeface="Times New Roman"/>
                <a:cs typeface="Arial" panose="020B0604020202020204" pitchFamily="34" charset="0"/>
                <a:sym typeface="Times New Roman"/>
              </a:rPr>
              <a:t> </a:t>
            </a:r>
            <a:r>
              <a:rPr lang="en-GB" sz="3200" b="0" u="none" strike="noStrike" cap="none" dirty="0" err="1">
                <a:solidFill>
                  <a:schemeClr val="accent2"/>
                </a:solidFill>
                <a:latin typeface="Arial" panose="020B0604020202020204" pitchFamily="34" charset="0"/>
                <a:ea typeface="Times New Roman"/>
                <a:cs typeface="Arial" panose="020B0604020202020204" pitchFamily="34" charset="0"/>
                <a:sym typeface="Times New Roman"/>
              </a:rPr>
              <a:t>đến</a:t>
            </a:r>
            <a:r>
              <a:rPr lang="en-GB" sz="3200" b="0" u="none" strike="noStrike" cap="none" dirty="0">
                <a:solidFill>
                  <a:schemeClr val="accent2"/>
                </a:solidFill>
                <a:latin typeface="Arial" panose="020B0604020202020204" pitchFamily="34" charset="0"/>
                <a:ea typeface="Times New Roman"/>
                <a:cs typeface="Arial" panose="020B0604020202020204" pitchFamily="34" charset="0"/>
                <a:sym typeface="Times New Roman"/>
              </a:rPr>
              <a:t> </a:t>
            </a:r>
            <a:r>
              <a:rPr lang="en-GB" sz="3200" b="0" u="none" strike="noStrike" cap="none" dirty="0" err="1" smtClean="0">
                <a:solidFill>
                  <a:schemeClr val="accent2"/>
                </a:solidFill>
                <a:latin typeface="Arial" panose="020B0604020202020204" pitchFamily="34" charset="0"/>
                <a:ea typeface="Times New Roman"/>
                <a:cs typeface="Arial" panose="020B0604020202020204" pitchFamily="34" charset="0"/>
                <a:sym typeface="Times New Roman"/>
              </a:rPr>
              <a:t>với</a:t>
            </a:r>
            <a:r>
              <a:rPr lang="en-GB" sz="3200" b="0" u="none" strike="noStrike" cap="none" dirty="0" smtClean="0">
                <a:solidFill>
                  <a:schemeClr val="accent2"/>
                </a:solidFill>
                <a:latin typeface="Arial" panose="020B0604020202020204" pitchFamily="34" charset="0"/>
                <a:ea typeface="Times New Roman"/>
                <a:cs typeface="Arial" panose="020B0604020202020204" pitchFamily="34" charset="0"/>
                <a:sym typeface="Times New Roman"/>
              </a:rPr>
              <a:t> </a:t>
            </a:r>
            <a:r>
              <a:rPr lang="en-GB" sz="3200" b="0" u="none" strike="noStrike" cap="none" dirty="0" err="1" smtClean="0">
                <a:solidFill>
                  <a:schemeClr val="accent2"/>
                </a:solidFill>
                <a:latin typeface="Arial" panose="020B0604020202020204" pitchFamily="34" charset="0"/>
                <a:ea typeface="Times New Roman"/>
                <a:cs typeface="Arial" panose="020B0604020202020204" pitchFamily="34" charset="0"/>
                <a:sym typeface="Times New Roman"/>
              </a:rPr>
              <a:t>phòng</a:t>
            </a:r>
            <a:r>
              <a:rPr lang="en-GB" sz="3200" b="0" u="none" strike="noStrike" cap="none" dirty="0" smtClean="0">
                <a:solidFill>
                  <a:schemeClr val="accent2"/>
                </a:solidFill>
                <a:latin typeface="Arial" panose="020B0604020202020204" pitchFamily="34" charset="0"/>
                <a:ea typeface="Times New Roman"/>
                <a:cs typeface="Arial" panose="020B0604020202020204" pitchFamily="34" charset="0"/>
                <a:sym typeface="Times New Roman"/>
              </a:rPr>
              <a:t> </a:t>
            </a:r>
            <a:r>
              <a:rPr lang="en-GB" sz="3200" b="0" u="none" strike="noStrike" cap="none" dirty="0" err="1" smtClean="0">
                <a:solidFill>
                  <a:schemeClr val="accent2"/>
                </a:solidFill>
                <a:latin typeface="Arial" panose="020B0604020202020204" pitchFamily="34" charset="0"/>
                <a:ea typeface="Times New Roman"/>
                <a:cs typeface="Arial" panose="020B0604020202020204" pitchFamily="34" charset="0"/>
                <a:sym typeface="Times New Roman"/>
              </a:rPr>
              <a:t>tư</a:t>
            </a:r>
            <a:r>
              <a:rPr lang="en-GB" sz="3200" b="0" u="none" strike="noStrike" cap="none" dirty="0" smtClean="0">
                <a:solidFill>
                  <a:schemeClr val="accent2"/>
                </a:solidFill>
                <a:latin typeface="Arial" panose="020B0604020202020204" pitchFamily="34" charset="0"/>
                <a:ea typeface="Times New Roman"/>
                <a:cs typeface="Arial" panose="020B0604020202020204" pitchFamily="34" charset="0"/>
                <a:sym typeface="Times New Roman"/>
              </a:rPr>
              <a:t> </a:t>
            </a:r>
            <a:r>
              <a:rPr lang="en-GB" sz="3200" b="0" u="none" strike="noStrike" cap="none" dirty="0" err="1" smtClean="0">
                <a:solidFill>
                  <a:schemeClr val="accent2"/>
                </a:solidFill>
                <a:latin typeface="Arial" panose="020B0604020202020204" pitchFamily="34" charset="0"/>
                <a:ea typeface="Times New Roman"/>
                <a:cs typeface="Arial" panose="020B0604020202020204" pitchFamily="34" charset="0"/>
                <a:sym typeface="Times New Roman"/>
              </a:rPr>
              <a:t>vấn</a:t>
            </a:r>
            <a:r>
              <a:rPr lang="en-GB" sz="3200" b="0" u="none" strike="noStrike" cap="none" dirty="0" smtClean="0">
                <a:solidFill>
                  <a:schemeClr val="accent2"/>
                </a:solidFill>
                <a:latin typeface="Arial" panose="020B0604020202020204" pitchFamily="34" charset="0"/>
                <a:ea typeface="Times New Roman"/>
                <a:cs typeface="Arial" panose="020B0604020202020204" pitchFamily="34" charset="0"/>
                <a:sym typeface="Times New Roman"/>
              </a:rPr>
              <a:t>?</a:t>
            </a:r>
          </a:p>
          <a:p>
            <a:pPr marL="342900" indent="-228600">
              <a:lnSpc>
                <a:spcPct val="100000"/>
              </a:lnSpc>
              <a:spcBef>
                <a:spcPts val="0"/>
              </a:spcBef>
              <a:spcAft>
                <a:spcPts val="0"/>
              </a:spcAft>
              <a:buSzPts val="2800"/>
              <a:buFont typeface="Arial"/>
              <a:buChar char="•"/>
            </a:pPr>
            <a:endParaRPr lang="en-GB" sz="3200" b="0" u="none" strike="noStrike" cap="none" dirty="0" smtClean="0">
              <a:solidFill>
                <a:schemeClr val="accent2"/>
              </a:solidFill>
              <a:latin typeface="Arial" panose="020B0604020202020204" pitchFamily="34" charset="0"/>
              <a:ea typeface="Times New Roman"/>
              <a:cs typeface="Arial" panose="020B0604020202020204" pitchFamily="34" charset="0"/>
              <a:sym typeface="Times New Roman"/>
            </a:endParaRPr>
          </a:p>
          <a:p>
            <a:pPr marL="342900" indent="-228600">
              <a:lnSpc>
                <a:spcPct val="100000"/>
              </a:lnSpc>
              <a:spcBef>
                <a:spcPts val="0"/>
              </a:spcBef>
              <a:spcAft>
                <a:spcPts val="0"/>
              </a:spcAft>
              <a:buSzPts val="2800"/>
              <a:buFont typeface="Arial"/>
              <a:buChar char="•"/>
            </a:pPr>
            <a:r>
              <a:rPr lang="vi-VN" sz="3200" u="sng" dirty="0" smtClean="0">
                <a:solidFill>
                  <a:schemeClr val="accent2"/>
                </a:solidFill>
                <a:latin typeface="Arial" panose="020B0604020202020204" pitchFamily="34" charset="0"/>
                <a:ea typeface="Times New Roman"/>
                <a:cs typeface="Arial" panose="020B0604020202020204" pitchFamily="34" charset="0"/>
                <a:sym typeface="Times New Roman"/>
              </a:rPr>
              <a:t>Tại sao</a:t>
            </a:r>
            <a:r>
              <a:rPr lang="vi-VN" sz="3200" dirty="0" smtClean="0">
                <a:solidFill>
                  <a:schemeClr val="accent2"/>
                </a:solidFill>
                <a:latin typeface="Arial" panose="020B0604020202020204" pitchFamily="34" charset="0"/>
                <a:ea typeface="Times New Roman"/>
                <a:cs typeface="Arial" panose="020B0604020202020204" pitchFamily="34" charset="0"/>
                <a:sym typeface="Times New Roman"/>
              </a:rPr>
              <a:t> em muốn được tư vấn để vô chương trình methadone?</a:t>
            </a:r>
          </a:p>
          <a:p>
            <a:pPr marL="342900" indent="-228600">
              <a:lnSpc>
                <a:spcPct val="100000"/>
              </a:lnSpc>
              <a:spcBef>
                <a:spcPts val="0"/>
              </a:spcBef>
              <a:spcAft>
                <a:spcPts val="0"/>
              </a:spcAft>
              <a:buSzPts val="2800"/>
              <a:buFont typeface="Arial"/>
              <a:buChar char="•"/>
            </a:pPr>
            <a:endParaRPr lang="vi-VN" sz="3200" dirty="0" smtClean="0">
              <a:solidFill>
                <a:schemeClr val="accent2"/>
              </a:solidFill>
              <a:latin typeface="Arial" panose="020B0604020202020204" pitchFamily="34" charset="0"/>
              <a:ea typeface="Times New Roman"/>
              <a:cs typeface="Arial" panose="020B0604020202020204" pitchFamily="34" charset="0"/>
              <a:sym typeface="Times New Roman"/>
            </a:endParaRPr>
          </a:p>
          <a:p>
            <a:pPr marL="342900" indent="-228600">
              <a:lnSpc>
                <a:spcPct val="100000"/>
              </a:lnSpc>
              <a:spcBef>
                <a:spcPts val="0"/>
              </a:spcBef>
              <a:spcAft>
                <a:spcPts val="0"/>
              </a:spcAft>
              <a:buSzPts val="2800"/>
              <a:buFont typeface="Arial"/>
              <a:buChar char="•"/>
            </a:pPr>
            <a:r>
              <a:rPr lang="en-GB" sz="3200" dirty="0" err="1" smtClean="0">
                <a:solidFill>
                  <a:schemeClr val="accent2"/>
                </a:solidFill>
                <a:latin typeface="Arial" panose="020B0604020202020204" pitchFamily="34" charset="0"/>
                <a:ea typeface="Times New Roman"/>
                <a:cs typeface="Arial" panose="020B0604020202020204" pitchFamily="34" charset="0"/>
                <a:sym typeface="Times New Roman"/>
              </a:rPr>
              <a:t>Em</a:t>
            </a:r>
            <a:r>
              <a:rPr lang="en-GB" sz="3200" dirty="0" smtClean="0">
                <a:solidFill>
                  <a:schemeClr val="accent2"/>
                </a:solidFill>
                <a:latin typeface="Arial" panose="020B0604020202020204" pitchFamily="34" charset="0"/>
                <a:ea typeface="Times New Roman"/>
                <a:cs typeface="Arial" panose="020B0604020202020204" pitchFamily="34" charset="0"/>
                <a:sym typeface="Times New Roman"/>
              </a:rPr>
              <a:t> </a:t>
            </a:r>
            <a:r>
              <a:rPr lang="en-GB" sz="3200" u="sng" dirty="0" err="1">
                <a:solidFill>
                  <a:schemeClr val="accent2"/>
                </a:solidFill>
                <a:latin typeface="Arial" panose="020B0604020202020204" pitchFamily="34" charset="0"/>
                <a:ea typeface="Times New Roman"/>
                <a:cs typeface="Arial" panose="020B0604020202020204" pitchFamily="34" charset="0"/>
                <a:sym typeface="Times New Roman"/>
              </a:rPr>
              <a:t>nghĩ</a:t>
            </a:r>
            <a:r>
              <a:rPr lang="en-GB" sz="3200" u="sng" dirty="0">
                <a:solidFill>
                  <a:schemeClr val="accent2"/>
                </a:solidFill>
                <a:latin typeface="Arial" panose="020B0604020202020204" pitchFamily="34" charset="0"/>
                <a:ea typeface="Times New Roman"/>
                <a:cs typeface="Arial" panose="020B0604020202020204" pitchFamily="34" charset="0"/>
                <a:sym typeface="Times New Roman"/>
              </a:rPr>
              <a:t> </a:t>
            </a:r>
            <a:r>
              <a:rPr lang="en-US" sz="3200" u="sng" dirty="0" err="1" smtClean="0">
                <a:solidFill>
                  <a:schemeClr val="accent2"/>
                </a:solidFill>
                <a:latin typeface="Arial" panose="020B0604020202020204" pitchFamily="34" charset="0"/>
                <a:ea typeface="Times New Roman"/>
                <a:cs typeface="Arial" panose="020B0604020202020204" pitchFamily="34" charset="0"/>
                <a:sym typeface="Times New Roman"/>
              </a:rPr>
              <a:t>thế</a:t>
            </a:r>
            <a:r>
              <a:rPr lang="en-US" sz="3200" u="sng" dirty="0" smtClean="0">
                <a:solidFill>
                  <a:schemeClr val="accent2"/>
                </a:solidFill>
                <a:latin typeface="Arial" panose="020B0604020202020204" pitchFamily="34" charset="0"/>
                <a:ea typeface="Times New Roman"/>
                <a:cs typeface="Arial" panose="020B0604020202020204" pitchFamily="34" charset="0"/>
                <a:sym typeface="Times New Roman"/>
              </a:rPr>
              <a:t> </a:t>
            </a:r>
            <a:r>
              <a:rPr lang="en-US" sz="3200" u="sng" dirty="0" err="1">
                <a:solidFill>
                  <a:schemeClr val="accent2"/>
                </a:solidFill>
                <a:latin typeface="Arial" panose="020B0604020202020204" pitchFamily="34" charset="0"/>
                <a:ea typeface="Times New Roman"/>
                <a:cs typeface="Arial" panose="020B0604020202020204" pitchFamily="34" charset="0"/>
                <a:sym typeface="Times New Roman"/>
              </a:rPr>
              <a:t>nào</a:t>
            </a:r>
            <a:r>
              <a:rPr lang="en-US" sz="3200" dirty="0">
                <a:solidFill>
                  <a:schemeClr val="accent2"/>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accent2"/>
                </a:solidFill>
                <a:latin typeface="Arial" panose="020B0604020202020204" pitchFamily="34" charset="0"/>
                <a:ea typeface="Times New Roman"/>
                <a:cs typeface="Arial" panose="020B0604020202020204" pitchFamily="34" charset="0"/>
                <a:sym typeface="Times New Roman"/>
              </a:rPr>
              <a:t>về</a:t>
            </a:r>
            <a:r>
              <a:rPr lang="en-US" sz="3200" dirty="0">
                <a:solidFill>
                  <a:schemeClr val="accent2"/>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accent2"/>
                </a:solidFill>
                <a:latin typeface="Arial" panose="020B0604020202020204" pitchFamily="34" charset="0"/>
                <a:ea typeface="Times New Roman"/>
                <a:cs typeface="Arial" panose="020B0604020202020204" pitchFamily="34" charset="0"/>
                <a:sym typeface="Times New Roman"/>
              </a:rPr>
              <a:t>việc</a:t>
            </a:r>
            <a:r>
              <a:rPr lang="en-US" sz="3200" dirty="0">
                <a:solidFill>
                  <a:schemeClr val="accent2"/>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accent2"/>
                </a:solidFill>
                <a:latin typeface="Arial" panose="020B0604020202020204" pitchFamily="34" charset="0"/>
                <a:ea typeface="Times New Roman"/>
                <a:cs typeface="Arial" panose="020B0604020202020204" pitchFamily="34" charset="0"/>
                <a:sym typeface="Times New Roman"/>
              </a:rPr>
              <a:t>quên</a:t>
            </a:r>
            <a:r>
              <a:rPr lang="en-US" sz="3200" dirty="0">
                <a:solidFill>
                  <a:schemeClr val="accent2"/>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accent2"/>
                </a:solidFill>
                <a:latin typeface="Arial" panose="020B0604020202020204" pitchFamily="34" charset="0"/>
                <a:ea typeface="Times New Roman"/>
                <a:cs typeface="Arial" panose="020B0604020202020204" pitchFamily="34" charset="0"/>
                <a:sym typeface="Times New Roman"/>
              </a:rPr>
              <a:t>liều</a:t>
            </a:r>
            <a:r>
              <a:rPr lang="en-US" sz="3200" dirty="0">
                <a:solidFill>
                  <a:schemeClr val="accent2"/>
                </a:solidFill>
                <a:latin typeface="Arial" panose="020B0604020202020204" pitchFamily="34" charset="0"/>
                <a:ea typeface="Times New Roman"/>
                <a:cs typeface="Arial" panose="020B0604020202020204" pitchFamily="34" charset="0"/>
                <a:sym typeface="Times New Roman"/>
              </a:rPr>
              <a:t> </a:t>
            </a:r>
            <a:r>
              <a:rPr lang="en-US" sz="3200" dirty="0" smtClean="0">
                <a:solidFill>
                  <a:schemeClr val="accent2"/>
                </a:solidFill>
                <a:latin typeface="Arial" panose="020B0604020202020204" pitchFamily="34" charset="0"/>
                <a:ea typeface="Times New Roman"/>
                <a:cs typeface="Arial" panose="020B0604020202020204" pitchFamily="34" charset="0"/>
                <a:sym typeface="Times New Roman"/>
              </a:rPr>
              <a:t>ARVs </a:t>
            </a:r>
            <a:r>
              <a:rPr lang="en-US" sz="3200" dirty="0" err="1">
                <a:solidFill>
                  <a:schemeClr val="accent2"/>
                </a:solidFill>
                <a:latin typeface="Arial" panose="020B0604020202020204" pitchFamily="34" charset="0"/>
                <a:ea typeface="Times New Roman"/>
                <a:cs typeface="Arial" panose="020B0604020202020204" pitchFamily="34" charset="0"/>
                <a:sym typeface="Times New Roman"/>
              </a:rPr>
              <a:t>mỗi</a:t>
            </a:r>
            <a:r>
              <a:rPr lang="en-US" sz="3200" dirty="0">
                <a:solidFill>
                  <a:schemeClr val="accent2"/>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accent2"/>
                </a:solidFill>
                <a:latin typeface="Arial" panose="020B0604020202020204" pitchFamily="34" charset="0"/>
                <a:ea typeface="Times New Roman"/>
                <a:cs typeface="Arial" panose="020B0604020202020204" pitchFamily="34" charset="0"/>
                <a:sym typeface="Times New Roman"/>
              </a:rPr>
              <a:t>cuối</a:t>
            </a:r>
            <a:r>
              <a:rPr lang="en-US" sz="3200" dirty="0">
                <a:solidFill>
                  <a:schemeClr val="accent2"/>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accent2"/>
                </a:solidFill>
                <a:latin typeface="Arial" panose="020B0604020202020204" pitchFamily="34" charset="0"/>
                <a:ea typeface="Times New Roman"/>
                <a:cs typeface="Arial" panose="020B0604020202020204" pitchFamily="34" charset="0"/>
                <a:sym typeface="Times New Roman"/>
              </a:rPr>
              <a:t>tuần</a:t>
            </a:r>
            <a:r>
              <a:rPr lang="en-US" sz="3200" dirty="0" smtClean="0">
                <a:solidFill>
                  <a:schemeClr val="accent2"/>
                </a:solidFill>
                <a:latin typeface="Arial" panose="020B0604020202020204" pitchFamily="34" charset="0"/>
                <a:ea typeface="Times New Roman"/>
                <a:cs typeface="Arial" panose="020B0604020202020204" pitchFamily="34" charset="0"/>
                <a:sym typeface="Times New Roman"/>
              </a:rPr>
              <a:t>?</a:t>
            </a:r>
            <a:endParaRPr sz="3200" b="0" u="none" strike="noStrike" cap="none" dirty="0">
              <a:solidFill>
                <a:schemeClr val="accent2"/>
              </a:solidFill>
              <a:latin typeface="Arial" panose="020B0604020202020204" pitchFamily="34" charset="0"/>
              <a:ea typeface="Times New Roman"/>
              <a:cs typeface="Arial" panose="020B0604020202020204" pitchFamily="34" charset="0"/>
              <a:sym typeface="Times New Roman"/>
            </a:endParaRPr>
          </a:p>
        </p:txBody>
      </p:sp>
    </p:spTree>
    <p:extLst>
      <p:ext uri="{BB962C8B-B14F-4D97-AF65-F5344CB8AC3E}">
        <p14:creationId xmlns:p14="http://schemas.microsoft.com/office/powerpoint/2010/main" val="2745820588"/>
      </p:ext>
    </p:extLst>
  </p:cSld>
  <p:clrMapOvr>
    <a:masterClrMapping/>
  </p:clrMapOvr>
  <p:transition spd="slow">
    <p:push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Shape 434"/>
          <p:cNvSpPr txBox="1">
            <a:spLocks noGrp="1"/>
          </p:cNvSpPr>
          <p:nvPr>
            <p:ph type="title"/>
          </p:nvPr>
        </p:nvSpPr>
        <p:spPr>
          <a:xfrm>
            <a:off x="1319134" y="476518"/>
            <a:ext cx="8967866" cy="1275009"/>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a:solidFill>
                  <a:srgbClr val="FF0000"/>
                </a:solidFill>
                <a:latin typeface="Arial" panose="020B0604020202020204" pitchFamily="34" charset="0"/>
                <a:cs typeface="Arial" panose="020B0604020202020204" pitchFamily="34" charset="0"/>
              </a:rPr>
              <a:t>KỸ NĂNG TƯ VẤN VÀ GIAO TIẾP</a:t>
            </a:r>
            <a:br>
              <a:rPr lang="vi-VN" sz="3600" b="1" dirty="0">
                <a:solidFill>
                  <a:srgbClr val="FF0000"/>
                </a:solidFill>
                <a:latin typeface="Arial" panose="020B0604020202020204" pitchFamily="34" charset="0"/>
                <a:cs typeface="Arial" panose="020B0604020202020204" pitchFamily="34" charset="0"/>
              </a:rPr>
            </a:br>
            <a:r>
              <a:rPr lang="vi-VN" sz="3600" b="1" dirty="0">
                <a:solidFill>
                  <a:srgbClr val="FF0000"/>
                </a:solidFill>
                <a:latin typeface="Arial" panose="020B0604020202020204" pitchFamily="34" charset="0"/>
                <a:cs typeface="Arial" panose="020B0604020202020204" pitchFamily="34" charset="0"/>
              </a:rPr>
              <a:t>VỚI NGƯỜI </a:t>
            </a:r>
            <a:r>
              <a:rPr lang="vi-VN" sz="3600" b="1" dirty="0" smtClean="0">
                <a:solidFill>
                  <a:srgbClr val="FF0000"/>
                </a:solidFill>
                <a:latin typeface="Arial" panose="020B0604020202020204" pitchFamily="34" charset="0"/>
                <a:cs typeface="Arial" panose="020B0604020202020204" pitchFamily="34" charset="0"/>
              </a:rPr>
              <a:t>RỐI LOẠN SỬ DỤNG CHẤT</a:t>
            </a:r>
            <a:endParaRPr sz="3600" b="1" dirty="0">
              <a:solidFill>
                <a:srgbClr val="C00000"/>
              </a:solidFill>
              <a:latin typeface="Arial" panose="020B0604020202020204" pitchFamily="34" charset="0"/>
              <a:ea typeface="Times New Roman"/>
              <a:cs typeface="Arial" panose="020B0604020202020204" pitchFamily="34" charset="0"/>
              <a:sym typeface="Times New Roman"/>
            </a:endParaRPr>
          </a:p>
        </p:txBody>
      </p:sp>
      <p:sp>
        <p:nvSpPr>
          <p:cNvPr id="435" name="Shape 435"/>
          <p:cNvSpPr txBox="1">
            <a:spLocks noGrp="1"/>
          </p:cNvSpPr>
          <p:nvPr>
            <p:ph type="body" idx="1"/>
          </p:nvPr>
        </p:nvSpPr>
        <p:spPr>
          <a:xfrm>
            <a:off x="1043189" y="2278505"/>
            <a:ext cx="10084157" cy="3478353"/>
          </a:xfrm>
          <a:prstGeom prst="rect">
            <a:avLst/>
          </a:prstGeom>
          <a:noFill/>
          <a:ln>
            <a:noFill/>
          </a:ln>
        </p:spPr>
        <p:txBody>
          <a:bodyPr spcFirstLastPara="1" vert="horz" wrap="square" lIns="91425" tIns="45700" rIns="91425" bIns="45700" rtlCol="0" anchor="t" anchorCtr="0">
            <a:noAutofit/>
          </a:bodyPr>
          <a:lstStyle/>
          <a:p>
            <a:pPr marL="114300" indent="0">
              <a:lnSpc>
                <a:spcPct val="100000"/>
              </a:lnSpc>
              <a:spcBef>
                <a:spcPts val="0"/>
              </a:spcBef>
              <a:spcAft>
                <a:spcPts val="0"/>
              </a:spcAft>
              <a:buSzPts val="2800"/>
              <a:buNone/>
            </a:pPr>
            <a:r>
              <a:rPr lang="vi-VN" sz="3200" b="1" u="none" strike="noStrike" cap="none" dirty="0" smtClean="0">
                <a:solidFill>
                  <a:srgbClr val="0070C0"/>
                </a:solidFill>
                <a:latin typeface="Arial" panose="020B0604020202020204" pitchFamily="34" charset="0"/>
                <a:ea typeface="Times New Roman"/>
                <a:cs typeface="Arial" panose="020B0604020202020204" pitchFamily="34" charset="0"/>
                <a:sym typeface="Times New Roman"/>
              </a:rPr>
              <a:t>Ví dụ về câu hỏi mở (tt):</a:t>
            </a:r>
          </a:p>
          <a:p>
            <a:pPr marL="342900" indent="-228600">
              <a:lnSpc>
                <a:spcPct val="100000"/>
              </a:lnSpc>
              <a:spcBef>
                <a:spcPts val="560"/>
              </a:spcBef>
              <a:spcAft>
                <a:spcPts val="0"/>
              </a:spcAft>
              <a:buSzPts val="2800"/>
              <a:buFont typeface="Arial"/>
              <a:buChar char="•"/>
            </a:pPr>
            <a:r>
              <a:rPr lang="vi-VN" sz="3200" dirty="0" smtClean="0">
                <a:solidFill>
                  <a:srgbClr val="0070C0"/>
                </a:solidFill>
                <a:ea typeface="Times New Roman"/>
                <a:cs typeface="Arial" panose="020B0604020202020204" pitchFamily="34" charset="0"/>
                <a:sym typeface="Times New Roman"/>
              </a:rPr>
              <a:t>Em nghĩ xem, nếu </a:t>
            </a:r>
            <a:r>
              <a:rPr lang="vi-VN" sz="3200" dirty="0">
                <a:solidFill>
                  <a:srgbClr val="0070C0"/>
                </a:solidFill>
                <a:ea typeface="Times New Roman"/>
                <a:cs typeface="Arial" panose="020B0604020202020204" pitchFamily="34" charset="0"/>
                <a:sym typeface="Times New Roman"/>
              </a:rPr>
              <a:t>em </a:t>
            </a:r>
            <a:r>
              <a:rPr lang="vi-VN" sz="3200" dirty="0" smtClean="0">
                <a:solidFill>
                  <a:srgbClr val="0070C0"/>
                </a:solidFill>
                <a:ea typeface="Times New Roman"/>
                <a:cs typeface="Arial" panose="020B0604020202020204" pitchFamily="34" charset="0"/>
                <a:sym typeface="Times New Roman"/>
              </a:rPr>
              <a:t>cứ tiếp tục thế này thì cuộc </a:t>
            </a:r>
            <a:r>
              <a:rPr lang="vi-VN" sz="3200" dirty="0">
                <a:solidFill>
                  <a:srgbClr val="0070C0"/>
                </a:solidFill>
                <a:ea typeface="Times New Roman"/>
                <a:cs typeface="Arial" panose="020B0604020202020204" pitchFamily="34" charset="0"/>
                <a:sym typeface="Times New Roman"/>
              </a:rPr>
              <a:t>sống của </a:t>
            </a:r>
            <a:r>
              <a:rPr lang="vi-VN" sz="3200" dirty="0" smtClean="0">
                <a:solidFill>
                  <a:srgbClr val="0070C0"/>
                </a:solidFill>
                <a:ea typeface="Times New Roman"/>
                <a:cs typeface="Arial" panose="020B0604020202020204" pitchFamily="34" charset="0"/>
                <a:sym typeface="Times New Roman"/>
              </a:rPr>
              <a:t>em sẽ </a:t>
            </a:r>
            <a:r>
              <a:rPr lang="vi-VN" sz="3200" u="sng" dirty="0">
                <a:solidFill>
                  <a:srgbClr val="0070C0"/>
                </a:solidFill>
                <a:ea typeface="Times New Roman"/>
                <a:cs typeface="Arial" panose="020B0604020202020204" pitchFamily="34" charset="0"/>
                <a:sym typeface="Times New Roman"/>
              </a:rPr>
              <a:t>như thế nào</a:t>
            </a:r>
            <a:r>
              <a:rPr lang="vi-VN" sz="3200" dirty="0">
                <a:solidFill>
                  <a:srgbClr val="0070C0"/>
                </a:solidFill>
                <a:ea typeface="Times New Roman"/>
                <a:cs typeface="Arial" panose="020B0604020202020204" pitchFamily="34" charset="0"/>
                <a:sym typeface="Times New Roman"/>
              </a:rPr>
              <a:t> </a:t>
            </a:r>
            <a:r>
              <a:rPr lang="vi-VN" sz="3200" dirty="0" smtClean="0">
                <a:solidFill>
                  <a:srgbClr val="0070C0"/>
                </a:solidFill>
                <a:ea typeface="Times New Roman"/>
                <a:cs typeface="Arial" panose="020B0604020202020204" pitchFamily="34" charset="0"/>
                <a:sym typeface="Times New Roman"/>
              </a:rPr>
              <a:t>trong </a:t>
            </a:r>
            <a:r>
              <a:rPr lang="vi-VN" sz="3200" dirty="0">
                <a:solidFill>
                  <a:srgbClr val="0070C0"/>
                </a:solidFill>
                <a:ea typeface="Times New Roman"/>
                <a:cs typeface="Arial" panose="020B0604020202020204" pitchFamily="34" charset="0"/>
                <a:sym typeface="Times New Roman"/>
              </a:rPr>
              <a:t>5 năm tới</a:t>
            </a:r>
            <a:r>
              <a:rPr lang="vi-VN" sz="3200" dirty="0" smtClean="0">
                <a:solidFill>
                  <a:srgbClr val="0070C0"/>
                </a:solidFill>
                <a:ea typeface="Times New Roman"/>
                <a:cs typeface="Arial" panose="020B0604020202020204" pitchFamily="34" charset="0"/>
                <a:sym typeface="Times New Roman"/>
              </a:rPr>
              <a:t>?</a:t>
            </a:r>
          </a:p>
          <a:p>
            <a:pPr marL="342900" indent="-228600">
              <a:lnSpc>
                <a:spcPct val="100000"/>
              </a:lnSpc>
              <a:spcBef>
                <a:spcPts val="560"/>
              </a:spcBef>
              <a:spcAft>
                <a:spcPts val="0"/>
              </a:spcAft>
              <a:buSzPts val="2800"/>
              <a:buFont typeface="Arial"/>
              <a:buChar char="•"/>
            </a:pPr>
            <a:r>
              <a:rPr lang="vi-VN" sz="3200" u="sng" dirty="0" smtClean="0">
                <a:solidFill>
                  <a:srgbClr val="0070C0"/>
                </a:solidFill>
                <a:ea typeface="Times New Roman"/>
                <a:cs typeface="Arial" panose="020B0604020202020204" pitchFamily="34" charset="0"/>
                <a:sym typeface="Times New Roman"/>
              </a:rPr>
              <a:t>Tại sao</a:t>
            </a:r>
            <a:r>
              <a:rPr lang="vi-VN" sz="3200" dirty="0" smtClean="0">
                <a:solidFill>
                  <a:srgbClr val="0070C0"/>
                </a:solidFill>
                <a:ea typeface="Times New Roman"/>
                <a:cs typeface="Arial" panose="020B0604020202020204" pitchFamily="34" charset="0"/>
                <a:sym typeface="Times New Roman"/>
              </a:rPr>
              <a:t> em muốn bỏ cữ tối?</a:t>
            </a:r>
            <a:endParaRPr lang="vi-VN" sz="3200" dirty="0">
              <a:solidFill>
                <a:srgbClr val="0070C0"/>
              </a:solidFill>
              <a:ea typeface="Times New Roman"/>
              <a:cs typeface="Arial" panose="020B0604020202020204" pitchFamily="34" charset="0"/>
              <a:sym typeface="Times New Roman"/>
            </a:endParaRPr>
          </a:p>
          <a:p>
            <a:pPr marL="342900" indent="-228600">
              <a:lnSpc>
                <a:spcPct val="100000"/>
              </a:lnSpc>
              <a:spcBef>
                <a:spcPts val="560"/>
              </a:spcBef>
              <a:spcAft>
                <a:spcPts val="0"/>
              </a:spcAft>
              <a:buSzPts val="2800"/>
              <a:buFont typeface="Arial"/>
              <a:buChar char="•"/>
            </a:pPr>
            <a:r>
              <a:rPr lang="vi-VN" sz="3200" dirty="0" smtClean="0">
                <a:solidFill>
                  <a:srgbClr val="0070C0"/>
                </a:solidFill>
                <a:ea typeface="Times New Roman"/>
                <a:cs typeface="Arial" panose="020B0604020202020204" pitchFamily="34" charset="0"/>
                <a:sym typeface="Times New Roman"/>
              </a:rPr>
              <a:t>Em nghĩ chị </a:t>
            </a:r>
            <a:r>
              <a:rPr lang="vi-VN" sz="3200" dirty="0">
                <a:solidFill>
                  <a:srgbClr val="0070C0"/>
                </a:solidFill>
                <a:ea typeface="Times New Roman"/>
                <a:cs typeface="Arial" panose="020B0604020202020204" pitchFamily="34" charset="0"/>
                <a:sym typeface="Times New Roman"/>
              </a:rPr>
              <a:t>có thể giúp em </a:t>
            </a:r>
            <a:r>
              <a:rPr lang="vi-VN" sz="3200" u="sng" dirty="0" smtClean="0">
                <a:solidFill>
                  <a:srgbClr val="0070C0"/>
                </a:solidFill>
                <a:ea typeface="Times New Roman"/>
                <a:cs typeface="Arial" panose="020B0604020202020204" pitchFamily="34" charset="0"/>
                <a:sym typeface="Times New Roman"/>
              </a:rPr>
              <a:t>điều gì</a:t>
            </a:r>
            <a:r>
              <a:rPr lang="vi-VN" sz="3200" dirty="0" smtClean="0">
                <a:solidFill>
                  <a:srgbClr val="0070C0"/>
                </a:solidFill>
                <a:ea typeface="Times New Roman"/>
                <a:cs typeface="Arial" panose="020B0604020202020204" pitchFamily="34" charset="0"/>
                <a:sym typeface="Times New Roman"/>
              </a:rPr>
              <a:t>?</a:t>
            </a:r>
            <a:endParaRPr lang="vi-VN" sz="3200" dirty="0">
              <a:solidFill>
                <a:srgbClr val="0070C0"/>
              </a:solidFill>
              <a:ea typeface="Times New Roman"/>
              <a:cs typeface="Arial" panose="020B0604020202020204" pitchFamily="34" charset="0"/>
              <a:sym typeface="Times New Roman"/>
            </a:endParaRPr>
          </a:p>
          <a:p>
            <a:pPr marL="114300" indent="0">
              <a:lnSpc>
                <a:spcPct val="100000"/>
              </a:lnSpc>
              <a:spcBef>
                <a:spcPts val="0"/>
              </a:spcBef>
              <a:spcAft>
                <a:spcPts val="0"/>
              </a:spcAft>
              <a:buSzPts val="2800"/>
              <a:buNone/>
            </a:pPr>
            <a:endParaRPr lang="vi-VN" sz="3200" b="1" u="none" strike="noStrike" cap="none" dirty="0" smtClean="0">
              <a:solidFill>
                <a:srgbClr val="0070C0"/>
              </a:solidFill>
              <a:latin typeface="Arial" panose="020B0604020202020204" pitchFamily="34" charset="0"/>
              <a:ea typeface="Times New Roman"/>
              <a:cs typeface="Arial" panose="020B0604020202020204" pitchFamily="34" charset="0"/>
              <a:sym typeface="Times New Roman"/>
            </a:endParaRPr>
          </a:p>
        </p:txBody>
      </p:sp>
    </p:spTree>
    <p:extLst>
      <p:ext uri="{BB962C8B-B14F-4D97-AF65-F5344CB8AC3E}">
        <p14:creationId xmlns:p14="http://schemas.microsoft.com/office/powerpoint/2010/main" val="291247226"/>
      </p:ext>
    </p:extLst>
  </p:cSld>
  <p:clrMapOvr>
    <a:masterClrMapping/>
  </p:clrMapOvr>
  <p:transition spd="slow">
    <p:push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Shape 440"/>
          <p:cNvSpPr txBox="1">
            <a:spLocks noGrp="1"/>
          </p:cNvSpPr>
          <p:nvPr>
            <p:ph type="title"/>
          </p:nvPr>
        </p:nvSpPr>
        <p:spPr>
          <a:xfrm>
            <a:off x="1300765" y="412124"/>
            <a:ext cx="9775065" cy="1071902"/>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rgbClr val="C00000"/>
              </a:buClr>
              <a:buSzPts val="3600"/>
            </a:pPr>
            <a:r>
              <a:rPr lang="vi-VN" sz="3600" b="1" dirty="0">
                <a:solidFill>
                  <a:srgbClr val="FF0000"/>
                </a:solidFill>
                <a:latin typeface="Arial" panose="020B0604020202020204" pitchFamily="34" charset="0"/>
                <a:cs typeface="Arial" panose="020B0604020202020204" pitchFamily="34" charset="0"/>
              </a:rPr>
              <a:t>KỸ NĂNG TƯ VẤN VÀ GIAO TIẾP</a:t>
            </a:r>
            <a:br>
              <a:rPr lang="vi-VN" sz="3600" b="1" dirty="0">
                <a:solidFill>
                  <a:srgbClr val="FF0000"/>
                </a:solidFill>
                <a:latin typeface="Arial" panose="020B0604020202020204" pitchFamily="34" charset="0"/>
                <a:cs typeface="Arial" panose="020B0604020202020204" pitchFamily="34" charset="0"/>
              </a:rPr>
            </a:br>
            <a:r>
              <a:rPr lang="vi-VN" sz="3600" b="1" dirty="0">
                <a:solidFill>
                  <a:srgbClr val="FF0000"/>
                </a:solidFill>
                <a:latin typeface="Arial" panose="020B0604020202020204" pitchFamily="34" charset="0"/>
                <a:cs typeface="Arial" panose="020B0604020202020204" pitchFamily="34" charset="0"/>
              </a:rPr>
              <a:t>VỚI NGƯỜI </a:t>
            </a:r>
            <a:r>
              <a:rPr lang="vi-VN" sz="3600" b="1" dirty="0" smtClean="0">
                <a:solidFill>
                  <a:srgbClr val="FF0000"/>
                </a:solidFill>
                <a:latin typeface="Arial" panose="020B0604020202020204" pitchFamily="34" charset="0"/>
                <a:cs typeface="Arial" panose="020B0604020202020204" pitchFamily="34" charset="0"/>
              </a:rPr>
              <a:t>RỐI LOẠN SỬ DỤNG CHẤT</a:t>
            </a:r>
            <a:endParaRPr sz="3600" dirty="0">
              <a:solidFill>
                <a:srgbClr val="C00000"/>
              </a:solidFill>
              <a:latin typeface="Arial" panose="020B0604020202020204" pitchFamily="34" charset="0"/>
              <a:cs typeface="Arial" panose="020B0604020202020204" pitchFamily="34" charset="0"/>
            </a:endParaRPr>
          </a:p>
        </p:txBody>
      </p:sp>
      <p:sp>
        <p:nvSpPr>
          <p:cNvPr id="441" name="Shape 441"/>
          <p:cNvSpPr txBox="1">
            <a:spLocks noGrp="1"/>
          </p:cNvSpPr>
          <p:nvPr>
            <p:ph type="body" idx="1"/>
          </p:nvPr>
        </p:nvSpPr>
        <p:spPr>
          <a:xfrm>
            <a:off x="1300765" y="2073498"/>
            <a:ext cx="9775065" cy="3854861"/>
          </a:xfrm>
          <a:prstGeom prst="rect">
            <a:avLst/>
          </a:prstGeom>
          <a:noFill/>
          <a:ln>
            <a:noFill/>
          </a:ln>
        </p:spPr>
        <p:txBody>
          <a:bodyPr spcFirstLastPara="1" vert="horz" wrap="square" lIns="91425" tIns="45700" rIns="91425" bIns="45700" rtlCol="0" anchor="t" anchorCtr="0">
            <a:noAutofit/>
          </a:bodyPr>
          <a:lstStyle/>
          <a:p>
            <a:pPr marL="0" indent="0">
              <a:buClr>
                <a:srgbClr val="000000"/>
              </a:buClr>
              <a:buSzPts val="3200"/>
              <a:buNone/>
            </a:pPr>
            <a:r>
              <a:rPr lang="vi-VN" sz="3200" b="1" dirty="0" smtClean="0">
                <a:solidFill>
                  <a:srgbClr val="0070C0"/>
                </a:solidFill>
                <a:latin typeface="Arial" panose="020B0604020202020204" pitchFamily="34" charset="0"/>
                <a:ea typeface="Times New Roman"/>
                <a:cs typeface="Arial" panose="020B0604020202020204" pitchFamily="34" charset="0"/>
                <a:sym typeface="Times New Roman"/>
              </a:rPr>
              <a:t>KN đặt câu hỏi mở (TT):</a:t>
            </a:r>
          </a:p>
          <a:p>
            <a:pPr marL="0" indent="0">
              <a:buClr>
                <a:srgbClr val="000000"/>
              </a:buClr>
              <a:buSzPts val="3200"/>
              <a:buNone/>
            </a:pP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Anh</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chị</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hãy</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cho</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biết</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các</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câu</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sau</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đây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là</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câu</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hỏi</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đóng</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hay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câu</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hỏi</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mở</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endParaRPr lang="vi-VN" sz="3200" dirty="0" smtClean="0">
              <a:solidFill>
                <a:srgbClr val="0070C0"/>
              </a:solidFill>
              <a:latin typeface="Arial" panose="020B0604020202020204" pitchFamily="34" charset="0"/>
              <a:ea typeface="Times New Roman"/>
              <a:cs typeface="Arial" panose="020B0604020202020204" pitchFamily="34" charset="0"/>
              <a:sym typeface="Times New Roman"/>
            </a:endParaRPr>
          </a:p>
          <a:p>
            <a:pPr marL="0" indent="0">
              <a:buClr>
                <a:srgbClr val="000000"/>
              </a:buClr>
              <a:buSzPts val="3200"/>
              <a:buNone/>
            </a:pP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Nếu</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là</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câu</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hỏi</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đóng</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anh</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chị</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hãy</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sửa lại thành</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câu</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hỏi</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mở</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a:t>
            </a:r>
          </a:p>
        </p:txBody>
      </p:sp>
    </p:spTree>
    <p:extLst>
      <p:ext uri="{BB962C8B-B14F-4D97-AF65-F5344CB8AC3E}">
        <p14:creationId xmlns:p14="http://schemas.microsoft.com/office/powerpoint/2010/main" val="3948001336"/>
      </p:ext>
    </p:extLst>
  </p:cSld>
  <p:clrMapOvr>
    <a:masterClrMapping/>
  </p:clrMapOvr>
  <p:transition spd="slow">
    <p:push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Shape 447"/>
          <p:cNvSpPr txBox="1">
            <a:spLocks noGrp="1"/>
          </p:cNvSpPr>
          <p:nvPr>
            <p:ph type="title"/>
          </p:nvPr>
        </p:nvSpPr>
        <p:spPr>
          <a:xfrm>
            <a:off x="1129553" y="116091"/>
            <a:ext cx="10313894" cy="1605133"/>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smtClean="0">
                <a:solidFill>
                  <a:srgbClr val="FF0000"/>
                </a:solidFill>
                <a:latin typeface="Arial" panose="020B0604020202020204" pitchFamily="34" charset="0"/>
                <a:cs typeface="Arial" panose="020B0604020202020204" pitchFamily="34" charset="0"/>
              </a:rPr>
              <a:t>KN </a:t>
            </a:r>
            <a:r>
              <a:rPr lang="vi-VN" sz="3600" b="1" dirty="0">
                <a:solidFill>
                  <a:srgbClr val="FF0000"/>
                </a:solidFill>
                <a:latin typeface="Arial" panose="020B0604020202020204" pitchFamily="34" charset="0"/>
                <a:cs typeface="Arial" panose="020B0604020202020204" pitchFamily="34" charset="0"/>
              </a:rPr>
              <a:t>TƯ VẤN VÀ GIAO </a:t>
            </a:r>
            <a:r>
              <a:rPr lang="vi-VN" sz="3600" b="1" dirty="0" smtClean="0">
                <a:solidFill>
                  <a:srgbClr val="FF0000"/>
                </a:solidFill>
                <a:latin typeface="Arial" panose="020B0604020202020204" pitchFamily="34" charset="0"/>
                <a:cs typeface="Arial" panose="020B0604020202020204" pitchFamily="34" charset="0"/>
              </a:rPr>
              <a:t>TIẾP VỚI </a:t>
            </a:r>
            <a:r>
              <a:rPr lang="vi-VN" sz="3600" b="1" dirty="0">
                <a:solidFill>
                  <a:srgbClr val="FF0000"/>
                </a:solidFill>
                <a:latin typeface="Arial" panose="020B0604020202020204" pitchFamily="34" charset="0"/>
                <a:cs typeface="Arial" panose="020B0604020202020204" pitchFamily="34" charset="0"/>
              </a:rPr>
              <a:t>NGƯỜI </a:t>
            </a:r>
            <a:r>
              <a:rPr lang="vi-VN" sz="3600" b="1" dirty="0" smtClean="0">
                <a:solidFill>
                  <a:srgbClr val="FF0000"/>
                </a:solidFill>
                <a:latin typeface="Arial" panose="020B0604020202020204" pitchFamily="34" charset="0"/>
                <a:cs typeface="Arial" panose="020B0604020202020204" pitchFamily="34" charset="0"/>
              </a:rPr>
              <a:t>RLSDC</a:t>
            </a:r>
            <a:r>
              <a:rPr lang="vi-VN" sz="3600" b="1" dirty="0">
                <a:solidFill>
                  <a:srgbClr val="FF0000"/>
                </a:solidFill>
                <a:latin typeface="Arial" panose="020B0604020202020204" pitchFamily="34" charset="0"/>
                <a:cs typeface="Arial" panose="020B0604020202020204" pitchFamily="34" charset="0"/>
              </a:rPr>
              <a:t/>
            </a:r>
            <a:br>
              <a:rPr lang="vi-VN" sz="3600" b="1" dirty="0">
                <a:solidFill>
                  <a:srgbClr val="FF0000"/>
                </a:solidFill>
                <a:latin typeface="Arial" panose="020B0604020202020204" pitchFamily="34" charset="0"/>
                <a:cs typeface="Arial" panose="020B0604020202020204" pitchFamily="34" charset="0"/>
              </a:rPr>
            </a:br>
            <a:r>
              <a:rPr lang="vi-VN" sz="3200" b="1" dirty="0" smtClean="0">
                <a:solidFill>
                  <a:srgbClr val="0070C0"/>
                </a:solidFill>
                <a:latin typeface="Arial" panose="020B0604020202020204" pitchFamily="34" charset="0"/>
                <a:cs typeface="Arial" panose="020B0604020202020204" pitchFamily="34" charset="0"/>
              </a:rPr>
              <a:t>KỸ NĂNG ĐẶT CÂU HỎI MỞ (tt)</a:t>
            </a:r>
            <a:endParaRPr sz="3200" b="1" dirty="0">
              <a:solidFill>
                <a:srgbClr val="0070C0"/>
              </a:solidFill>
              <a:latin typeface="Arial" panose="020B0604020202020204" pitchFamily="34" charset="0"/>
              <a:ea typeface="Times New Roman"/>
              <a:cs typeface="Arial" panose="020B0604020202020204" pitchFamily="34" charset="0"/>
              <a:sym typeface="Times New Roman"/>
            </a:endParaRPr>
          </a:p>
        </p:txBody>
      </p:sp>
      <p:sp>
        <p:nvSpPr>
          <p:cNvPr id="448" name="Shape 448"/>
          <p:cNvSpPr txBox="1">
            <a:spLocks noGrp="1"/>
          </p:cNvSpPr>
          <p:nvPr>
            <p:ph type="body" idx="1"/>
          </p:nvPr>
        </p:nvSpPr>
        <p:spPr>
          <a:xfrm>
            <a:off x="1981199" y="1869140"/>
            <a:ext cx="8229600" cy="4059219"/>
          </a:xfrm>
          <a:prstGeom prst="rect">
            <a:avLst/>
          </a:prstGeom>
          <a:noFill/>
          <a:ln>
            <a:noFill/>
          </a:ln>
        </p:spPr>
        <p:txBody>
          <a:bodyPr spcFirstLastPara="1" vert="horz" wrap="square" lIns="91425" tIns="45700" rIns="91425" bIns="45700" rtlCol="0" anchor="t" anchorCtr="0">
            <a:noAutofit/>
          </a:bodyPr>
          <a:lstStyle/>
          <a:p>
            <a:pPr marL="457200" indent="-228600">
              <a:lnSpc>
                <a:spcPct val="100000"/>
              </a:lnSpc>
              <a:spcBef>
                <a:spcPts val="560"/>
              </a:spcBef>
              <a:spcAft>
                <a:spcPts val="0"/>
              </a:spcAft>
              <a:buClr>
                <a:srgbClr val="002060"/>
              </a:buClr>
              <a:buSzPts val="2800"/>
              <a:buNone/>
            </a:pPr>
            <a:endParaRPr sz="2800" dirty="0">
              <a:solidFill>
                <a:srgbClr val="002060"/>
              </a:solidFill>
              <a:latin typeface="Arial"/>
              <a:ea typeface="Arial"/>
              <a:cs typeface="Arial"/>
              <a:sym typeface="Arial"/>
            </a:endParaRPr>
          </a:p>
        </p:txBody>
      </p:sp>
      <p:graphicFrame>
        <p:nvGraphicFramePr>
          <p:cNvPr id="449" name="Shape 449"/>
          <p:cNvGraphicFramePr/>
          <p:nvPr/>
        </p:nvGraphicFramePr>
        <p:xfrm>
          <a:off x="3540508" y="3099224"/>
          <a:ext cx="4930700" cy="518170"/>
        </p:xfrm>
        <a:graphic>
          <a:graphicData uri="http://schemas.openxmlformats.org/drawingml/2006/table">
            <a:tbl>
              <a:tblPr firstRow="1" bandRow="1">
                <a:noFill/>
              </a:tblPr>
              <a:tblGrid>
                <a:gridCol w="490450">
                  <a:extLst>
                    <a:ext uri="{9D8B030D-6E8A-4147-A177-3AD203B41FA5}">
                      <a16:colId xmlns:a16="http://schemas.microsoft.com/office/drawing/2014/main" val="20000"/>
                    </a:ext>
                  </a:extLst>
                </a:gridCol>
                <a:gridCol w="1760650">
                  <a:extLst>
                    <a:ext uri="{9D8B030D-6E8A-4147-A177-3AD203B41FA5}">
                      <a16:colId xmlns:a16="http://schemas.microsoft.com/office/drawing/2014/main" val="20001"/>
                    </a:ext>
                  </a:extLst>
                </a:gridCol>
                <a:gridCol w="428500">
                  <a:extLst>
                    <a:ext uri="{9D8B030D-6E8A-4147-A177-3AD203B41FA5}">
                      <a16:colId xmlns:a16="http://schemas.microsoft.com/office/drawing/2014/main" val="20002"/>
                    </a:ext>
                  </a:extLst>
                </a:gridCol>
                <a:gridCol w="428500">
                  <a:extLst>
                    <a:ext uri="{9D8B030D-6E8A-4147-A177-3AD203B41FA5}">
                      <a16:colId xmlns:a16="http://schemas.microsoft.com/office/drawing/2014/main" val="20003"/>
                    </a:ext>
                  </a:extLst>
                </a:gridCol>
                <a:gridCol w="1822600">
                  <a:extLst>
                    <a:ext uri="{9D8B030D-6E8A-4147-A177-3AD203B41FA5}">
                      <a16:colId xmlns:a16="http://schemas.microsoft.com/office/drawing/2014/main" val="20004"/>
                    </a:ext>
                  </a:extLst>
                </a:gridCol>
              </a:tblGrid>
              <a:tr h="370850">
                <a:tc>
                  <a:txBody>
                    <a:bodyPr/>
                    <a:lstStyle/>
                    <a:p>
                      <a:pPr marL="0" marR="0" lvl="0" indent="0" algn="ctr" rtl="0">
                        <a:lnSpc>
                          <a:spcPct val="100000"/>
                        </a:lnSpc>
                        <a:spcBef>
                          <a:spcPts val="0"/>
                        </a:spcBef>
                        <a:spcAft>
                          <a:spcPts val="0"/>
                        </a:spcAft>
                        <a:buClr>
                          <a:srgbClr val="000000"/>
                        </a:buClr>
                        <a:buSzPts val="2800"/>
                        <a:buFont typeface="Arial"/>
                        <a:buNone/>
                      </a:pPr>
                      <a:endParaRPr sz="2800" u="none" strike="noStrike" cap="none">
                        <a:solidFill>
                          <a:srgbClr val="002060"/>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a:buNone/>
                      </a:pPr>
                      <a:r>
                        <a:rPr lang="en-GB" sz="2800" u="none" strike="noStrike" cap="none">
                          <a:solidFill>
                            <a:srgbClr val="002060"/>
                          </a:solidFill>
                          <a:latin typeface="Times New Roman"/>
                          <a:ea typeface="Times New Roman"/>
                          <a:cs typeface="Times New Roman"/>
                          <a:sym typeface="Times New Roman"/>
                        </a:rPr>
                        <a:t>Đóng</a:t>
                      </a:r>
                      <a:endParaRPr sz="2800" u="none" strike="noStrike" cap="none">
                        <a:solidFill>
                          <a:srgbClr val="002060"/>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2D050"/>
                    </a:solidFill>
                  </a:tcPr>
                </a:tc>
                <a:tc>
                  <a:txBody>
                    <a:bodyPr/>
                    <a:lstStyle/>
                    <a:p>
                      <a:pPr marL="0" marR="0" lvl="0" indent="0" algn="ctr" rtl="0">
                        <a:lnSpc>
                          <a:spcPct val="100000"/>
                        </a:lnSpc>
                        <a:spcBef>
                          <a:spcPts val="0"/>
                        </a:spcBef>
                        <a:spcAft>
                          <a:spcPts val="0"/>
                        </a:spcAft>
                        <a:buClr>
                          <a:srgbClr val="000000"/>
                        </a:buClr>
                        <a:buSzPts val="2800"/>
                        <a:buFont typeface="Arial"/>
                        <a:buNone/>
                      </a:pPr>
                      <a:endParaRPr sz="2800" u="none" strike="noStrike" cap="none">
                        <a:solidFill>
                          <a:srgbClr val="002060"/>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a:buNone/>
                      </a:pPr>
                      <a:endParaRPr sz="2800" u="none" strike="noStrike" cap="none">
                        <a:solidFill>
                          <a:srgbClr val="002060"/>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a:buNone/>
                      </a:pPr>
                      <a:r>
                        <a:rPr lang="en-GB" sz="2800" u="none" strike="noStrike" cap="none">
                          <a:solidFill>
                            <a:srgbClr val="002060"/>
                          </a:solidFill>
                          <a:latin typeface="Times New Roman"/>
                          <a:ea typeface="Times New Roman"/>
                          <a:cs typeface="Times New Roman"/>
                          <a:sym typeface="Times New Roman"/>
                        </a:rPr>
                        <a:t>Mở</a:t>
                      </a:r>
                      <a:endParaRPr sz="2800" u="none" strike="noStrike" cap="none">
                        <a:solidFill>
                          <a:srgbClr val="002060"/>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2D050"/>
                    </a:solidFill>
                  </a:tcPr>
                </a:tc>
                <a:extLst>
                  <a:ext uri="{0D108BD9-81ED-4DB2-BD59-A6C34878D82A}">
                    <a16:rowId xmlns:a16="http://schemas.microsoft.com/office/drawing/2014/main" val="10000"/>
                  </a:ext>
                </a:extLst>
              </a:tr>
            </a:tbl>
          </a:graphicData>
        </a:graphic>
      </p:graphicFrame>
      <p:sp>
        <p:nvSpPr>
          <p:cNvPr id="450" name="Shape 450"/>
          <p:cNvSpPr/>
          <p:nvPr/>
        </p:nvSpPr>
        <p:spPr>
          <a:xfrm>
            <a:off x="2717181" y="1869141"/>
            <a:ext cx="6389650" cy="823949"/>
          </a:xfrm>
          <a:prstGeom prst="roundRect">
            <a:avLst>
              <a:gd name="adj" fmla="val 16667"/>
            </a:avLst>
          </a:prstGeom>
          <a:solidFill>
            <a:srgbClr val="008080"/>
          </a:solidFill>
          <a:ln w="9525" cap="flat" cmpd="sng">
            <a:solidFill>
              <a:srgbClr val="4D69AD"/>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r>
              <a:rPr lang="en-GB" sz="3200" dirty="0" err="1">
                <a:solidFill>
                  <a:schemeClr val="lt1"/>
                </a:solidFill>
                <a:latin typeface="Times New Roman" panose="02020603050405020304" pitchFamily="18" charset="0"/>
                <a:ea typeface="Times New Roman"/>
                <a:cs typeface="Times New Roman" panose="02020603050405020304" pitchFamily="18" charset="0"/>
                <a:sym typeface="Times New Roman"/>
              </a:rPr>
              <a:t>Một</a:t>
            </a:r>
            <a:r>
              <a:rPr lang="en-GB" sz="3200" dirty="0">
                <a:solidFill>
                  <a:schemeClr val="lt1"/>
                </a:solidFill>
                <a:latin typeface="Times New Roman" panose="02020603050405020304" pitchFamily="18" charset="0"/>
                <a:ea typeface="Times New Roman"/>
                <a:cs typeface="Times New Roman" panose="02020603050405020304" pitchFamily="18" charset="0"/>
                <a:sym typeface="Times New Roman"/>
              </a:rPr>
              <a:t> </a:t>
            </a:r>
            <a:r>
              <a:rPr lang="en-GB" sz="3200" dirty="0" err="1">
                <a:solidFill>
                  <a:schemeClr val="lt1"/>
                </a:solidFill>
                <a:latin typeface="Times New Roman" panose="02020603050405020304" pitchFamily="18" charset="0"/>
                <a:ea typeface="Times New Roman"/>
                <a:cs typeface="Times New Roman" panose="02020603050405020304" pitchFamily="18" charset="0"/>
                <a:sym typeface="Times New Roman"/>
              </a:rPr>
              <a:t>ngày</a:t>
            </a:r>
            <a:r>
              <a:rPr lang="en-GB" sz="3200" dirty="0">
                <a:solidFill>
                  <a:schemeClr val="lt1"/>
                </a:solidFill>
                <a:latin typeface="Times New Roman" panose="02020603050405020304" pitchFamily="18" charset="0"/>
                <a:ea typeface="Times New Roman"/>
                <a:cs typeface="Times New Roman" panose="02020603050405020304" pitchFamily="18" charset="0"/>
                <a:sym typeface="Times New Roman"/>
              </a:rPr>
              <a:t> </a:t>
            </a:r>
            <a:r>
              <a:rPr lang="en-GB" sz="3200" dirty="0" err="1">
                <a:solidFill>
                  <a:schemeClr val="lt1"/>
                </a:solidFill>
                <a:latin typeface="Times New Roman" panose="02020603050405020304" pitchFamily="18" charset="0"/>
                <a:ea typeface="Times New Roman"/>
                <a:cs typeface="Times New Roman" panose="02020603050405020304" pitchFamily="18" charset="0"/>
                <a:sym typeface="Times New Roman"/>
              </a:rPr>
              <a:t>em</a:t>
            </a:r>
            <a:r>
              <a:rPr lang="en-GB" sz="3200" dirty="0">
                <a:solidFill>
                  <a:schemeClr val="lt1"/>
                </a:solidFill>
                <a:latin typeface="Times New Roman" panose="02020603050405020304" pitchFamily="18" charset="0"/>
                <a:ea typeface="Times New Roman"/>
                <a:cs typeface="Times New Roman" panose="02020603050405020304" pitchFamily="18" charset="0"/>
                <a:sym typeface="Times New Roman"/>
              </a:rPr>
              <a:t> </a:t>
            </a:r>
            <a:r>
              <a:rPr lang="en-GB" sz="3200" dirty="0" err="1">
                <a:solidFill>
                  <a:schemeClr val="lt1"/>
                </a:solidFill>
                <a:latin typeface="Times New Roman" panose="02020603050405020304" pitchFamily="18" charset="0"/>
                <a:ea typeface="Times New Roman"/>
                <a:cs typeface="Times New Roman" panose="02020603050405020304" pitchFamily="18" charset="0"/>
                <a:sym typeface="Times New Roman"/>
              </a:rPr>
              <a:t>sử</a:t>
            </a:r>
            <a:r>
              <a:rPr lang="en-GB" sz="3200" dirty="0">
                <a:solidFill>
                  <a:schemeClr val="lt1"/>
                </a:solidFill>
                <a:latin typeface="Times New Roman" panose="02020603050405020304" pitchFamily="18" charset="0"/>
                <a:ea typeface="Times New Roman"/>
                <a:cs typeface="Times New Roman" panose="02020603050405020304" pitchFamily="18" charset="0"/>
                <a:sym typeface="Times New Roman"/>
              </a:rPr>
              <a:t> </a:t>
            </a:r>
            <a:r>
              <a:rPr lang="en-GB" sz="3200" dirty="0" err="1">
                <a:solidFill>
                  <a:schemeClr val="lt1"/>
                </a:solidFill>
                <a:latin typeface="Times New Roman" panose="02020603050405020304" pitchFamily="18" charset="0"/>
                <a:ea typeface="Times New Roman"/>
                <a:cs typeface="Times New Roman" panose="02020603050405020304" pitchFamily="18" charset="0"/>
                <a:sym typeface="Times New Roman"/>
              </a:rPr>
              <a:t>dụng</a:t>
            </a:r>
            <a:r>
              <a:rPr lang="en-GB" sz="3200" dirty="0">
                <a:solidFill>
                  <a:schemeClr val="lt1"/>
                </a:solidFill>
                <a:latin typeface="Times New Roman" panose="02020603050405020304" pitchFamily="18" charset="0"/>
                <a:ea typeface="Times New Roman"/>
                <a:cs typeface="Times New Roman" panose="02020603050405020304" pitchFamily="18" charset="0"/>
                <a:sym typeface="Times New Roman"/>
              </a:rPr>
              <a:t> bao </a:t>
            </a:r>
            <a:r>
              <a:rPr lang="en-GB" sz="3200" dirty="0" err="1">
                <a:solidFill>
                  <a:schemeClr val="lt1"/>
                </a:solidFill>
                <a:latin typeface="Times New Roman" panose="02020603050405020304" pitchFamily="18" charset="0"/>
                <a:ea typeface="Times New Roman"/>
                <a:cs typeface="Times New Roman" panose="02020603050405020304" pitchFamily="18" charset="0"/>
                <a:sym typeface="Times New Roman"/>
              </a:rPr>
              <a:t>nhiêu</a:t>
            </a:r>
            <a:r>
              <a:rPr lang="en-GB" sz="3200" dirty="0">
                <a:solidFill>
                  <a:schemeClr val="lt1"/>
                </a:solidFill>
                <a:latin typeface="Times New Roman" panose="02020603050405020304" pitchFamily="18" charset="0"/>
                <a:ea typeface="Times New Roman"/>
                <a:cs typeface="Times New Roman" panose="02020603050405020304" pitchFamily="18" charset="0"/>
                <a:sym typeface="Times New Roman"/>
              </a:rPr>
              <a:t> </a:t>
            </a:r>
            <a:r>
              <a:rPr lang="en-GB" sz="3200" dirty="0" smtClean="0">
                <a:solidFill>
                  <a:schemeClr val="lt1"/>
                </a:solidFill>
                <a:latin typeface="Times New Roman" panose="02020603050405020304" pitchFamily="18" charset="0"/>
                <a:ea typeface="Times New Roman"/>
                <a:cs typeface="Times New Roman" panose="02020603050405020304" pitchFamily="18" charset="0"/>
                <a:sym typeface="Times New Roman"/>
              </a:rPr>
              <a:t>c</a:t>
            </a:r>
            <a:r>
              <a:rPr lang="vi-VN" sz="3200" dirty="0" smtClean="0">
                <a:solidFill>
                  <a:schemeClr val="lt1"/>
                </a:solidFill>
                <a:latin typeface="Times New Roman" panose="02020603050405020304" pitchFamily="18" charset="0"/>
                <a:ea typeface="Times New Roman"/>
                <a:cs typeface="Times New Roman" panose="02020603050405020304" pitchFamily="18" charset="0"/>
                <a:sym typeface="Times New Roman"/>
              </a:rPr>
              <a:t>ữ</a:t>
            </a:r>
            <a:r>
              <a:rPr lang="en-GB" sz="3200" dirty="0" smtClean="0">
                <a:solidFill>
                  <a:schemeClr val="lt1"/>
                </a:solidFill>
                <a:latin typeface="Times New Roman" panose="02020603050405020304" pitchFamily="18" charset="0"/>
                <a:ea typeface="Times New Roman"/>
                <a:cs typeface="Times New Roman" panose="02020603050405020304" pitchFamily="18" charset="0"/>
                <a:sym typeface="Times New Roman"/>
              </a:rPr>
              <a:t>?</a:t>
            </a:r>
            <a:endParaRPr sz="3200" dirty="0">
              <a:solidFill>
                <a:schemeClr val="lt1"/>
              </a:solidFill>
              <a:latin typeface="Times New Roman" panose="02020603050405020304" pitchFamily="18" charset="0"/>
              <a:ea typeface="Times New Roman"/>
              <a:cs typeface="Times New Roman" panose="02020603050405020304" pitchFamily="18" charset="0"/>
              <a:sym typeface="Times New Roman"/>
            </a:endParaRPr>
          </a:p>
        </p:txBody>
      </p:sp>
      <p:sp>
        <p:nvSpPr>
          <p:cNvPr id="451" name="Shape 451"/>
          <p:cNvSpPr/>
          <p:nvPr/>
        </p:nvSpPr>
        <p:spPr>
          <a:xfrm>
            <a:off x="2611246" y="4077630"/>
            <a:ext cx="6999850" cy="1865971"/>
          </a:xfrm>
          <a:prstGeom prst="roundRect">
            <a:avLst>
              <a:gd name="adj" fmla="val 16667"/>
            </a:avLst>
          </a:prstGeom>
          <a:solidFill>
            <a:srgbClr val="008080"/>
          </a:solidFill>
          <a:ln>
            <a:noFill/>
          </a:ln>
        </p:spPr>
        <p:txBody>
          <a:bodyPr spcFirstLastPara="1" wrap="square" lIns="91425" tIns="45700" rIns="91425" bIns="45700" anchor="ctr" anchorCtr="0">
            <a:noAutofit/>
          </a:bodyPr>
          <a:lstStyle/>
          <a:p>
            <a:pPr algn="ctr"/>
            <a:r>
              <a:rPr lang="en-GB" sz="3600" i="1" dirty="0" err="1" smtClean="0">
                <a:solidFill>
                  <a:schemeClr val="lt1"/>
                </a:solidFill>
                <a:latin typeface="Times New Roman"/>
                <a:ea typeface="Times New Roman"/>
                <a:cs typeface="Times New Roman"/>
                <a:sym typeface="Times New Roman"/>
              </a:rPr>
              <a:t>Việc</a:t>
            </a:r>
            <a:r>
              <a:rPr lang="en-GB" sz="3600" i="1" dirty="0" smtClean="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sử</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dụng</a:t>
            </a:r>
            <a:r>
              <a:rPr lang="en-GB" sz="3600" i="1" dirty="0">
                <a:solidFill>
                  <a:schemeClr val="lt1"/>
                </a:solidFill>
                <a:latin typeface="Times New Roman"/>
                <a:ea typeface="Times New Roman"/>
                <a:cs typeface="Times New Roman"/>
                <a:sym typeface="Times New Roman"/>
              </a:rPr>
              <a:t> heroin </a:t>
            </a:r>
            <a:r>
              <a:rPr lang="vi-VN" sz="3600" i="1" dirty="0" smtClean="0">
                <a:solidFill>
                  <a:schemeClr val="lt1"/>
                </a:solidFill>
                <a:latin typeface="Times New Roman"/>
                <a:ea typeface="Times New Roman"/>
                <a:cs typeface="Times New Roman"/>
                <a:sym typeface="Times New Roman"/>
              </a:rPr>
              <a:t>của em </a:t>
            </a:r>
            <a:r>
              <a:rPr lang="en-GB" sz="3600" i="1" dirty="0" err="1" smtClean="0">
                <a:solidFill>
                  <a:schemeClr val="lt1"/>
                </a:solidFill>
                <a:latin typeface="Times New Roman"/>
                <a:ea typeface="Times New Roman"/>
                <a:cs typeface="Times New Roman"/>
                <a:sym typeface="Times New Roman"/>
              </a:rPr>
              <a:t>diễn</a:t>
            </a:r>
            <a:r>
              <a:rPr lang="en-GB" sz="3600" i="1" dirty="0" smtClean="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ra</a:t>
            </a:r>
            <a:r>
              <a:rPr lang="en-GB" sz="3600" i="1" dirty="0">
                <a:solidFill>
                  <a:schemeClr val="lt1"/>
                </a:solidFill>
                <a:latin typeface="Times New Roman"/>
                <a:ea typeface="Times New Roman"/>
                <a:cs typeface="Times New Roman"/>
                <a:sym typeface="Times New Roman"/>
              </a:rPr>
              <a:t> </a:t>
            </a:r>
            <a:r>
              <a:rPr lang="en-GB" sz="3600" i="1" dirty="0" err="1" smtClean="0">
                <a:solidFill>
                  <a:schemeClr val="lt1"/>
                </a:solidFill>
                <a:latin typeface="Times New Roman"/>
                <a:ea typeface="Times New Roman"/>
                <a:cs typeface="Times New Roman"/>
                <a:sym typeface="Times New Roman"/>
              </a:rPr>
              <a:t>như</a:t>
            </a:r>
            <a:r>
              <a:rPr lang="en-GB" sz="3600" i="1" dirty="0" smtClean="0">
                <a:solidFill>
                  <a:schemeClr val="lt1"/>
                </a:solidFill>
                <a:latin typeface="Times New Roman"/>
                <a:ea typeface="Times New Roman"/>
                <a:cs typeface="Times New Roman"/>
                <a:sym typeface="Times New Roman"/>
              </a:rPr>
              <a:t> </a:t>
            </a:r>
            <a:r>
              <a:rPr lang="en-GB" sz="3600" i="1" dirty="0" err="1" smtClean="0">
                <a:solidFill>
                  <a:schemeClr val="lt1"/>
                </a:solidFill>
                <a:latin typeface="Times New Roman"/>
                <a:ea typeface="Times New Roman"/>
                <a:cs typeface="Times New Roman"/>
                <a:sym typeface="Times New Roman"/>
              </a:rPr>
              <a:t>thế</a:t>
            </a:r>
            <a:r>
              <a:rPr lang="en-GB" sz="3600" i="1" dirty="0" smtClean="0">
                <a:solidFill>
                  <a:schemeClr val="lt1"/>
                </a:solidFill>
                <a:latin typeface="Times New Roman"/>
                <a:ea typeface="Times New Roman"/>
                <a:cs typeface="Times New Roman"/>
                <a:sym typeface="Times New Roman"/>
              </a:rPr>
              <a:t> </a:t>
            </a:r>
            <a:r>
              <a:rPr lang="en-GB" sz="3600" i="1" dirty="0" err="1" smtClean="0">
                <a:solidFill>
                  <a:schemeClr val="lt1"/>
                </a:solidFill>
                <a:latin typeface="Times New Roman"/>
                <a:ea typeface="Times New Roman"/>
                <a:cs typeface="Times New Roman"/>
                <a:sym typeface="Times New Roman"/>
              </a:rPr>
              <a:t>nào</a:t>
            </a:r>
            <a:r>
              <a:rPr lang="en-GB" sz="3600" i="1" dirty="0" smtClean="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trong</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một</a:t>
            </a:r>
            <a:r>
              <a:rPr lang="en-GB" sz="3600" i="1" dirty="0">
                <a:solidFill>
                  <a:schemeClr val="lt1"/>
                </a:solidFill>
                <a:latin typeface="Times New Roman"/>
                <a:ea typeface="Times New Roman"/>
                <a:cs typeface="Times New Roman"/>
                <a:sym typeface="Times New Roman"/>
              </a:rPr>
              <a:t> </a:t>
            </a:r>
            <a:r>
              <a:rPr lang="en-GB" sz="3600" i="1" dirty="0" err="1" smtClean="0">
                <a:solidFill>
                  <a:schemeClr val="lt1"/>
                </a:solidFill>
                <a:latin typeface="Times New Roman"/>
                <a:ea typeface="Times New Roman"/>
                <a:cs typeface="Times New Roman"/>
                <a:sym typeface="Times New Roman"/>
              </a:rPr>
              <a:t>ngày</a:t>
            </a:r>
            <a:r>
              <a:rPr lang="en-GB" sz="3600" i="1" dirty="0" smtClean="0">
                <a:solidFill>
                  <a:schemeClr val="lt1"/>
                </a:solidFill>
                <a:latin typeface="Times New Roman"/>
                <a:ea typeface="Times New Roman"/>
                <a:cs typeface="Times New Roman"/>
                <a:sym typeface="Times New Roman"/>
              </a:rPr>
              <a:t>?</a:t>
            </a:r>
            <a:endParaRPr sz="3600" i="1" dirty="0">
              <a:solidFill>
                <a:schemeClr val="lt1"/>
              </a:solidFill>
              <a:latin typeface="Times New Roman"/>
              <a:ea typeface="Times New Roman"/>
              <a:cs typeface="Times New Roman"/>
              <a:sym typeface="Times New Roman"/>
            </a:endParaRPr>
          </a:p>
        </p:txBody>
      </p:sp>
      <p:sp>
        <p:nvSpPr>
          <p:cNvPr id="452" name="Shape 452"/>
          <p:cNvSpPr/>
          <p:nvPr/>
        </p:nvSpPr>
        <p:spPr>
          <a:xfrm>
            <a:off x="3528081" y="3073910"/>
            <a:ext cx="546946" cy="646331"/>
          </a:xfrm>
          <a:prstGeom prst="rect">
            <a:avLst/>
          </a:prstGeom>
          <a:noFill/>
          <a:ln>
            <a:noFill/>
          </a:ln>
        </p:spPr>
        <p:txBody>
          <a:bodyPr spcFirstLastPara="1" wrap="square" lIns="91425" tIns="45700" rIns="91425" bIns="45700" anchor="t" anchorCtr="0">
            <a:noAutofit/>
          </a:bodyPr>
          <a:lstStyle/>
          <a:p>
            <a:pPr algn="ctr">
              <a:buClr>
                <a:srgbClr val="000000"/>
              </a:buClr>
              <a:buSzPts val="3600"/>
            </a:pPr>
            <a:r>
              <a:rPr lang="en-GB" sz="3600">
                <a:solidFill>
                  <a:srgbClr val="FF0000"/>
                </a:solidFill>
                <a:latin typeface="Times New Roman"/>
                <a:ea typeface="Times New Roman"/>
                <a:cs typeface="Times New Roman"/>
                <a:sym typeface="Times New Roman"/>
              </a:rPr>
              <a:t>✓</a:t>
            </a:r>
            <a:endParaRPr sz="3600">
              <a:solidFill>
                <a:srgbClr val="FF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066250785"/>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2"/>
                                        </p:tgtEl>
                                        <p:attrNameLst>
                                          <p:attrName>style.visibility</p:attrName>
                                        </p:attrNameLst>
                                      </p:cBhvr>
                                      <p:to>
                                        <p:strVal val="visible"/>
                                      </p:to>
                                    </p:set>
                                    <p:animEffect transition="in" filter="fade">
                                      <p:cBhvr>
                                        <p:cTn id="7" dur="1000"/>
                                        <p:tgtEl>
                                          <p:spTgt spid="4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51"/>
                                        </p:tgtEl>
                                        <p:attrNameLst>
                                          <p:attrName>style.visibility</p:attrName>
                                        </p:attrNameLst>
                                      </p:cBhvr>
                                      <p:to>
                                        <p:strVal val="visible"/>
                                      </p:to>
                                    </p:set>
                                    <p:animEffect transition="in" filter="fade">
                                      <p:cBhvr>
                                        <p:cTn id="12" dur="2000"/>
                                        <p:tgtEl>
                                          <p:spTgt spid="4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Shape 457"/>
          <p:cNvSpPr txBox="1">
            <a:spLocks noGrp="1"/>
          </p:cNvSpPr>
          <p:nvPr>
            <p:ph type="title"/>
          </p:nvPr>
        </p:nvSpPr>
        <p:spPr>
          <a:xfrm>
            <a:off x="1129553" y="443753"/>
            <a:ext cx="10219765" cy="1294894"/>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smtClean="0">
                <a:solidFill>
                  <a:srgbClr val="FF0000"/>
                </a:solidFill>
                <a:latin typeface="Arial" panose="020B0604020202020204" pitchFamily="34" charset="0"/>
                <a:cs typeface="Arial" panose="020B0604020202020204" pitchFamily="34" charset="0"/>
              </a:rPr>
              <a:t>KN </a:t>
            </a:r>
            <a:r>
              <a:rPr lang="vi-VN" sz="3600" b="1" dirty="0">
                <a:solidFill>
                  <a:srgbClr val="FF0000"/>
                </a:solidFill>
                <a:latin typeface="Arial" panose="020B0604020202020204" pitchFamily="34" charset="0"/>
                <a:cs typeface="Arial" panose="020B0604020202020204" pitchFamily="34" charset="0"/>
              </a:rPr>
              <a:t>TƯ VẤN VÀ GIAO </a:t>
            </a:r>
            <a:r>
              <a:rPr lang="vi-VN" sz="3600" b="1" dirty="0" smtClean="0">
                <a:solidFill>
                  <a:srgbClr val="FF0000"/>
                </a:solidFill>
                <a:latin typeface="Arial" panose="020B0604020202020204" pitchFamily="34" charset="0"/>
                <a:cs typeface="Arial" panose="020B0604020202020204" pitchFamily="34" charset="0"/>
              </a:rPr>
              <a:t>TIẾP VỚI </a:t>
            </a:r>
            <a:r>
              <a:rPr lang="vi-VN" sz="3600" b="1" dirty="0">
                <a:solidFill>
                  <a:srgbClr val="FF0000"/>
                </a:solidFill>
                <a:latin typeface="Arial" panose="020B0604020202020204" pitchFamily="34" charset="0"/>
                <a:cs typeface="Arial" panose="020B0604020202020204" pitchFamily="34" charset="0"/>
              </a:rPr>
              <a:t>NGƯỜI </a:t>
            </a:r>
            <a:r>
              <a:rPr lang="vi-VN" sz="3600" b="1" dirty="0" smtClean="0">
                <a:solidFill>
                  <a:srgbClr val="FF0000"/>
                </a:solidFill>
                <a:latin typeface="Arial" panose="020B0604020202020204" pitchFamily="34" charset="0"/>
                <a:cs typeface="Arial" panose="020B0604020202020204" pitchFamily="34" charset="0"/>
              </a:rPr>
              <a:t>RLSDC</a:t>
            </a:r>
            <a:br>
              <a:rPr lang="vi-VN" sz="3600" b="1" dirty="0" smtClean="0">
                <a:solidFill>
                  <a:srgbClr val="FF0000"/>
                </a:solidFill>
                <a:latin typeface="Arial" panose="020B0604020202020204" pitchFamily="34" charset="0"/>
                <a:cs typeface="Arial" panose="020B0604020202020204" pitchFamily="34" charset="0"/>
              </a:rPr>
            </a:br>
            <a:r>
              <a:rPr lang="vi-VN" sz="3200" b="1" dirty="0" smtClean="0">
                <a:solidFill>
                  <a:srgbClr val="0070C0"/>
                </a:solidFill>
                <a:latin typeface="Arial" panose="020B0604020202020204" pitchFamily="34" charset="0"/>
                <a:cs typeface="Arial" panose="020B0604020202020204" pitchFamily="34" charset="0"/>
              </a:rPr>
              <a:t>KỸ NĂNG ĐẶT CÂU HỎI MỞ (tt)</a:t>
            </a:r>
            <a:endParaRPr sz="3200" b="1" dirty="0">
              <a:solidFill>
                <a:srgbClr val="0070C0"/>
              </a:solidFill>
              <a:latin typeface="Arial" panose="020B0604020202020204" pitchFamily="34" charset="0"/>
              <a:ea typeface="Times New Roman"/>
              <a:cs typeface="Arial" panose="020B0604020202020204" pitchFamily="34" charset="0"/>
              <a:sym typeface="Times New Roman"/>
            </a:endParaRPr>
          </a:p>
        </p:txBody>
      </p:sp>
      <p:graphicFrame>
        <p:nvGraphicFramePr>
          <p:cNvPr id="458" name="Shape 458"/>
          <p:cNvGraphicFramePr/>
          <p:nvPr/>
        </p:nvGraphicFramePr>
        <p:xfrm>
          <a:off x="3540508" y="2880856"/>
          <a:ext cx="4930700" cy="518170"/>
        </p:xfrm>
        <a:graphic>
          <a:graphicData uri="http://schemas.openxmlformats.org/drawingml/2006/table">
            <a:tbl>
              <a:tblPr firstRow="1" bandRow="1">
                <a:noFill/>
              </a:tblPr>
              <a:tblGrid>
                <a:gridCol w="490450">
                  <a:extLst>
                    <a:ext uri="{9D8B030D-6E8A-4147-A177-3AD203B41FA5}">
                      <a16:colId xmlns:a16="http://schemas.microsoft.com/office/drawing/2014/main" val="20000"/>
                    </a:ext>
                  </a:extLst>
                </a:gridCol>
                <a:gridCol w="1760650">
                  <a:extLst>
                    <a:ext uri="{9D8B030D-6E8A-4147-A177-3AD203B41FA5}">
                      <a16:colId xmlns:a16="http://schemas.microsoft.com/office/drawing/2014/main" val="20001"/>
                    </a:ext>
                  </a:extLst>
                </a:gridCol>
                <a:gridCol w="428500">
                  <a:extLst>
                    <a:ext uri="{9D8B030D-6E8A-4147-A177-3AD203B41FA5}">
                      <a16:colId xmlns:a16="http://schemas.microsoft.com/office/drawing/2014/main" val="20002"/>
                    </a:ext>
                  </a:extLst>
                </a:gridCol>
                <a:gridCol w="428500">
                  <a:extLst>
                    <a:ext uri="{9D8B030D-6E8A-4147-A177-3AD203B41FA5}">
                      <a16:colId xmlns:a16="http://schemas.microsoft.com/office/drawing/2014/main" val="20003"/>
                    </a:ext>
                  </a:extLst>
                </a:gridCol>
                <a:gridCol w="1822600">
                  <a:extLst>
                    <a:ext uri="{9D8B030D-6E8A-4147-A177-3AD203B41FA5}">
                      <a16:colId xmlns:a16="http://schemas.microsoft.com/office/drawing/2014/main" val="20004"/>
                    </a:ext>
                  </a:extLst>
                </a:gridCol>
              </a:tblGrid>
              <a:tr h="370850">
                <a:tc>
                  <a:txBody>
                    <a:bodyPr/>
                    <a:lstStyle/>
                    <a:p>
                      <a:pPr marL="0" marR="0" lvl="0" indent="0" algn="ctr" rtl="0">
                        <a:lnSpc>
                          <a:spcPct val="100000"/>
                        </a:lnSpc>
                        <a:spcBef>
                          <a:spcPts val="0"/>
                        </a:spcBef>
                        <a:spcAft>
                          <a:spcPts val="0"/>
                        </a:spcAft>
                        <a:buClr>
                          <a:srgbClr val="000000"/>
                        </a:buClr>
                        <a:buSzPts val="2800"/>
                        <a:buFont typeface="Arial"/>
                        <a:buNone/>
                      </a:pPr>
                      <a:endParaRPr sz="2800" u="none" strike="noStrike" cap="none">
                        <a:solidFill>
                          <a:srgbClr val="002060"/>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a:buNone/>
                      </a:pPr>
                      <a:r>
                        <a:rPr lang="en-GB" sz="2800" u="none" strike="noStrike" cap="none">
                          <a:solidFill>
                            <a:srgbClr val="002060"/>
                          </a:solidFill>
                          <a:latin typeface="Times New Roman"/>
                          <a:ea typeface="Times New Roman"/>
                          <a:cs typeface="Times New Roman"/>
                          <a:sym typeface="Times New Roman"/>
                        </a:rPr>
                        <a:t>Đóng</a:t>
                      </a:r>
                      <a:endParaRPr sz="2800" u="none" strike="noStrike" cap="none">
                        <a:solidFill>
                          <a:srgbClr val="002060"/>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2D050"/>
                    </a:solidFill>
                  </a:tcPr>
                </a:tc>
                <a:tc>
                  <a:txBody>
                    <a:bodyPr/>
                    <a:lstStyle/>
                    <a:p>
                      <a:pPr marL="0" marR="0" lvl="0" indent="0" algn="ctr" rtl="0">
                        <a:lnSpc>
                          <a:spcPct val="100000"/>
                        </a:lnSpc>
                        <a:spcBef>
                          <a:spcPts val="0"/>
                        </a:spcBef>
                        <a:spcAft>
                          <a:spcPts val="0"/>
                        </a:spcAft>
                        <a:buClr>
                          <a:srgbClr val="000000"/>
                        </a:buClr>
                        <a:buSzPts val="2800"/>
                        <a:buFont typeface="Arial"/>
                        <a:buNone/>
                      </a:pPr>
                      <a:endParaRPr sz="2800" u="none" strike="noStrike" cap="none">
                        <a:solidFill>
                          <a:srgbClr val="002060"/>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a:buNone/>
                      </a:pPr>
                      <a:endParaRPr sz="2800" u="none" strike="noStrike" cap="none">
                        <a:solidFill>
                          <a:srgbClr val="002060"/>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a:buNone/>
                      </a:pPr>
                      <a:r>
                        <a:rPr lang="en-GB" sz="2800" u="none" strike="noStrike" cap="none">
                          <a:solidFill>
                            <a:srgbClr val="002060"/>
                          </a:solidFill>
                          <a:latin typeface="Times New Roman"/>
                          <a:ea typeface="Times New Roman"/>
                          <a:cs typeface="Times New Roman"/>
                          <a:sym typeface="Times New Roman"/>
                        </a:rPr>
                        <a:t>Mở</a:t>
                      </a:r>
                      <a:endParaRPr sz="2800" u="none" strike="noStrike" cap="none">
                        <a:solidFill>
                          <a:srgbClr val="002060"/>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2D050"/>
                    </a:solidFill>
                  </a:tcPr>
                </a:tc>
                <a:extLst>
                  <a:ext uri="{0D108BD9-81ED-4DB2-BD59-A6C34878D82A}">
                    <a16:rowId xmlns:a16="http://schemas.microsoft.com/office/drawing/2014/main" val="10000"/>
                  </a:ext>
                </a:extLst>
              </a:tr>
            </a:tbl>
          </a:graphicData>
        </a:graphic>
      </p:graphicFrame>
      <p:sp>
        <p:nvSpPr>
          <p:cNvPr id="459" name="Shape 459"/>
          <p:cNvSpPr/>
          <p:nvPr/>
        </p:nvSpPr>
        <p:spPr>
          <a:xfrm>
            <a:off x="1867438" y="1869141"/>
            <a:ext cx="8446456" cy="851245"/>
          </a:xfrm>
          <a:prstGeom prst="roundRect">
            <a:avLst>
              <a:gd name="adj" fmla="val 16667"/>
            </a:avLst>
          </a:prstGeom>
          <a:solidFill>
            <a:srgbClr val="008080"/>
          </a:solidFill>
          <a:ln>
            <a:noFill/>
          </a:ln>
        </p:spPr>
        <p:txBody>
          <a:bodyPr spcFirstLastPara="1" wrap="square" lIns="91425" tIns="45700" rIns="91425" bIns="45700" anchor="ctr" anchorCtr="0">
            <a:noAutofit/>
          </a:bodyPr>
          <a:lstStyle/>
          <a:p>
            <a:pPr lvl="0" algn="ctr"/>
            <a:r>
              <a:rPr lang="en-GB" sz="3200" dirty="0" err="1">
                <a:solidFill>
                  <a:schemeClr val="lt1"/>
                </a:solidFill>
                <a:latin typeface="Times New Roman"/>
                <a:ea typeface="Times New Roman"/>
                <a:cs typeface="Times New Roman"/>
                <a:sym typeface="Times New Roman"/>
              </a:rPr>
              <a:t>Sức</a:t>
            </a:r>
            <a:r>
              <a:rPr lang="en-GB" sz="3200" dirty="0">
                <a:solidFill>
                  <a:schemeClr val="lt1"/>
                </a:solidFill>
                <a:latin typeface="Times New Roman"/>
                <a:ea typeface="Times New Roman"/>
                <a:cs typeface="Times New Roman"/>
                <a:sym typeface="Times New Roman"/>
              </a:rPr>
              <a:t> </a:t>
            </a:r>
            <a:r>
              <a:rPr lang="en-GB" sz="3200" dirty="0" err="1">
                <a:solidFill>
                  <a:schemeClr val="lt1"/>
                </a:solidFill>
                <a:latin typeface="Times New Roman"/>
                <a:ea typeface="Times New Roman"/>
                <a:cs typeface="Times New Roman"/>
                <a:sym typeface="Times New Roman"/>
              </a:rPr>
              <a:t>khỏe</a:t>
            </a:r>
            <a:r>
              <a:rPr lang="en-GB" sz="3200" dirty="0">
                <a:solidFill>
                  <a:schemeClr val="lt1"/>
                </a:solidFill>
                <a:latin typeface="Times New Roman"/>
                <a:ea typeface="Times New Roman"/>
                <a:cs typeface="Times New Roman"/>
                <a:sym typeface="Times New Roman"/>
              </a:rPr>
              <a:t> </a:t>
            </a:r>
            <a:r>
              <a:rPr lang="en-GB" sz="3200" dirty="0" err="1">
                <a:solidFill>
                  <a:schemeClr val="lt1"/>
                </a:solidFill>
                <a:latin typeface="Times New Roman"/>
                <a:ea typeface="Times New Roman"/>
                <a:cs typeface="Times New Roman"/>
                <a:sym typeface="Times New Roman"/>
              </a:rPr>
              <a:t>của</a:t>
            </a:r>
            <a:r>
              <a:rPr lang="en-GB" sz="3200" dirty="0">
                <a:solidFill>
                  <a:schemeClr val="lt1"/>
                </a:solidFill>
                <a:latin typeface="Times New Roman"/>
                <a:ea typeface="Times New Roman"/>
                <a:cs typeface="Times New Roman"/>
                <a:sym typeface="Times New Roman"/>
              </a:rPr>
              <a:t> </a:t>
            </a:r>
            <a:r>
              <a:rPr lang="en-GB" sz="3200" dirty="0" err="1">
                <a:solidFill>
                  <a:schemeClr val="lt1"/>
                </a:solidFill>
                <a:latin typeface="Times New Roman"/>
                <a:ea typeface="Times New Roman"/>
                <a:cs typeface="Times New Roman"/>
                <a:sym typeface="Times New Roman"/>
              </a:rPr>
              <a:t>em</a:t>
            </a:r>
            <a:r>
              <a:rPr lang="en-GB" sz="3200" dirty="0">
                <a:solidFill>
                  <a:schemeClr val="lt1"/>
                </a:solidFill>
                <a:latin typeface="Times New Roman"/>
                <a:ea typeface="Times New Roman"/>
                <a:cs typeface="Times New Roman"/>
                <a:sym typeface="Times New Roman"/>
              </a:rPr>
              <a:t> </a:t>
            </a:r>
            <a:r>
              <a:rPr lang="en-GB" sz="3200" dirty="0" err="1">
                <a:solidFill>
                  <a:schemeClr val="lt1"/>
                </a:solidFill>
                <a:latin typeface="Times New Roman"/>
                <a:ea typeface="Times New Roman"/>
                <a:cs typeface="Times New Roman"/>
                <a:sym typeface="Times New Roman"/>
              </a:rPr>
              <a:t>sẽ</a:t>
            </a:r>
            <a:r>
              <a:rPr lang="en-GB" sz="3200" dirty="0">
                <a:solidFill>
                  <a:schemeClr val="lt1"/>
                </a:solidFill>
                <a:latin typeface="Times New Roman"/>
                <a:ea typeface="Times New Roman"/>
                <a:cs typeface="Times New Roman"/>
                <a:sym typeface="Times New Roman"/>
              </a:rPr>
              <a:t> </a:t>
            </a:r>
            <a:r>
              <a:rPr lang="en-GB" sz="3200" dirty="0" err="1">
                <a:solidFill>
                  <a:schemeClr val="lt1"/>
                </a:solidFill>
                <a:latin typeface="Times New Roman"/>
                <a:ea typeface="Times New Roman"/>
                <a:cs typeface="Times New Roman"/>
                <a:sym typeface="Times New Roman"/>
              </a:rPr>
              <a:t>nh</a:t>
            </a:r>
            <a:r>
              <a:rPr lang="vi-VN" sz="3200" dirty="0">
                <a:solidFill>
                  <a:schemeClr val="lt1"/>
                </a:solidFill>
                <a:latin typeface="Times New Roman"/>
                <a:ea typeface="Times New Roman"/>
                <a:cs typeface="Times New Roman"/>
                <a:sym typeface="Times New Roman"/>
              </a:rPr>
              <a:t>ư</a:t>
            </a:r>
            <a:r>
              <a:rPr lang="en-US" sz="3200" dirty="0">
                <a:solidFill>
                  <a:schemeClr val="lt1"/>
                </a:solidFill>
                <a:latin typeface="Times New Roman"/>
                <a:ea typeface="Times New Roman"/>
                <a:cs typeface="Times New Roman"/>
                <a:sym typeface="Times New Roman"/>
              </a:rPr>
              <a:t> </a:t>
            </a:r>
            <a:r>
              <a:rPr lang="en-US" sz="3200" dirty="0" err="1">
                <a:solidFill>
                  <a:schemeClr val="lt1"/>
                </a:solidFill>
                <a:latin typeface="Times New Roman"/>
                <a:ea typeface="Times New Roman"/>
                <a:cs typeface="Times New Roman"/>
                <a:sym typeface="Times New Roman"/>
              </a:rPr>
              <a:t>thế</a:t>
            </a:r>
            <a:r>
              <a:rPr lang="en-US" sz="3200" dirty="0">
                <a:solidFill>
                  <a:schemeClr val="lt1"/>
                </a:solidFill>
                <a:latin typeface="Times New Roman"/>
                <a:ea typeface="Times New Roman"/>
                <a:cs typeface="Times New Roman"/>
                <a:sym typeface="Times New Roman"/>
              </a:rPr>
              <a:t> </a:t>
            </a:r>
            <a:r>
              <a:rPr lang="en-US" sz="3200" dirty="0" err="1">
                <a:solidFill>
                  <a:schemeClr val="lt1"/>
                </a:solidFill>
                <a:latin typeface="Times New Roman"/>
                <a:ea typeface="Times New Roman"/>
                <a:cs typeface="Times New Roman"/>
                <a:sym typeface="Times New Roman"/>
              </a:rPr>
              <a:t>nào</a:t>
            </a:r>
            <a:r>
              <a:rPr lang="en-US" sz="3200" dirty="0">
                <a:solidFill>
                  <a:schemeClr val="lt1"/>
                </a:solidFill>
                <a:latin typeface="Times New Roman"/>
                <a:ea typeface="Times New Roman"/>
                <a:cs typeface="Times New Roman"/>
                <a:sym typeface="Times New Roman"/>
              </a:rPr>
              <a:t> </a:t>
            </a:r>
            <a:r>
              <a:rPr lang="en-US" sz="3200" dirty="0" err="1">
                <a:solidFill>
                  <a:schemeClr val="lt1"/>
                </a:solidFill>
                <a:latin typeface="Times New Roman"/>
                <a:ea typeface="Times New Roman"/>
                <a:cs typeface="Times New Roman"/>
                <a:sym typeface="Times New Roman"/>
              </a:rPr>
              <a:t>nếu</a:t>
            </a:r>
            <a:r>
              <a:rPr lang="en-US" sz="3200" dirty="0">
                <a:solidFill>
                  <a:schemeClr val="lt1"/>
                </a:solidFill>
                <a:latin typeface="Times New Roman"/>
                <a:ea typeface="Times New Roman"/>
                <a:cs typeface="Times New Roman"/>
                <a:sym typeface="Times New Roman"/>
              </a:rPr>
              <a:t> </a:t>
            </a:r>
            <a:r>
              <a:rPr lang="en-US" sz="3200" dirty="0" err="1">
                <a:solidFill>
                  <a:schemeClr val="lt1"/>
                </a:solidFill>
                <a:latin typeface="Times New Roman"/>
                <a:ea typeface="Times New Roman"/>
                <a:cs typeface="Times New Roman"/>
                <a:sym typeface="Times New Roman"/>
              </a:rPr>
              <a:t>em</a:t>
            </a:r>
            <a:r>
              <a:rPr lang="en-US" sz="3200" dirty="0">
                <a:solidFill>
                  <a:schemeClr val="lt1"/>
                </a:solidFill>
                <a:latin typeface="Times New Roman"/>
                <a:ea typeface="Times New Roman"/>
                <a:cs typeface="Times New Roman"/>
                <a:sym typeface="Times New Roman"/>
              </a:rPr>
              <a:t> </a:t>
            </a:r>
            <a:r>
              <a:rPr lang="en-US" sz="3200" dirty="0" err="1" smtClean="0">
                <a:solidFill>
                  <a:schemeClr val="lt1"/>
                </a:solidFill>
                <a:latin typeface="Times New Roman"/>
                <a:ea typeface="Times New Roman"/>
                <a:cs typeface="Times New Roman"/>
                <a:sym typeface="Times New Roman"/>
              </a:rPr>
              <a:t>tuân</a:t>
            </a:r>
            <a:r>
              <a:rPr lang="en-US" sz="3200" dirty="0" smtClean="0">
                <a:solidFill>
                  <a:schemeClr val="lt1"/>
                </a:solidFill>
                <a:latin typeface="Times New Roman"/>
                <a:ea typeface="Times New Roman"/>
                <a:cs typeface="Times New Roman"/>
                <a:sym typeface="Times New Roman"/>
              </a:rPr>
              <a:t> </a:t>
            </a:r>
            <a:r>
              <a:rPr lang="en-US" sz="3200" dirty="0" err="1" smtClean="0">
                <a:solidFill>
                  <a:schemeClr val="lt1"/>
                </a:solidFill>
                <a:latin typeface="Times New Roman"/>
                <a:ea typeface="Times New Roman"/>
                <a:cs typeface="Times New Roman"/>
                <a:sym typeface="Times New Roman"/>
              </a:rPr>
              <a:t>thủ</a:t>
            </a:r>
            <a:r>
              <a:rPr lang="en-US" sz="3200" dirty="0" smtClean="0">
                <a:solidFill>
                  <a:schemeClr val="lt1"/>
                </a:solidFill>
                <a:latin typeface="Times New Roman"/>
                <a:ea typeface="Times New Roman"/>
                <a:cs typeface="Times New Roman"/>
                <a:sym typeface="Times New Roman"/>
              </a:rPr>
              <a:t> </a:t>
            </a:r>
            <a:r>
              <a:rPr lang="en-US" sz="3200" dirty="0" err="1" smtClean="0">
                <a:solidFill>
                  <a:schemeClr val="lt1"/>
                </a:solidFill>
                <a:latin typeface="Times New Roman"/>
                <a:ea typeface="Times New Roman"/>
                <a:cs typeface="Times New Roman"/>
                <a:sym typeface="Times New Roman"/>
              </a:rPr>
              <a:t>việc</a:t>
            </a:r>
            <a:r>
              <a:rPr lang="en-US" sz="3200" dirty="0" smtClean="0">
                <a:solidFill>
                  <a:schemeClr val="lt1"/>
                </a:solidFill>
                <a:latin typeface="Times New Roman"/>
                <a:ea typeface="Times New Roman"/>
                <a:cs typeface="Times New Roman"/>
                <a:sym typeface="Times New Roman"/>
              </a:rPr>
              <a:t> </a:t>
            </a:r>
            <a:r>
              <a:rPr lang="en-US" sz="3200" dirty="0" err="1" smtClean="0">
                <a:solidFill>
                  <a:schemeClr val="lt1"/>
                </a:solidFill>
                <a:latin typeface="Times New Roman"/>
                <a:ea typeface="Times New Roman"/>
                <a:cs typeface="Times New Roman"/>
                <a:sym typeface="Times New Roman"/>
              </a:rPr>
              <a:t>uống</a:t>
            </a:r>
            <a:r>
              <a:rPr lang="en-US" sz="3200" dirty="0" smtClean="0">
                <a:solidFill>
                  <a:schemeClr val="lt1"/>
                </a:solidFill>
                <a:latin typeface="Times New Roman"/>
                <a:ea typeface="Times New Roman"/>
                <a:cs typeface="Times New Roman"/>
                <a:sym typeface="Times New Roman"/>
              </a:rPr>
              <a:t> ARVs </a:t>
            </a:r>
            <a:r>
              <a:rPr lang="en-US" sz="3200" dirty="0" err="1">
                <a:solidFill>
                  <a:schemeClr val="lt1"/>
                </a:solidFill>
                <a:latin typeface="Times New Roman"/>
                <a:ea typeface="Times New Roman"/>
                <a:cs typeface="Times New Roman"/>
                <a:sym typeface="Times New Roman"/>
              </a:rPr>
              <a:t>mỗi</a:t>
            </a:r>
            <a:r>
              <a:rPr lang="en-US" sz="3200" dirty="0">
                <a:solidFill>
                  <a:schemeClr val="lt1"/>
                </a:solidFill>
                <a:latin typeface="Times New Roman"/>
                <a:ea typeface="Times New Roman"/>
                <a:cs typeface="Times New Roman"/>
                <a:sym typeface="Times New Roman"/>
              </a:rPr>
              <a:t> </a:t>
            </a:r>
            <a:r>
              <a:rPr lang="en-US" sz="3200" dirty="0" err="1">
                <a:solidFill>
                  <a:schemeClr val="lt1"/>
                </a:solidFill>
                <a:latin typeface="Times New Roman"/>
                <a:ea typeface="Times New Roman"/>
                <a:cs typeface="Times New Roman"/>
                <a:sym typeface="Times New Roman"/>
              </a:rPr>
              <a:t>ngày</a:t>
            </a:r>
            <a:r>
              <a:rPr lang="en-US" sz="3200" dirty="0">
                <a:solidFill>
                  <a:schemeClr val="lt1"/>
                </a:solidFill>
                <a:latin typeface="Times New Roman"/>
                <a:ea typeface="Times New Roman"/>
                <a:cs typeface="Times New Roman"/>
                <a:sym typeface="Times New Roman"/>
              </a:rPr>
              <a:t>?</a:t>
            </a:r>
            <a:endParaRPr sz="3200" dirty="0">
              <a:solidFill>
                <a:schemeClr val="lt1"/>
              </a:solidFill>
              <a:latin typeface="Times New Roman"/>
              <a:ea typeface="Times New Roman"/>
              <a:cs typeface="Times New Roman"/>
              <a:sym typeface="Times New Roman"/>
            </a:endParaRPr>
          </a:p>
        </p:txBody>
      </p:sp>
      <p:sp>
        <p:nvSpPr>
          <p:cNvPr id="460" name="Shape 460"/>
          <p:cNvSpPr/>
          <p:nvPr/>
        </p:nvSpPr>
        <p:spPr>
          <a:xfrm>
            <a:off x="1867437" y="3798854"/>
            <a:ext cx="8603087" cy="2228459"/>
          </a:xfrm>
          <a:prstGeom prst="roundRect">
            <a:avLst>
              <a:gd name="adj" fmla="val 16667"/>
            </a:avLst>
          </a:prstGeom>
          <a:solidFill>
            <a:srgbClr val="008080"/>
          </a:solidFill>
          <a:ln>
            <a:noFill/>
          </a:ln>
        </p:spPr>
        <p:txBody>
          <a:bodyPr spcFirstLastPara="1" wrap="square" lIns="91425" tIns="45700" rIns="91425" bIns="45700" anchor="ctr" anchorCtr="0">
            <a:noAutofit/>
          </a:bodyPr>
          <a:lstStyle/>
          <a:p>
            <a:pPr lvl="0" algn="ctr"/>
            <a:r>
              <a:rPr lang="en-GB" sz="3600" i="1" dirty="0" err="1">
                <a:solidFill>
                  <a:schemeClr val="lt1"/>
                </a:solidFill>
                <a:latin typeface="Times New Roman"/>
                <a:ea typeface="Times New Roman"/>
                <a:cs typeface="Times New Roman"/>
                <a:sym typeface="Times New Roman"/>
              </a:rPr>
              <a:t>G</a:t>
            </a:r>
            <a:r>
              <a:rPr lang="en-GB" sz="3600" i="1" dirty="0" err="1" smtClean="0">
                <a:solidFill>
                  <a:schemeClr val="lt1"/>
                </a:solidFill>
                <a:latin typeface="Times New Roman"/>
                <a:ea typeface="Times New Roman"/>
                <a:cs typeface="Times New Roman"/>
                <a:sym typeface="Times New Roman"/>
              </a:rPr>
              <a:t>iúp</a:t>
            </a:r>
            <a:r>
              <a:rPr lang="en-GB" sz="3600" i="1" dirty="0" smtClean="0">
                <a:solidFill>
                  <a:schemeClr val="lt1"/>
                </a:solidFill>
                <a:latin typeface="Times New Roman"/>
                <a:ea typeface="Times New Roman"/>
                <a:cs typeface="Times New Roman"/>
                <a:sym typeface="Times New Roman"/>
              </a:rPr>
              <a:t> KH </a:t>
            </a:r>
            <a:r>
              <a:rPr lang="en-GB" sz="3600" i="1" dirty="0" err="1" smtClean="0">
                <a:solidFill>
                  <a:schemeClr val="lt1"/>
                </a:solidFill>
                <a:latin typeface="Times New Roman"/>
                <a:ea typeface="Times New Roman"/>
                <a:cs typeface="Times New Roman"/>
                <a:sym typeface="Times New Roman"/>
              </a:rPr>
              <a:t>hình</a:t>
            </a:r>
            <a:r>
              <a:rPr lang="en-GB" sz="3600" i="1" dirty="0" smtClean="0">
                <a:solidFill>
                  <a:schemeClr val="lt1"/>
                </a:solidFill>
                <a:latin typeface="Times New Roman"/>
                <a:ea typeface="Times New Roman"/>
                <a:cs typeface="Times New Roman"/>
                <a:sym typeface="Times New Roman"/>
              </a:rPr>
              <a:t> </a:t>
            </a:r>
            <a:r>
              <a:rPr lang="en-GB" sz="3600" i="1" dirty="0">
                <a:solidFill>
                  <a:schemeClr val="lt1"/>
                </a:solidFill>
                <a:latin typeface="Times New Roman"/>
                <a:ea typeface="Times New Roman"/>
                <a:cs typeface="Times New Roman"/>
                <a:sym typeface="Times New Roman"/>
              </a:rPr>
              <a:t>dung </a:t>
            </a:r>
            <a:r>
              <a:rPr lang="en-GB" sz="3600" i="1" dirty="0" err="1">
                <a:solidFill>
                  <a:schemeClr val="lt1"/>
                </a:solidFill>
                <a:latin typeface="Times New Roman"/>
                <a:ea typeface="Times New Roman"/>
                <a:cs typeface="Times New Roman"/>
                <a:sym typeface="Times New Roman"/>
              </a:rPr>
              <a:t>ra</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những</a:t>
            </a:r>
            <a:r>
              <a:rPr lang="en-GB" sz="3600" i="1" dirty="0">
                <a:solidFill>
                  <a:schemeClr val="lt1"/>
                </a:solidFill>
                <a:latin typeface="Times New Roman"/>
                <a:ea typeface="Times New Roman"/>
                <a:cs typeface="Times New Roman"/>
                <a:sym typeface="Times New Roman"/>
              </a:rPr>
              <a:t> </a:t>
            </a:r>
            <a:r>
              <a:rPr lang="en-US" sz="3600" i="1" dirty="0" err="1">
                <a:solidFill>
                  <a:schemeClr val="lt1"/>
                </a:solidFill>
                <a:latin typeface="Times New Roman"/>
                <a:ea typeface="Times New Roman"/>
                <a:cs typeface="Times New Roman"/>
                <a:sym typeface="Times New Roman"/>
              </a:rPr>
              <a:t>lợi</a:t>
            </a:r>
            <a:r>
              <a:rPr lang="en-US" sz="3600" i="1" dirty="0">
                <a:solidFill>
                  <a:schemeClr val="lt1"/>
                </a:solidFill>
                <a:latin typeface="Times New Roman"/>
                <a:ea typeface="Times New Roman"/>
                <a:cs typeface="Times New Roman"/>
                <a:sym typeface="Times New Roman"/>
              </a:rPr>
              <a:t> </a:t>
            </a:r>
            <a:r>
              <a:rPr lang="en-US" sz="3600" i="1" dirty="0" err="1" smtClean="0">
                <a:solidFill>
                  <a:schemeClr val="lt1"/>
                </a:solidFill>
                <a:latin typeface="Times New Roman"/>
                <a:ea typeface="Times New Roman"/>
                <a:cs typeface="Times New Roman"/>
                <a:sym typeface="Times New Roman"/>
              </a:rPr>
              <a:t>ích</a:t>
            </a:r>
            <a:endParaRPr lang="en-US" sz="3600" i="1" dirty="0">
              <a:solidFill>
                <a:schemeClr val="lt1"/>
              </a:solidFill>
              <a:latin typeface="Times New Roman"/>
              <a:ea typeface="Times New Roman"/>
              <a:cs typeface="Times New Roman"/>
              <a:sym typeface="Times New Roman"/>
            </a:endParaRPr>
          </a:p>
          <a:p>
            <a:pPr lvl="0" algn="ctr"/>
            <a:r>
              <a:rPr lang="en-US" sz="3600" i="1" dirty="0" err="1" smtClean="0">
                <a:solidFill>
                  <a:schemeClr val="lt1"/>
                </a:solidFill>
                <a:latin typeface="Times New Roman"/>
                <a:ea typeface="Times New Roman"/>
                <a:cs typeface="Times New Roman"/>
                <a:sym typeface="Times New Roman"/>
              </a:rPr>
              <a:t>khi</a:t>
            </a:r>
            <a:r>
              <a:rPr lang="en-US" sz="3600" i="1" dirty="0" smtClean="0">
                <a:solidFill>
                  <a:schemeClr val="lt1"/>
                </a:solidFill>
                <a:latin typeface="Times New Roman"/>
                <a:ea typeface="Times New Roman"/>
                <a:cs typeface="Times New Roman"/>
                <a:sym typeface="Times New Roman"/>
              </a:rPr>
              <a:t> </a:t>
            </a:r>
            <a:r>
              <a:rPr lang="en-US" sz="3600" i="1" dirty="0" err="1">
                <a:solidFill>
                  <a:schemeClr val="lt1"/>
                </a:solidFill>
                <a:latin typeface="Times New Roman"/>
                <a:ea typeface="Times New Roman"/>
                <a:cs typeface="Times New Roman"/>
                <a:sym typeface="Times New Roman"/>
              </a:rPr>
              <a:t>họ</a:t>
            </a:r>
            <a:r>
              <a:rPr lang="en-US" sz="3600" i="1" dirty="0">
                <a:solidFill>
                  <a:schemeClr val="lt1"/>
                </a:solidFill>
                <a:latin typeface="Times New Roman"/>
                <a:ea typeface="Times New Roman"/>
                <a:cs typeface="Times New Roman"/>
                <a:sym typeface="Times New Roman"/>
              </a:rPr>
              <a:t> </a:t>
            </a:r>
            <a:r>
              <a:rPr lang="en-US" sz="3600" i="1" dirty="0" err="1">
                <a:solidFill>
                  <a:schemeClr val="lt1"/>
                </a:solidFill>
                <a:latin typeface="Times New Roman"/>
                <a:ea typeface="Times New Roman"/>
                <a:cs typeface="Times New Roman"/>
                <a:sym typeface="Times New Roman"/>
              </a:rPr>
              <a:t>tuân</a:t>
            </a:r>
            <a:r>
              <a:rPr lang="en-US" sz="3600" i="1" dirty="0">
                <a:solidFill>
                  <a:schemeClr val="lt1"/>
                </a:solidFill>
                <a:latin typeface="Times New Roman"/>
                <a:ea typeface="Times New Roman"/>
                <a:cs typeface="Times New Roman"/>
                <a:sym typeface="Times New Roman"/>
              </a:rPr>
              <a:t> </a:t>
            </a:r>
            <a:r>
              <a:rPr lang="en-US" sz="3600" i="1" dirty="0" err="1">
                <a:solidFill>
                  <a:schemeClr val="lt1"/>
                </a:solidFill>
                <a:latin typeface="Times New Roman"/>
                <a:ea typeface="Times New Roman"/>
                <a:cs typeface="Times New Roman"/>
                <a:sym typeface="Times New Roman"/>
              </a:rPr>
              <a:t>thủ</a:t>
            </a:r>
            <a:r>
              <a:rPr lang="en-US" sz="3600" i="1" dirty="0">
                <a:solidFill>
                  <a:schemeClr val="lt1"/>
                </a:solidFill>
                <a:latin typeface="Times New Roman"/>
                <a:ea typeface="Times New Roman"/>
                <a:cs typeface="Times New Roman"/>
                <a:sym typeface="Times New Roman"/>
              </a:rPr>
              <a:t> </a:t>
            </a:r>
            <a:r>
              <a:rPr lang="vi-VN" sz="3600" i="1" dirty="0">
                <a:solidFill>
                  <a:schemeClr val="lt1"/>
                </a:solidFill>
                <a:latin typeface="Times New Roman"/>
                <a:ea typeface="Times New Roman"/>
                <a:cs typeface="Times New Roman"/>
                <a:sym typeface="Times New Roman"/>
              </a:rPr>
              <a:t>đ</a:t>
            </a:r>
            <a:r>
              <a:rPr lang="en-US" sz="3600" i="1" dirty="0" err="1">
                <a:solidFill>
                  <a:schemeClr val="lt1"/>
                </a:solidFill>
                <a:latin typeface="Times New Roman"/>
                <a:ea typeface="Times New Roman"/>
                <a:cs typeface="Times New Roman"/>
                <a:sym typeface="Times New Roman"/>
              </a:rPr>
              <a:t>iều</a:t>
            </a:r>
            <a:r>
              <a:rPr lang="en-US" sz="3600" i="1" dirty="0">
                <a:solidFill>
                  <a:schemeClr val="lt1"/>
                </a:solidFill>
                <a:latin typeface="Times New Roman"/>
                <a:ea typeface="Times New Roman"/>
                <a:cs typeface="Times New Roman"/>
                <a:sym typeface="Times New Roman"/>
              </a:rPr>
              <a:t> </a:t>
            </a:r>
            <a:r>
              <a:rPr lang="en-US" sz="3600" i="1" dirty="0" err="1">
                <a:solidFill>
                  <a:schemeClr val="lt1"/>
                </a:solidFill>
                <a:latin typeface="Times New Roman"/>
                <a:ea typeface="Times New Roman"/>
                <a:cs typeface="Times New Roman"/>
                <a:sym typeface="Times New Roman"/>
              </a:rPr>
              <a:t>trị</a:t>
            </a:r>
            <a:r>
              <a:rPr lang="en-GB" sz="3600" i="1" dirty="0">
                <a:solidFill>
                  <a:schemeClr val="lt1"/>
                </a:solidFill>
                <a:latin typeface="Times New Roman"/>
                <a:ea typeface="Times New Roman"/>
                <a:cs typeface="Times New Roman"/>
                <a:sym typeface="Times New Roman"/>
              </a:rPr>
              <a:t>.</a:t>
            </a:r>
            <a:endParaRPr sz="1400" dirty="0">
              <a:solidFill>
                <a:srgbClr val="000000"/>
              </a:solidFill>
              <a:latin typeface="Arial"/>
              <a:ea typeface="Arial"/>
              <a:cs typeface="Arial"/>
              <a:sym typeface="Arial"/>
            </a:endParaRPr>
          </a:p>
        </p:txBody>
      </p:sp>
      <p:sp>
        <p:nvSpPr>
          <p:cNvPr id="461" name="Shape 461"/>
          <p:cNvSpPr/>
          <p:nvPr/>
        </p:nvSpPr>
        <p:spPr>
          <a:xfrm>
            <a:off x="6148566" y="2841894"/>
            <a:ext cx="546946" cy="646331"/>
          </a:xfrm>
          <a:prstGeom prst="rect">
            <a:avLst/>
          </a:prstGeom>
          <a:noFill/>
          <a:ln>
            <a:noFill/>
          </a:ln>
        </p:spPr>
        <p:txBody>
          <a:bodyPr spcFirstLastPara="1" wrap="square" lIns="91425" tIns="45700" rIns="91425" bIns="45700" anchor="t" anchorCtr="0">
            <a:noAutofit/>
          </a:bodyPr>
          <a:lstStyle/>
          <a:p>
            <a:pPr algn="ctr">
              <a:buClr>
                <a:srgbClr val="000000"/>
              </a:buClr>
              <a:buSzPts val="3600"/>
            </a:pPr>
            <a:r>
              <a:rPr lang="en-GB" sz="3600">
                <a:solidFill>
                  <a:srgbClr val="FF0000"/>
                </a:solidFill>
                <a:latin typeface="Times New Roman"/>
                <a:ea typeface="Times New Roman"/>
                <a:cs typeface="Times New Roman"/>
                <a:sym typeface="Times New Roman"/>
              </a:rPr>
              <a:t>✓</a:t>
            </a:r>
            <a:endParaRPr sz="3600">
              <a:solidFill>
                <a:srgbClr val="FF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044036265"/>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1"/>
                                        </p:tgtEl>
                                        <p:attrNameLst>
                                          <p:attrName>style.visibility</p:attrName>
                                        </p:attrNameLst>
                                      </p:cBhvr>
                                      <p:to>
                                        <p:strVal val="visible"/>
                                      </p:to>
                                    </p:set>
                                    <p:animEffect transition="in" filter="fade">
                                      <p:cBhvr>
                                        <p:cTn id="7" dur="500"/>
                                        <p:tgtEl>
                                          <p:spTgt spid="46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0"/>
                                        </p:tgtEl>
                                        <p:attrNameLst>
                                          <p:attrName>style.visibility</p:attrName>
                                        </p:attrNameLst>
                                      </p:cBhvr>
                                      <p:to>
                                        <p:strVal val="visible"/>
                                      </p:to>
                                    </p:set>
                                    <p:animEffect transition="in" filter="fade">
                                      <p:cBhvr>
                                        <p:cTn id="12" dur="2000"/>
                                        <p:tgtEl>
                                          <p:spTgt spid="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Shape 457"/>
          <p:cNvSpPr txBox="1">
            <a:spLocks noGrp="1"/>
          </p:cNvSpPr>
          <p:nvPr>
            <p:ph type="title"/>
          </p:nvPr>
        </p:nvSpPr>
        <p:spPr>
          <a:xfrm>
            <a:off x="1089212" y="537882"/>
            <a:ext cx="10112188" cy="1200765"/>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smtClean="0">
                <a:solidFill>
                  <a:srgbClr val="FF0000"/>
                </a:solidFill>
                <a:latin typeface="Arial" panose="020B0604020202020204" pitchFamily="34" charset="0"/>
                <a:cs typeface="Arial" panose="020B0604020202020204" pitchFamily="34" charset="0"/>
              </a:rPr>
              <a:t>KN </a:t>
            </a:r>
            <a:r>
              <a:rPr lang="vi-VN" sz="3600" b="1" dirty="0">
                <a:solidFill>
                  <a:srgbClr val="FF0000"/>
                </a:solidFill>
                <a:latin typeface="Arial" panose="020B0604020202020204" pitchFamily="34" charset="0"/>
                <a:cs typeface="Arial" panose="020B0604020202020204" pitchFamily="34" charset="0"/>
              </a:rPr>
              <a:t>TƯ VẤN VÀ GIAO </a:t>
            </a:r>
            <a:r>
              <a:rPr lang="vi-VN" sz="3600" b="1" dirty="0" smtClean="0">
                <a:solidFill>
                  <a:srgbClr val="FF0000"/>
                </a:solidFill>
                <a:latin typeface="Arial" panose="020B0604020202020204" pitchFamily="34" charset="0"/>
                <a:cs typeface="Arial" panose="020B0604020202020204" pitchFamily="34" charset="0"/>
              </a:rPr>
              <a:t>TIẾP VỚI </a:t>
            </a:r>
            <a:r>
              <a:rPr lang="vi-VN" sz="3600" b="1" dirty="0">
                <a:solidFill>
                  <a:srgbClr val="FF0000"/>
                </a:solidFill>
                <a:latin typeface="Arial" panose="020B0604020202020204" pitchFamily="34" charset="0"/>
                <a:cs typeface="Arial" panose="020B0604020202020204" pitchFamily="34" charset="0"/>
              </a:rPr>
              <a:t>NGƯỜI </a:t>
            </a:r>
            <a:r>
              <a:rPr lang="vi-VN" sz="3600" b="1" dirty="0" smtClean="0">
                <a:solidFill>
                  <a:srgbClr val="FF0000"/>
                </a:solidFill>
                <a:latin typeface="Arial" panose="020B0604020202020204" pitchFamily="34" charset="0"/>
                <a:cs typeface="Arial" panose="020B0604020202020204" pitchFamily="34" charset="0"/>
              </a:rPr>
              <a:t>RLSDC</a:t>
            </a:r>
            <a:br>
              <a:rPr lang="vi-VN" sz="3600" b="1" dirty="0" smtClean="0">
                <a:solidFill>
                  <a:srgbClr val="FF0000"/>
                </a:solidFill>
                <a:latin typeface="Arial" panose="020B0604020202020204" pitchFamily="34" charset="0"/>
                <a:cs typeface="Arial" panose="020B0604020202020204" pitchFamily="34" charset="0"/>
              </a:rPr>
            </a:br>
            <a:r>
              <a:rPr lang="vi-VN" sz="3200" b="1" dirty="0" smtClean="0">
                <a:solidFill>
                  <a:srgbClr val="0070C0"/>
                </a:solidFill>
                <a:latin typeface="Arial" panose="020B0604020202020204" pitchFamily="34" charset="0"/>
                <a:cs typeface="Arial" panose="020B0604020202020204" pitchFamily="34" charset="0"/>
              </a:rPr>
              <a:t>KỸ NĂNG ĐẶT CÂU HỎI MỞ (tt)</a:t>
            </a:r>
            <a:endParaRPr sz="3200" b="1" dirty="0">
              <a:solidFill>
                <a:srgbClr val="0070C0"/>
              </a:solidFill>
              <a:latin typeface="Arial" panose="020B0604020202020204" pitchFamily="34" charset="0"/>
              <a:ea typeface="Times New Roman"/>
              <a:cs typeface="Arial" panose="020B0604020202020204" pitchFamily="34" charset="0"/>
              <a:sym typeface="Times New Roman"/>
            </a:endParaRPr>
          </a:p>
        </p:txBody>
      </p:sp>
      <p:graphicFrame>
        <p:nvGraphicFramePr>
          <p:cNvPr id="458" name="Shape 458"/>
          <p:cNvGraphicFramePr/>
          <p:nvPr/>
        </p:nvGraphicFramePr>
        <p:xfrm>
          <a:off x="3540508" y="2880856"/>
          <a:ext cx="4930700" cy="518170"/>
        </p:xfrm>
        <a:graphic>
          <a:graphicData uri="http://schemas.openxmlformats.org/drawingml/2006/table">
            <a:tbl>
              <a:tblPr firstRow="1" bandRow="1">
                <a:noFill/>
              </a:tblPr>
              <a:tblGrid>
                <a:gridCol w="490450">
                  <a:extLst>
                    <a:ext uri="{9D8B030D-6E8A-4147-A177-3AD203B41FA5}">
                      <a16:colId xmlns:a16="http://schemas.microsoft.com/office/drawing/2014/main" val="20000"/>
                    </a:ext>
                  </a:extLst>
                </a:gridCol>
                <a:gridCol w="1760650">
                  <a:extLst>
                    <a:ext uri="{9D8B030D-6E8A-4147-A177-3AD203B41FA5}">
                      <a16:colId xmlns:a16="http://schemas.microsoft.com/office/drawing/2014/main" val="20001"/>
                    </a:ext>
                  </a:extLst>
                </a:gridCol>
                <a:gridCol w="428500">
                  <a:extLst>
                    <a:ext uri="{9D8B030D-6E8A-4147-A177-3AD203B41FA5}">
                      <a16:colId xmlns:a16="http://schemas.microsoft.com/office/drawing/2014/main" val="20002"/>
                    </a:ext>
                  </a:extLst>
                </a:gridCol>
                <a:gridCol w="428500">
                  <a:extLst>
                    <a:ext uri="{9D8B030D-6E8A-4147-A177-3AD203B41FA5}">
                      <a16:colId xmlns:a16="http://schemas.microsoft.com/office/drawing/2014/main" val="20003"/>
                    </a:ext>
                  </a:extLst>
                </a:gridCol>
                <a:gridCol w="1822600">
                  <a:extLst>
                    <a:ext uri="{9D8B030D-6E8A-4147-A177-3AD203B41FA5}">
                      <a16:colId xmlns:a16="http://schemas.microsoft.com/office/drawing/2014/main" val="20004"/>
                    </a:ext>
                  </a:extLst>
                </a:gridCol>
              </a:tblGrid>
              <a:tr h="370850">
                <a:tc>
                  <a:txBody>
                    <a:bodyPr/>
                    <a:lstStyle/>
                    <a:p>
                      <a:pPr marL="0" marR="0" lvl="0" indent="0" algn="ctr" rtl="0">
                        <a:lnSpc>
                          <a:spcPct val="100000"/>
                        </a:lnSpc>
                        <a:spcBef>
                          <a:spcPts val="0"/>
                        </a:spcBef>
                        <a:spcAft>
                          <a:spcPts val="0"/>
                        </a:spcAft>
                        <a:buClr>
                          <a:srgbClr val="000000"/>
                        </a:buClr>
                        <a:buSzPts val="2800"/>
                        <a:buFont typeface="Arial"/>
                        <a:buNone/>
                      </a:pPr>
                      <a:endParaRPr sz="2800" u="none" strike="noStrike" cap="none">
                        <a:solidFill>
                          <a:srgbClr val="002060"/>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a:buNone/>
                      </a:pPr>
                      <a:r>
                        <a:rPr lang="en-GB" sz="2800" u="none" strike="noStrike" cap="none">
                          <a:solidFill>
                            <a:srgbClr val="002060"/>
                          </a:solidFill>
                          <a:latin typeface="Times New Roman"/>
                          <a:ea typeface="Times New Roman"/>
                          <a:cs typeface="Times New Roman"/>
                          <a:sym typeface="Times New Roman"/>
                        </a:rPr>
                        <a:t>Đóng</a:t>
                      </a:r>
                      <a:endParaRPr sz="2800" u="none" strike="noStrike" cap="none">
                        <a:solidFill>
                          <a:srgbClr val="002060"/>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2D050"/>
                    </a:solidFill>
                  </a:tcPr>
                </a:tc>
                <a:tc>
                  <a:txBody>
                    <a:bodyPr/>
                    <a:lstStyle/>
                    <a:p>
                      <a:pPr marL="0" marR="0" lvl="0" indent="0" algn="ctr" rtl="0">
                        <a:lnSpc>
                          <a:spcPct val="100000"/>
                        </a:lnSpc>
                        <a:spcBef>
                          <a:spcPts val="0"/>
                        </a:spcBef>
                        <a:spcAft>
                          <a:spcPts val="0"/>
                        </a:spcAft>
                        <a:buClr>
                          <a:srgbClr val="000000"/>
                        </a:buClr>
                        <a:buSzPts val="2800"/>
                        <a:buFont typeface="Arial"/>
                        <a:buNone/>
                      </a:pPr>
                      <a:endParaRPr sz="2800" u="none" strike="noStrike" cap="none">
                        <a:solidFill>
                          <a:srgbClr val="002060"/>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a:buNone/>
                      </a:pPr>
                      <a:endParaRPr sz="2800" u="none" strike="noStrike" cap="none">
                        <a:solidFill>
                          <a:srgbClr val="002060"/>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a:buNone/>
                      </a:pPr>
                      <a:r>
                        <a:rPr lang="en-GB" sz="2800" u="none" strike="noStrike" cap="none">
                          <a:solidFill>
                            <a:srgbClr val="002060"/>
                          </a:solidFill>
                          <a:latin typeface="Times New Roman"/>
                          <a:ea typeface="Times New Roman"/>
                          <a:cs typeface="Times New Roman"/>
                          <a:sym typeface="Times New Roman"/>
                        </a:rPr>
                        <a:t>Mở</a:t>
                      </a:r>
                      <a:endParaRPr sz="2800" u="none" strike="noStrike" cap="none">
                        <a:solidFill>
                          <a:srgbClr val="002060"/>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2D050"/>
                    </a:solidFill>
                  </a:tcPr>
                </a:tc>
                <a:extLst>
                  <a:ext uri="{0D108BD9-81ED-4DB2-BD59-A6C34878D82A}">
                    <a16:rowId xmlns:a16="http://schemas.microsoft.com/office/drawing/2014/main" val="10000"/>
                  </a:ext>
                </a:extLst>
              </a:tr>
            </a:tbl>
          </a:graphicData>
        </a:graphic>
      </p:graphicFrame>
      <p:sp>
        <p:nvSpPr>
          <p:cNvPr id="459" name="Shape 459"/>
          <p:cNvSpPr/>
          <p:nvPr/>
        </p:nvSpPr>
        <p:spPr>
          <a:xfrm>
            <a:off x="2717181" y="1896035"/>
            <a:ext cx="6389650" cy="824351"/>
          </a:xfrm>
          <a:prstGeom prst="roundRect">
            <a:avLst>
              <a:gd name="adj" fmla="val 16667"/>
            </a:avLst>
          </a:prstGeom>
          <a:solidFill>
            <a:srgbClr val="008080"/>
          </a:solidFill>
          <a:ln>
            <a:noFill/>
          </a:ln>
        </p:spPr>
        <p:txBody>
          <a:bodyPr spcFirstLastPara="1" wrap="square" lIns="91425" tIns="45700" rIns="91425" bIns="45700" anchor="ctr" anchorCtr="0">
            <a:noAutofit/>
          </a:bodyPr>
          <a:lstStyle/>
          <a:p>
            <a:pPr algn="ctr"/>
            <a:r>
              <a:rPr lang="en-GB" sz="3200" dirty="0" err="1">
                <a:solidFill>
                  <a:schemeClr val="lt1"/>
                </a:solidFill>
                <a:latin typeface="Times New Roman"/>
                <a:ea typeface="Times New Roman"/>
                <a:cs typeface="Times New Roman"/>
                <a:sym typeface="Times New Roman"/>
              </a:rPr>
              <a:t>Những</a:t>
            </a:r>
            <a:r>
              <a:rPr lang="en-GB" sz="3200" dirty="0">
                <a:solidFill>
                  <a:schemeClr val="lt1"/>
                </a:solidFill>
                <a:latin typeface="Times New Roman"/>
                <a:ea typeface="Times New Roman"/>
                <a:cs typeface="Times New Roman"/>
                <a:sym typeface="Times New Roman"/>
              </a:rPr>
              <a:t> </a:t>
            </a:r>
            <a:r>
              <a:rPr lang="en-GB" sz="3200" dirty="0" err="1">
                <a:solidFill>
                  <a:schemeClr val="lt1"/>
                </a:solidFill>
                <a:latin typeface="Times New Roman"/>
                <a:ea typeface="Times New Roman"/>
                <a:cs typeface="Times New Roman"/>
                <a:sym typeface="Times New Roman"/>
              </a:rPr>
              <a:t>điểm</a:t>
            </a:r>
            <a:r>
              <a:rPr lang="en-GB" sz="3200" dirty="0">
                <a:solidFill>
                  <a:schemeClr val="lt1"/>
                </a:solidFill>
                <a:latin typeface="Times New Roman"/>
                <a:ea typeface="Times New Roman"/>
                <a:cs typeface="Times New Roman"/>
                <a:sym typeface="Times New Roman"/>
              </a:rPr>
              <a:t> </a:t>
            </a:r>
            <a:r>
              <a:rPr lang="en-GB" sz="3200" dirty="0" err="1">
                <a:solidFill>
                  <a:schemeClr val="lt1"/>
                </a:solidFill>
                <a:latin typeface="Times New Roman"/>
                <a:ea typeface="Times New Roman"/>
                <a:cs typeface="Times New Roman"/>
                <a:sym typeface="Times New Roman"/>
              </a:rPr>
              <a:t>lợi</a:t>
            </a:r>
            <a:r>
              <a:rPr lang="en-GB" sz="3200" dirty="0">
                <a:solidFill>
                  <a:schemeClr val="lt1"/>
                </a:solidFill>
                <a:latin typeface="Times New Roman"/>
                <a:ea typeface="Times New Roman"/>
                <a:cs typeface="Times New Roman"/>
                <a:sym typeface="Times New Roman"/>
              </a:rPr>
              <a:t> </a:t>
            </a:r>
            <a:r>
              <a:rPr lang="en-GB" sz="3200" dirty="0" err="1">
                <a:solidFill>
                  <a:schemeClr val="lt1"/>
                </a:solidFill>
                <a:latin typeface="Times New Roman"/>
                <a:ea typeface="Times New Roman"/>
                <a:cs typeface="Times New Roman"/>
                <a:sym typeface="Times New Roman"/>
              </a:rPr>
              <a:t>mà</a:t>
            </a:r>
            <a:r>
              <a:rPr lang="en-GB" sz="3200" dirty="0">
                <a:solidFill>
                  <a:schemeClr val="lt1"/>
                </a:solidFill>
                <a:latin typeface="Times New Roman"/>
                <a:ea typeface="Times New Roman"/>
                <a:cs typeface="Times New Roman"/>
                <a:sym typeface="Times New Roman"/>
              </a:rPr>
              <a:t> </a:t>
            </a:r>
            <a:r>
              <a:rPr lang="en-GB" sz="3200" dirty="0" err="1">
                <a:solidFill>
                  <a:schemeClr val="lt1"/>
                </a:solidFill>
                <a:latin typeface="Times New Roman"/>
                <a:ea typeface="Times New Roman"/>
                <a:cs typeface="Times New Roman"/>
                <a:sym typeface="Times New Roman"/>
              </a:rPr>
              <a:t>em</a:t>
            </a:r>
            <a:r>
              <a:rPr lang="en-GB" sz="3200" dirty="0">
                <a:solidFill>
                  <a:schemeClr val="lt1"/>
                </a:solidFill>
                <a:latin typeface="Times New Roman"/>
                <a:ea typeface="Times New Roman"/>
                <a:cs typeface="Times New Roman"/>
                <a:sym typeface="Times New Roman"/>
              </a:rPr>
              <a:t> </a:t>
            </a:r>
            <a:r>
              <a:rPr lang="en-GB" sz="3200" dirty="0" err="1">
                <a:solidFill>
                  <a:schemeClr val="lt1"/>
                </a:solidFill>
                <a:latin typeface="Times New Roman"/>
                <a:ea typeface="Times New Roman"/>
                <a:cs typeface="Times New Roman"/>
                <a:sym typeface="Times New Roman"/>
              </a:rPr>
              <a:t>có</a:t>
            </a:r>
            <a:r>
              <a:rPr lang="en-GB" sz="3200" dirty="0">
                <a:solidFill>
                  <a:schemeClr val="lt1"/>
                </a:solidFill>
                <a:latin typeface="Times New Roman"/>
                <a:ea typeface="Times New Roman"/>
                <a:cs typeface="Times New Roman"/>
                <a:sym typeface="Times New Roman"/>
              </a:rPr>
              <a:t> </a:t>
            </a:r>
            <a:r>
              <a:rPr lang="en-GB" sz="3200" dirty="0" err="1">
                <a:solidFill>
                  <a:schemeClr val="lt1"/>
                </a:solidFill>
                <a:latin typeface="Times New Roman"/>
                <a:ea typeface="Times New Roman"/>
                <a:cs typeface="Times New Roman"/>
                <a:sym typeface="Times New Roman"/>
              </a:rPr>
              <a:t>được</a:t>
            </a:r>
            <a:r>
              <a:rPr lang="en-GB" sz="3200" dirty="0">
                <a:solidFill>
                  <a:schemeClr val="lt1"/>
                </a:solidFill>
                <a:latin typeface="Times New Roman"/>
                <a:ea typeface="Times New Roman"/>
                <a:cs typeface="Times New Roman"/>
                <a:sym typeface="Times New Roman"/>
              </a:rPr>
              <a:t> </a:t>
            </a:r>
            <a:r>
              <a:rPr lang="en-GB" sz="3200" dirty="0" err="1">
                <a:solidFill>
                  <a:schemeClr val="lt1"/>
                </a:solidFill>
                <a:latin typeface="Times New Roman"/>
                <a:ea typeface="Times New Roman"/>
                <a:cs typeface="Times New Roman"/>
                <a:sym typeface="Times New Roman"/>
              </a:rPr>
              <a:t>khi</a:t>
            </a:r>
            <a:r>
              <a:rPr lang="en-GB" sz="3200" dirty="0">
                <a:solidFill>
                  <a:schemeClr val="lt1"/>
                </a:solidFill>
                <a:latin typeface="Times New Roman"/>
                <a:ea typeface="Times New Roman"/>
                <a:cs typeface="Times New Roman"/>
                <a:sym typeface="Times New Roman"/>
              </a:rPr>
              <a:t> </a:t>
            </a:r>
            <a:r>
              <a:rPr lang="en-GB" sz="3200" dirty="0" err="1">
                <a:solidFill>
                  <a:schemeClr val="lt1"/>
                </a:solidFill>
                <a:latin typeface="Times New Roman"/>
                <a:ea typeface="Times New Roman"/>
                <a:cs typeface="Times New Roman"/>
                <a:sym typeface="Times New Roman"/>
              </a:rPr>
              <a:t>sử</a:t>
            </a:r>
            <a:r>
              <a:rPr lang="en-GB" sz="3200" dirty="0">
                <a:solidFill>
                  <a:schemeClr val="lt1"/>
                </a:solidFill>
                <a:latin typeface="Times New Roman"/>
                <a:ea typeface="Times New Roman"/>
                <a:cs typeface="Times New Roman"/>
                <a:sym typeface="Times New Roman"/>
              </a:rPr>
              <a:t> </a:t>
            </a:r>
            <a:r>
              <a:rPr lang="en-GB" sz="3200" dirty="0" err="1">
                <a:solidFill>
                  <a:schemeClr val="lt1"/>
                </a:solidFill>
                <a:latin typeface="Times New Roman"/>
                <a:ea typeface="Times New Roman"/>
                <a:cs typeface="Times New Roman"/>
                <a:sym typeface="Times New Roman"/>
              </a:rPr>
              <a:t>dụng</a:t>
            </a:r>
            <a:r>
              <a:rPr lang="en-GB" sz="3200" dirty="0">
                <a:solidFill>
                  <a:schemeClr val="lt1"/>
                </a:solidFill>
                <a:latin typeface="Times New Roman"/>
                <a:ea typeface="Times New Roman"/>
                <a:cs typeface="Times New Roman"/>
                <a:sym typeface="Times New Roman"/>
              </a:rPr>
              <a:t> heroin </a:t>
            </a:r>
            <a:r>
              <a:rPr lang="en-GB" sz="3200" dirty="0" err="1">
                <a:solidFill>
                  <a:schemeClr val="lt1"/>
                </a:solidFill>
                <a:latin typeface="Times New Roman"/>
                <a:ea typeface="Times New Roman"/>
                <a:cs typeface="Times New Roman"/>
                <a:sym typeface="Times New Roman"/>
              </a:rPr>
              <a:t>là</a:t>
            </a:r>
            <a:r>
              <a:rPr lang="en-GB" sz="3200" dirty="0">
                <a:solidFill>
                  <a:schemeClr val="lt1"/>
                </a:solidFill>
                <a:latin typeface="Times New Roman"/>
                <a:ea typeface="Times New Roman"/>
                <a:cs typeface="Times New Roman"/>
                <a:sym typeface="Times New Roman"/>
              </a:rPr>
              <a:t> </a:t>
            </a:r>
            <a:r>
              <a:rPr lang="en-GB" sz="3200" dirty="0" err="1">
                <a:solidFill>
                  <a:schemeClr val="lt1"/>
                </a:solidFill>
                <a:latin typeface="Times New Roman"/>
                <a:ea typeface="Times New Roman"/>
                <a:cs typeface="Times New Roman"/>
                <a:sym typeface="Times New Roman"/>
              </a:rPr>
              <a:t>gì</a:t>
            </a:r>
            <a:r>
              <a:rPr lang="en-GB" sz="3200" dirty="0">
                <a:solidFill>
                  <a:schemeClr val="lt1"/>
                </a:solidFill>
                <a:latin typeface="Times New Roman"/>
                <a:ea typeface="Times New Roman"/>
                <a:cs typeface="Times New Roman"/>
                <a:sym typeface="Times New Roman"/>
              </a:rPr>
              <a:t>? </a:t>
            </a:r>
            <a:endParaRPr sz="3200" dirty="0">
              <a:solidFill>
                <a:schemeClr val="lt1"/>
              </a:solidFill>
              <a:latin typeface="Times New Roman"/>
              <a:ea typeface="Times New Roman"/>
              <a:cs typeface="Times New Roman"/>
              <a:sym typeface="Times New Roman"/>
            </a:endParaRPr>
          </a:p>
        </p:txBody>
      </p:sp>
      <p:sp>
        <p:nvSpPr>
          <p:cNvPr id="460" name="Shape 460"/>
          <p:cNvSpPr/>
          <p:nvPr/>
        </p:nvSpPr>
        <p:spPr>
          <a:xfrm>
            <a:off x="1275008" y="3798855"/>
            <a:ext cx="9813702" cy="2164064"/>
          </a:xfrm>
          <a:prstGeom prst="roundRect">
            <a:avLst>
              <a:gd name="adj" fmla="val 16667"/>
            </a:avLst>
          </a:prstGeom>
          <a:solidFill>
            <a:srgbClr val="008080"/>
          </a:solidFill>
          <a:ln>
            <a:noFill/>
          </a:ln>
        </p:spPr>
        <p:txBody>
          <a:bodyPr spcFirstLastPara="1" wrap="square" lIns="91425" tIns="45700" rIns="91425" bIns="45700" anchor="ctr" anchorCtr="0">
            <a:noAutofit/>
          </a:bodyPr>
          <a:lstStyle/>
          <a:p>
            <a:pPr algn="ctr"/>
            <a:r>
              <a:rPr lang="en-GB" sz="3600" i="1" dirty="0" err="1">
                <a:solidFill>
                  <a:schemeClr val="lt1"/>
                </a:solidFill>
                <a:latin typeface="Times New Roman"/>
                <a:ea typeface="Times New Roman"/>
                <a:cs typeface="Times New Roman"/>
                <a:sym typeface="Times New Roman"/>
              </a:rPr>
              <a:t>G</a:t>
            </a:r>
            <a:r>
              <a:rPr lang="en-GB" sz="3600" i="1" dirty="0" err="1" smtClean="0">
                <a:solidFill>
                  <a:schemeClr val="lt1"/>
                </a:solidFill>
                <a:latin typeface="Times New Roman"/>
                <a:ea typeface="Times New Roman"/>
                <a:cs typeface="Times New Roman"/>
                <a:sym typeface="Times New Roman"/>
              </a:rPr>
              <a:t>iúp</a:t>
            </a:r>
            <a:r>
              <a:rPr lang="en-GB" sz="3600" i="1" dirty="0" smtClean="0">
                <a:solidFill>
                  <a:schemeClr val="lt1"/>
                </a:solidFill>
                <a:latin typeface="Times New Roman"/>
                <a:ea typeface="Times New Roman"/>
                <a:cs typeface="Times New Roman"/>
                <a:sym typeface="Times New Roman"/>
              </a:rPr>
              <a:t> KH </a:t>
            </a:r>
            <a:r>
              <a:rPr lang="en-GB" sz="3600" i="1" dirty="0" err="1">
                <a:solidFill>
                  <a:schemeClr val="lt1"/>
                </a:solidFill>
                <a:latin typeface="Times New Roman"/>
                <a:ea typeface="Times New Roman"/>
                <a:cs typeface="Times New Roman"/>
                <a:sym typeface="Times New Roman"/>
              </a:rPr>
              <a:t>tự</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rà</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soát</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và</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đánh</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giá</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những</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tác</a:t>
            </a:r>
            <a:r>
              <a:rPr lang="en-GB" sz="3600" i="1" dirty="0">
                <a:solidFill>
                  <a:schemeClr val="lt1"/>
                </a:solidFill>
                <a:latin typeface="Times New Roman"/>
                <a:ea typeface="Times New Roman"/>
                <a:cs typeface="Times New Roman"/>
                <a:sym typeface="Times New Roman"/>
              </a:rPr>
              <a:t> </a:t>
            </a:r>
            <a:r>
              <a:rPr lang="en-GB" sz="3600" i="1" dirty="0" err="1" smtClean="0">
                <a:solidFill>
                  <a:schemeClr val="lt1"/>
                </a:solidFill>
                <a:latin typeface="Times New Roman"/>
                <a:ea typeface="Times New Roman"/>
                <a:cs typeface="Times New Roman"/>
                <a:sym typeface="Times New Roman"/>
              </a:rPr>
              <a:t>động</a:t>
            </a:r>
            <a:r>
              <a:rPr lang="en-GB" sz="3600" i="1" dirty="0" smtClean="0">
                <a:solidFill>
                  <a:schemeClr val="lt1"/>
                </a:solidFill>
                <a:latin typeface="Times New Roman"/>
                <a:ea typeface="Times New Roman"/>
                <a:cs typeface="Times New Roman"/>
                <a:sym typeface="Times New Roman"/>
              </a:rPr>
              <a:t> </a:t>
            </a:r>
            <a:r>
              <a:rPr lang="en-GB" sz="3600" i="1" dirty="0" err="1" smtClean="0">
                <a:solidFill>
                  <a:schemeClr val="lt1"/>
                </a:solidFill>
                <a:latin typeface="Times New Roman"/>
                <a:ea typeface="Times New Roman"/>
                <a:cs typeface="Times New Roman"/>
                <a:sym typeface="Times New Roman"/>
              </a:rPr>
              <a:t>mà</a:t>
            </a:r>
            <a:r>
              <a:rPr lang="en-GB" sz="3600" i="1" dirty="0" smtClean="0">
                <a:solidFill>
                  <a:schemeClr val="lt1"/>
                </a:solidFill>
                <a:latin typeface="Times New Roman"/>
                <a:ea typeface="Times New Roman"/>
                <a:cs typeface="Times New Roman"/>
                <a:sym typeface="Times New Roman"/>
              </a:rPr>
              <a:t> </a:t>
            </a:r>
            <a:r>
              <a:rPr lang="en-GB" sz="3600" i="1" dirty="0">
                <a:solidFill>
                  <a:schemeClr val="lt1"/>
                </a:solidFill>
                <a:latin typeface="Times New Roman"/>
                <a:ea typeface="Times New Roman"/>
                <a:cs typeface="Times New Roman"/>
                <a:sym typeface="Times New Roman"/>
              </a:rPr>
              <a:t>heroin </a:t>
            </a:r>
            <a:r>
              <a:rPr lang="en-GB" sz="3600" i="1" dirty="0" err="1">
                <a:solidFill>
                  <a:schemeClr val="lt1"/>
                </a:solidFill>
                <a:latin typeface="Times New Roman"/>
                <a:ea typeface="Times New Roman"/>
                <a:cs typeface="Times New Roman"/>
                <a:sym typeface="Times New Roman"/>
              </a:rPr>
              <a:t>mang</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lại</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cho</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bản</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thân</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Đ</a:t>
            </a:r>
            <a:r>
              <a:rPr lang="en-GB" sz="3600" i="1" dirty="0" err="1" smtClean="0">
                <a:solidFill>
                  <a:schemeClr val="lt1"/>
                </a:solidFill>
                <a:latin typeface="Times New Roman"/>
                <a:ea typeface="Times New Roman"/>
                <a:cs typeface="Times New Roman"/>
                <a:sym typeface="Times New Roman"/>
              </a:rPr>
              <a:t>ó</a:t>
            </a:r>
            <a:r>
              <a:rPr lang="en-GB" sz="3600" i="1" dirty="0" smtClean="0">
                <a:solidFill>
                  <a:schemeClr val="lt1"/>
                </a:solidFill>
                <a:latin typeface="Times New Roman"/>
                <a:ea typeface="Times New Roman"/>
                <a:cs typeface="Times New Roman"/>
                <a:sym typeface="Times New Roman"/>
              </a:rPr>
              <a:t> </a:t>
            </a:r>
            <a:r>
              <a:rPr lang="en-GB" sz="3600" i="1" dirty="0" err="1" smtClean="0">
                <a:solidFill>
                  <a:schemeClr val="lt1"/>
                </a:solidFill>
                <a:latin typeface="Times New Roman"/>
                <a:ea typeface="Times New Roman"/>
                <a:cs typeface="Times New Roman"/>
                <a:sym typeface="Times New Roman"/>
              </a:rPr>
              <a:t>cũng</a:t>
            </a:r>
            <a:r>
              <a:rPr lang="en-GB" sz="3600" i="1" dirty="0" smtClean="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là</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lý</a:t>
            </a:r>
            <a:r>
              <a:rPr lang="en-GB" sz="3600" i="1" dirty="0">
                <a:solidFill>
                  <a:schemeClr val="lt1"/>
                </a:solidFill>
                <a:latin typeface="Times New Roman"/>
                <a:ea typeface="Times New Roman"/>
                <a:cs typeface="Times New Roman"/>
                <a:sym typeface="Times New Roman"/>
              </a:rPr>
              <a:t> do </a:t>
            </a:r>
            <a:r>
              <a:rPr lang="en-GB" sz="3600" i="1" dirty="0" err="1">
                <a:solidFill>
                  <a:schemeClr val="lt1"/>
                </a:solidFill>
                <a:latin typeface="Times New Roman"/>
                <a:ea typeface="Times New Roman"/>
                <a:cs typeface="Times New Roman"/>
                <a:sym typeface="Times New Roman"/>
              </a:rPr>
              <a:t>khiến</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việc</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sử</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dụng</a:t>
            </a:r>
            <a:r>
              <a:rPr lang="en-GB" sz="3600" i="1" dirty="0">
                <a:solidFill>
                  <a:schemeClr val="lt1"/>
                </a:solidFill>
                <a:latin typeface="Times New Roman"/>
                <a:ea typeface="Times New Roman"/>
                <a:cs typeface="Times New Roman"/>
                <a:sym typeface="Times New Roman"/>
              </a:rPr>
              <a:t> heroin </a:t>
            </a:r>
            <a:r>
              <a:rPr lang="en-GB" sz="3600" i="1" dirty="0" err="1">
                <a:solidFill>
                  <a:schemeClr val="lt1"/>
                </a:solidFill>
                <a:latin typeface="Times New Roman"/>
                <a:ea typeface="Times New Roman"/>
                <a:cs typeface="Times New Roman"/>
                <a:sym typeface="Times New Roman"/>
              </a:rPr>
              <a:t>lặp</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đi</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lặp</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lại</a:t>
            </a:r>
            <a:r>
              <a:rPr lang="en-GB" sz="3600" i="1" dirty="0">
                <a:solidFill>
                  <a:schemeClr val="lt1"/>
                </a:solidFill>
                <a:latin typeface="Times New Roman"/>
                <a:ea typeface="Times New Roman"/>
                <a:cs typeface="Times New Roman"/>
                <a:sym typeface="Times New Roman"/>
              </a:rPr>
              <a:t>.</a:t>
            </a:r>
            <a:endParaRPr sz="1400" dirty="0">
              <a:solidFill>
                <a:srgbClr val="000000"/>
              </a:solidFill>
              <a:latin typeface="Arial"/>
              <a:ea typeface="Arial"/>
              <a:cs typeface="Arial"/>
              <a:sym typeface="Arial"/>
            </a:endParaRPr>
          </a:p>
        </p:txBody>
      </p:sp>
      <p:sp>
        <p:nvSpPr>
          <p:cNvPr id="461" name="Shape 461"/>
          <p:cNvSpPr/>
          <p:nvPr/>
        </p:nvSpPr>
        <p:spPr>
          <a:xfrm>
            <a:off x="6148566" y="2841894"/>
            <a:ext cx="546946" cy="646331"/>
          </a:xfrm>
          <a:prstGeom prst="rect">
            <a:avLst/>
          </a:prstGeom>
          <a:noFill/>
          <a:ln>
            <a:noFill/>
          </a:ln>
        </p:spPr>
        <p:txBody>
          <a:bodyPr spcFirstLastPara="1" wrap="square" lIns="91425" tIns="45700" rIns="91425" bIns="45700" anchor="t" anchorCtr="0">
            <a:noAutofit/>
          </a:bodyPr>
          <a:lstStyle/>
          <a:p>
            <a:pPr algn="ctr">
              <a:buClr>
                <a:srgbClr val="000000"/>
              </a:buClr>
              <a:buSzPts val="3600"/>
            </a:pPr>
            <a:r>
              <a:rPr lang="en-GB" sz="3600">
                <a:solidFill>
                  <a:srgbClr val="FF0000"/>
                </a:solidFill>
                <a:latin typeface="Times New Roman"/>
                <a:ea typeface="Times New Roman"/>
                <a:cs typeface="Times New Roman"/>
                <a:sym typeface="Times New Roman"/>
              </a:rPr>
              <a:t>✓</a:t>
            </a:r>
            <a:endParaRPr sz="3600">
              <a:solidFill>
                <a:srgbClr val="FF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924431154"/>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1"/>
                                        </p:tgtEl>
                                        <p:attrNameLst>
                                          <p:attrName>style.visibility</p:attrName>
                                        </p:attrNameLst>
                                      </p:cBhvr>
                                      <p:to>
                                        <p:strVal val="visible"/>
                                      </p:to>
                                    </p:set>
                                    <p:animEffect transition="in" filter="fade">
                                      <p:cBhvr>
                                        <p:cTn id="7" dur="500"/>
                                        <p:tgtEl>
                                          <p:spTgt spid="46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0"/>
                                        </p:tgtEl>
                                        <p:attrNameLst>
                                          <p:attrName>style.visibility</p:attrName>
                                        </p:attrNameLst>
                                      </p:cBhvr>
                                      <p:to>
                                        <p:strVal val="visible"/>
                                      </p:to>
                                    </p:set>
                                    <p:animEffect transition="in" filter="fade">
                                      <p:cBhvr>
                                        <p:cTn id="12" dur="2000"/>
                                        <p:tgtEl>
                                          <p:spTgt spid="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Shape 466"/>
          <p:cNvSpPr txBox="1">
            <a:spLocks noGrp="1"/>
          </p:cNvSpPr>
          <p:nvPr>
            <p:ph type="title"/>
          </p:nvPr>
        </p:nvSpPr>
        <p:spPr>
          <a:xfrm>
            <a:off x="995082" y="389964"/>
            <a:ext cx="10636624" cy="1186255"/>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smtClean="0">
                <a:solidFill>
                  <a:srgbClr val="FF0000"/>
                </a:solidFill>
                <a:latin typeface="Arial" panose="020B0604020202020204" pitchFamily="34" charset="0"/>
                <a:cs typeface="Arial" panose="020B0604020202020204" pitchFamily="34" charset="0"/>
              </a:rPr>
              <a:t>KN </a:t>
            </a:r>
            <a:r>
              <a:rPr lang="vi-VN" sz="3600" b="1" dirty="0">
                <a:solidFill>
                  <a:srgbClr val="FF0000"/>
                </a:solidFill>
                <a:latin typeface="Arial" panose="020B0604020202020204" pitchFamily="34" charset="0"/>
                <a:cs typeface="Arial" panose="020B0604020202020204" pitchFamily="34" charset="0"/>
              </a:rPr>
              <a:t>TƯ VẤN VÀ GIAO </a:t>
            </a:r>
            <a:r>
              <a:rPr lang="vi-VN" sz="3600" b="1" dirty="0" smtClean="0">
                <a:solidFill>
                  <a:srgbClr val="FF0000"/>
                </a:solidFill>
                <a:latin typeface="Arial" panose="020B0604020202020204" pitchFamily="34" charset="0"/>
                <a:cs typeface="Arial" panose="020B0604020202020204" pitchFamily="34" charset="0"/>
              </a:rPr>
              <a:t>TIẾP VỚI </a:t>
            </a:r>
            <a:r>
              <a:rPr lang="vi-VN" sz="3600" b="1" dirty="0">
                <a:solidFill>
                  <a:srgbClr val="FF0000"/>
                </a:solidFill>
                <a:latin typeface="Arial" panose="020B0604020202020204" pitchFamily="34" charset="0"/>
                <a:cs typeface="Arial" panose="020B0604020202020204" pitchFamily="34" charset="0"/>
              </a:rPr>
              <a:t>NGƯỜI </a:t>
            </a:r>
            <a:r>
              <a:rPr lang="vi-VN" sz="3600" b="1" dirty="0" smtClean="0">
                <a:solidFill>
                  <a:srgbClr val="FF0000"/>
                </a:solidFill>
                <a:latin typeface="Arial" panose="020B0604020202020204" pitchFamily="34" charset="0"/>
                <a:cs typeface="Arial" panose="020B0604020202020204" pitchFamily="34" charset="0"/>
              </a:rPr>
              <a:t>RLSDC</a:t>
            </a:r>
            <a:br>
              <a:rPr lang="vi-VN" sz="3600" b="1" dirty="0" smtClean="0">
                <a:solidFill>
                  <a:srgbClr val="FF0000"/>
                </a:solidFill>
                <a:latin typeface="Arial" panose="020B0604020202020204" pitchFamily="34" charset="0"/>
                <a:cs typeface="Arial" panose="020B0604020202020204" pitchFamily="34" charset="0"/>
              </a:rPr>
            </a:br>
            <a:r>
              <a:rPr lang="vi-VN" sz="3200" b="1" dirty="0" smtClean="0">
                <a:solidFill>
                  <a:srgbClr val="0070C0"/>
                </a:solidFill>
                <a:latin typeface="Arial" panose="020B0604020202020204" pitchFamily="34" charset="0"/>
                <a:cs typeface="Arial" panose="020B0604020202020204" pitchFamily="34" charset="0"/>
              </a:rPr>
              <a:t>KỸ NĂNG ĐẶT CÂU HỎI MỞ (tt)</a:t>
            </a:r>
            <a:endParaRPr sz="3200" b="1" dirty="0">
              <a:solidFill>
                <a:srgbClr val="0070C0"/>
              </a:solidFill>
              <a:latin typeface="Arial" panose="020B0604020202020204" pitchFamily="34" charset="0"/>
              <a:ea typeface="Times New Roman"/>
              <a:cs typeface="Arial" panose="020B0604020202020204" pitchFamily="34" charset="0"/>
              <a:sym typeface="Times New Roman"/>
            </a:endParaRPr>
          </a:p>
        </p:txBody>
      </p:sp>
      <p:sp>
        <p:nvSpPr>
          <p:cNvPr id="467" name="Shape 467"/>
          <p:cNvSpPr txBox="1">
            <a:spLocks noGrp="1"/>
          </p:cNvSpPr>
          <p:nvPr>
            <p:ph type="body" idx="1"/>
          </p:nvPr>
        </p:nvSpPr>
        <p:spPr>
          <a:xfrm>
            <a:off x="1981199" y="1842246"/>
            <a:ext cx="8229600" cy="4086113"/>
          </a:xfrm>
          <a:prstGeom prst="rect">
            <a:avLst/>
          </a:prstGeom>
          <a:noFill/>
          <a:ln>
            <a:noFill/>
          </a:ln>
        </p:spPr>
        <p:txBody>
          <a:bodyPr spcFirstLastPara="1" vert="horz" wrap="square" lIns="91425" tIns="45700" rIns="91425" bIns="45700" rtlCol="0" anchor="t" anchorCtr="0">
            <a:noAutofit/>
          </a:bodyPr>
          <a:lstStyle/>
          <a:p>
            <a:pPr marL="457200" indent="-228600">
              <a:lnSpc>
                <a:spcPct val="100000"/>
              </a:lnSpc>
              <a:spcBef>
                <a:spcPts val="560"/>
              </a:spcBef>
              <a:spcAft>
                <a:spcPts val="0"/>
              </a:spcAft>
              <a:buClr>
                <a:srgbClr val="002060"/>
              </a:buClr>
              <a:buSzPts val="2800"/>
              <a:buNone/>
            </a:pPr>
            <a:endParaRPr sz="2800" dirty="0">
              <a:solidFill>
                <a:srgbClr val="002060"/>
              </a:solidFill>
              <a:latin typeface="Arial"/>
              <a:ea typeface="Arial"/>
              <a:cs typeface="Arial"/>
              <a:sym typeface="Arial"/>
            </a:endParaRPr>
          </a:p>
        </p:txBody>
      </p:sp>
      <p:graphicFrame>
        <p:nvGraphicFramePr>
          <p:cNvPr id="468" name="Shape 468"/>
          <p:cNvGraphicFramePr/>
          <p:nvPr/>
        </p:nvGraphicFramePr>
        <p:xfrm>
          <a:off x="3540508" y="2936611"/>
          <a:ext cx="4930700" cy="518170"/>
        </p:xfrm>
        <a:graphic>
          <a:graphicData uri="http://schemas.openxmlformats.org/drawingml/2006/table">
            <a:tbl>
              <a:tblPr firstRow="1" bandRow="1">
                <a:noFill/>
              </a:tblPr>
              <a:tblGrid>
                <a:gridCol w="490450">
                  <a:extLst>
                    <a:ext uri="{9D8B030D-6E8A-4147-A177-3AD203B41FA5}">
                      <a16:colId xmlns:a16="http://schemas.microsoft.com/office/drawing/2014/main" val="20000"/>
                    </a:ext>
                  </a:extLst>
                </a:gridCol>
                <a:gridCol w="1760650">
                  <a:extLst>
                    <a:ext uri="{9D8B030D-6E8A-4147-A177-3AD203B41FA5}">
                      <a16:colId xmlns:a16="http://schemas.microsoft.com/office/drawing/2014/main" val="20001"/>
                    </a:ext>
                  </a:extLst>
                </a:gridCol>
                <a:gridCol w="428500">
                  <a:extLst>
                    <a:ext uri="{9D8B030D-6E8A-4147-A177-3AD203B41FA5}">
                      <a16:colId xmlns:a16="http://schemas.microsoft.com/office/drawing/2014/main" val="20002"/>
                    </a:ext>
                  </a:extLst>
                </a:gridCol>
                <a:gridCol w="428500">
                  <a:extLst>
                    <a:ext uri="{9D8B030D-6E8A-4147-A177-3AD203B41FA5}">
                      <a16:colId xmlns:a16="http://schemas.microsoft.com/office/drawing/2014/main" val="20003"/>
                    </a:ext>
                  </a:extLst>
                </a:gridCol>
                <a:gridCol w="1822600">
                  <a:extLst>
                    <a:ext uri="{9D8B030D-6E8A-4147-A177-3AD203B41FA5}">
                      <a16:colId xmlns:a16="http://schemas.microsoft.com/office/drawing/2014/main" val="20004"/>
                    </a:ext>
                  </a:extLst>
                </a:gridCol>
              </a:tblGrid>
              <a:tr h="370850">
                <a:tc>
                  <a:txBody>
                    <a:bodyPr/>
                    <a:lstStyle/>
                    <a:p>
                      <a:pPr marL="0" marR="0" lvl="0" indent="0" algn="ctr" rtl="0">
                        <a:lnSpc>
                          <a:spcPct val="100000"/>
                        </a:lnSpc>
                        <a:spcBef>
                          <a:spcPts val="0"/>
                        </a:spcBef>
                        <a:spcAft>
                          <a:spcPts val="0"/>
                        </a:spcAft>
                        <a:buClr>
                          <a:srgbClr val="000000"/>
                        </a:buClr>
                        <a:buSzPts val="2800"/>
                        <a:buFont typeface="Arial"/>
                        <a:buNone/>
                      </a:pPr>
                      <a:endParaRPr sz="2800" u="none" strike="noStrike" cap="none">
                        <a:solidFill>
                          <a:srgbClr val="002060"/>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a:buNone/>
                      </a:pPr>
                      <a:r>
                        <a:rPr lang="en-GB" sz="2800" u="none" strike="noStrike" cap="none">
                          <a:solidFill>
                            <a:srgbClr val="002060"/>
                          </a:solidFill>
                          <a:latin typeface="Times New Roman"/>
                          <a:ea typeface="Times New Roman"/>
                          <a:cs typeface="Times New Roman"/>
                          <a:sym typeface="Times New Roman"/>
                        </a:rPr>
                        <a:t>Đóng</a:t>
                      </a:r>
                      <a:endParaRPr sz="2800" u="none" strike="noStrike" cap="none">
                        <a:solidFill>
                          <a:srgbClr val="002060"/>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CCCC"/>
                    </a:solidFill>
                  </a:tcPr>
                </a:tc>
                <a:tc>
                  <a:txBody>
                    <a:bodyPr/>
                    <a:lstStyle/>
                    <a:p>
                      <a:pPr marL="0" marR="0" lvl="0" indent="0" algn="ctr" rtl="0">
                        <a:lnSpc>
                          <a:spcPct val="100000"/>
                        </a:lnSpc>
                        <a:spcBef>
                          <a:spcPts val="0"/>
                        </a:spcBef>
                        <a:spcAft>
                          <a:spcPts val="0"/>
                        </a:spcAft>
                        <a:buClr>
                          <a:srgbClr val="000000"/>
                        </a:buClr>
                        <a:buSzPts val="2800"/>
                        <a:buFont typeface="Arial"/>
                        <a:buNone/>
                      </a:pPr>
                      <a:endParaRPr sz="2800" u="none" strike="noStrike" cap="none">
                        <a:solidFill>
                          <a:srgbClr val="002060"/>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a:buNone/>
                      </a:pPr>
                      <a:endParaRPr sz="2800" u="none" strike="noStrike" cap="none">
                        <a:solidFill>
                          <a:srgbClr val="002060"/>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a:buNone/>
                      </a:pPr>
                      <a:r>
                        <a:rPr lang="en-GB" sz="2800" u="none" strike="noStrike" cap="none">
                          <a:solidFill>
                            <a:srgbClr val="002060"/>
                          </a:solidFill>
                          <a:latin typeface="Times New Roman"/>
                          <a:ea typeface="Times New Roman"/>
                          <a:cs typeface="Times New Roman"/>
                          <a:sym typeface="Times New Roman"/>
                        </a:rPr>
                        <a:t>Mở</a:t>
                      </a:r>
                      <a:endParaRPr sz="2800" u="none" strike="noStrike" cap="none">
                        <a:solidFill>
                          <a:srgbClr val="002060"/>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CCCC"/>
                    </a:solidFill>
                  </a:tcPr>
                </a:tc>
                <a:extLst>
                  <a:ext uri="{0D108BD9-81ED-4DB2-BD59-A6C34878D82A}">
                    <a16:rowId xmlns:a16="http://schemas.microsoft.com/office/drawing/2014/main" val="10000"/>
                  </a:ext>
                </a:extLst>
              </a:tr>
            </a:tbl>
          </a:graphicData>
        </a:graphic>
      </p:graphicFrame>
      <p:sp>
        <p:nvSpPr>
          <p:cNvPr id="469" name="Shape 469"/>
          <p:cNvSpPr/>
          <p:nvPr/>
        </p:nvSpPr>
        <p:spPr>
          <a:xfrm>
            <a:off x="2215380" y="1842247"/>
            <a:ext cx="7701352" cy="929793"/>
          </a:xfrm>
          <a:prstGeom prst="roundRect">
            <a:avLst>
              <a:gd name="adj" fmla="val 16667"/>
            </a:avLst>
          </a:prstGeom>
          <a:solidFill>
            <a:srgbClr val="008080"/>
          </a:solidFill>
          <a:ln w="25400" cap="flat" cmpd="sng">
            <a:solidFill>
              <a:srgbClr val="0A5190"/>
            </a:solidFill>
            <a:prstDash val="solid"/>
            <a:round/>
            <a:headEnd type="none" w="sm" len="sm"/>
            <a:tailEnd type="none" w="sm" len="sm"/>
          </a:ln>
        </p:spPr>
        <p:txBody>
          <a:bodyPr spcFirstLastPara="1" wrap="square" lIns="91425" tIns="45700" rIns="91425" bIns="45700" anchor="ctr" anchorCtr="0">
            <a:noAutofit/>
          </a:bodyPr>
          <a:lstStyle/>
          <a:p>
            <a:pPr algn="ctr"/>
            <a:r>
              <a:rPr lang="en-GB" sz="3200" dirty="0" err="1">
                <a:solidFill>
                  <a:schemeClr val="lt1"/>
                </a:solidFill>
                <a:latin typeface="Times New Roman"/>
                <a:ea typeface="Times New Roman"/>
                <a:cs typeface="Times New Roman"/>
                <a:sym typeface="Times New Roman"/>
              </a:rPr>
              <a:t>Em</a:t>
            </a:r>
            <a:r>
              <a:rPr lang="en-GB" sz="3200" dirty="0">
                <a:solidFill>
                  <a:schemeClr val="lt1"/>
                </a:solidFill>
                <a:latin typeface="Times New Roman"/>
                <a:ea typeface="Times New Roman"/>
                <a:cs typeface="Times New Roman"/>
                <a:sym typeface="Times New Roman"/>
              </a:rPr>
              <a:t> </a:t>
            </a:r>
            <a:r>
              <a:rPr lang="en-GB" sz="3200" dirty="0" err="1">
                <a:solidFill>
                  <a:schemeClr val="lt1"/>
                </a:solidFill>
                <a:latin typeface="Times New Roman"/>
                <a:ea typeface="Times New Roman"/>
                <a:cs typeface="Times New Roman"/>
                <a:sym typeface="Times New Roman"/>
              </a:rPr>
              <a:t>nghĩ</a:t>
            </a:r>
            <a:r>
              <a:rPr lang="en-GB" sz="3200" dirty="0">
                <a:solidFill>
                  <a:schemeClr val="lt1"/>
                </a:solidFill>
                <a:latin typeface="Times New Roman"/>
                <a:ea typeface="Times New Roman"/>
                <a:cs typeface="Times New Roman"/>
                <a:sym typeface="Times New Roman"/>
              </a:rPr>
              <a:t> </a:t>
            </a:r>
            <a:r>
              <a:rPr lang="en-GB" sz="3200" dirty="0" err="1" smtClean="0">
                <a:solidFill>
                  <a:schemeClr val="lt1"/>
                </a:solidFill>
                <a:latin typeface="Times New Roman"/>
                <a:ea typeface="Times New Roman"/>
                <a:cs typeface="Times New Roman"/>
                <a:sym typeface="Times New Roman"/>
              </a:rPr>
              <a:t>em</a:t>
            </a:r>
            <a:r>
              <a:rPr lang="en-GB" sz="3200" dirty="0" smtClean="0">
                <a:solidFill>
                  <a:schemeClr val="lt1"/>
                </a:solidFill>
                <a:latin typeface="Times New Roman"/>
                <a:ea typeface="Times New Roman"/>
                <a:cs typeface="Times New Roman"/>
                <a:sym typeface="Times New Roman"/>
              </a:rPr>
              <a:t> </a:t>
            </a:r>
            <a:r>
              <a:rPr lang="en-GB" sz="3200" dirty="0" err="1" smtClean="0">
                <a:solidFill>
                  <a:schemeClr val="lt1"/>
                </a:solidFill>
                <a:latin typeface="Times New Roman"/>
                <a:ea typeface="Times New Roman"/>
                <a:cs typeface="Times New Roman"/>
                <a:sym typeface="Times New Roman"/>
              </a:rPr>
              <a:t>cần</a:t>
            </a:r>
            <a:r>
              <a:rPr lang="en-GB" sz="3200" dirty="0" smtClean="0">
                <a:solidFill>
                  <a:schemeClr val="lt1"/>
                </a:solidFill>
                <a:latin typeface="Times New Roman"/>
                <a:ea typeface="Times New Roman"/>
                <a:cs typeface="Times New Roman"/>
                <a:sym typeface="Times New Roman"/>
              </a:rPr>
              <a:t> </a:t>
            </a:r>
            <a:r>
              <a:rPr lang="en-GB" sz="3200" dirty="0" err="1" smtClean="0">
                <a:solidFill>
                  <a:schemeClr val="lt1"/>
                </a:solidFill>
                <a:latin typeface="Times New Roman"/>
                <a:ea typeface="Times New Roman"/>
                <a:cs typeface="Times New Roman"/>
                <a:sym typeface="Times New Roman"/>
              </a:rPr>
              <a:t>làm</a:t>
            </a:r>
            <a:r>
              <a:rPr lang="en-GB" sz="3200" dirty="0" smtClean="0">
                <a:solidFill>
                  <a:schemeClr val="lt1"/>
                </a:solidFill>
                <a:latin typeface="Times New Roman"/>
                <a:ea typeface="Times New Roman"/>
                <a:cs typeface="Times New Roman"/>
                <a:sym typeface="Times New Roman"/>
              </a:rPr>
              <a:t> </a:t>
            </a:r>
            <a:r>
              <a:rPr lang="en-GB" sz="3200" dirty="0" err="1" smtClean="0">
                <a:solidFill>
                  <a:schemeClr val="lt1"/>
                </a:solidFill>
                <a:latin typeface="Times New Roman"/>
                <a:ea typeface="Times New Roman"/>
                <a:cs typeface="Times New Roman"/>
                <a:sym typeface="Times New Roman"/>
              </a:rPr>
              <a:t>thế</a:t>
            </a:r>
            <a:r>
              <a:rPr lang="en-GB" sz="3200" dirty="0" smtClean="0">
                <a:solidFill>
                  <a:schemeClr val="lt1"/>
                </a:solidFill>
                <a:latin typeface="Times New Roman"/>
                <a:ea typeface="Times New Roman"/>
                <a:cs typeface="Times New Roman"/>
                <a:sym typeface="Times New Roman"/>
              </a:rPr>
              <a:t> </a:t>
            </a:r>
            <a:r>
              <a:rPr lang="en-GB" sz="3200" dirty="0" err="1" smtClean="0">
                <a:solidFill>
                  <a:schemeClr val="lt1"/>
                </a:solidFill>
                <a:latin typeface="Times New Roman"/>
                <a:ea typeface="Times New Roman"/>
                <a:cs typeface="Times New Roman"/>
                <a:sym typeface="Times New Roman"/>
              </a:rPr>
              <a:t>nào</a:t>
            </a:r>
            <a:r>
              <a:rPr lang="en-GB" sz="3200" dirty="0" smtClean="0">
                <a:solidFill>
                  <a:schemeClr val="lt1"/>
                </a:solidFill>
                <a:latin typeface="Times New Roman"/>
                <a:ea typeface="Times New Roman"/>
                <a:cs typeface="Times New Roman"/>
                <a:sym typeface="Times New Roman"/>
              </a:rPr>
              <a:t> </a:t>
            </a:r>
            <a:r>
              <a:rPr lang="en-GB" sz="3200" dirty="0" err="1">
                <a:solidFill>
                  <a:schemeClr val="lt1"/>
                </a:solidFill>
                <a:latin typeface="Times New Roman"/>
                <a:ea typeface="Times New Roman"/>
                <a:cs typeface="Times New Roman"/>
                <a:sym typeface="Times New Roman"/>
              </a:rPr>
              <a:t>để</a:t>
            </a:r>
            <a:r>
              <a:rPr lang="en-GB" sz="3200" dirty="0">
                <a:solidFill>
                  <a:schemeClr val="lt1"/>
                </a:solidFill>
                <a:latin typeface="Times New Roman"/>
                <a:ea typeface="Times New Roman"/>
                <a:cs typeface="Times New Roman"/>
                <a:sym typeface="Times New Roman"/>
              </a:rPr>
              <a:t> </a:t>
            </a:r>
            <a:r>
              <a:rPr lang="en-GB" sz="3200" dirty="0" err="1" smtClean="0">
                <a:solidFill>
                  <a:schemeClr val="lt1"/>
                </a:solidFill>
                <a:latin typeface="Times New Roman"/>
                <a:ea typeface="Times New Roman"/>
                <a:cs typeface="Times New Roman"/>
                <a:sym typeface="Times New Roman"/>
              </a:rPr>
              <a:t>việc</a:t>
            </a:r>
            <a:r>
              <a:rPr lang="en-GB" sz="3200" dirty="0" smtClean="0">
                <a:solidFill>
                  <a:schemeClr val="lt1"/>
                </a:solidFill>
                <a:latin typeface="Times New Roman"/>
                <a:ea typeface="Times New Roman"/>
                <a:cs typeface="Times New Roman"/>
                <a:sym typeface="Times New Roman"/>
              </a:rPr>
              <a:t> </a:t>
            </a:r>
            <a:r>
              <a:rPr lang="en-GB" sz="3200" dirty="0" err="1" smtClean="0">
                <a:solidFill>
                  <a:schemeClr val="lt1"/>
                </a:solidFill>
                <a:latin typeface="Times New Roman"/>
                <a:ea typeface="Times New Roman"/>
                <a:cs typeface="Times New Roman"/>
                <a:sym typeface="Times New Roman"/>
              </a:rPr>
              <a:t>tuân</a:t>
            </a:r>
            <a:r>
              <a:rPr lang="en-GB" sz="3200" dirty="0" smtClean="0">
                <a:solidFill>
                  <a:schemeClr val="lt1"/>
                </a:solidFill>
                <a:latin typeface="Times New Roman"/>
                <a:ea typeface="Times New Roman"/>
                <a:cs typeface="Times New Roman"/>
                <a:sym typeface="Times New Roman"/>
              </a:rPr>
              <a:t> </a:t>
            </a:r>
            <a:r>
              <a:rPr lang="en-GB" sz="3200" dirty="0" err="1">
                <a:solidFill>
                  <a:schemeClr val="lt1"/>
                </a:solidFill>
                <a:latin typeface="Times New Roman"/>
                <a:ea typeface="Times New Roman"/>
                <a:cs typeface="Times New Roman"/>
                <a:sym typeface="Times New Roman"/>
              </a:rPr>
              <a:t>thủ</a:t>
            </a:r>
            <a:r>
              <a:rPr lang="en-GB" sz="3200" dirty="0">
                <a:solidFill>
                  <a:schemeClr val="lt1"/>
                </a:solidFill>
                <a:latin typeface="Times New Roman"/>
                <a:ea typeface="Times New Roman"/>
                <a:cs typeface="Times New Roman"/>
                <a:sym typeface="Times New Roman"/>
              </a:rPr>
              <a:t> </a:t>
            </a:r>
            <a:r>
              <a:rPr lang="en-GB" sz="3200" dirty="0" err="1">
                <a:solidFill>
                  <a:schemeClr val="lt1"/>
                </a:solidFill>
                <a:latin typeface="Times New Roman"/>
                <a:ea typeface="Times New Roman"/>
                <a:cs typeface="Times New Roman"/>
                <a:sym typeface="Times New Roman"/>
              </a:rPr>
              <a:t>điều</a:t>
            </a:r>
            <a:r>
              <a:rPr lang="en-GB" sz="3200" dirty="0">
                <a:solidFill>
                  <a:schemeClr val="lt1"/>
                </a:solidFill>
                <a:latin typeface="Times New Roman"/>
                <a:ea typeface="Times New Roman"/>
                <a:cs typeface="Times New Roman"/>
                <a:sym typeface="Times New Roman"/>
              </a:rPr>
              <a:t> </a:t>
            </a:r>
            <a:r>
              <a:rPr lang="en-GB" sz="3200" dirty="0" err="1">
                <a:solidFill>
                  <a:schemeClr val="lt1"/>
                </a:solidFill>
                <a:latin typeface="Times New Roman"/>
                <a:ea typeface="Times New Roman"/>
                <a:cs typeface="Times New Roman"/>
                <a:sym typeface="Times New Roman"/>
              </a:rPr>
              <a:t>trị</a:t>
            </a:r>
            <a:r>
              <a:rPr lang="en-GB" sz="3200" dirty="0">
                <a:solidFill>
                  <a:schemeClr val="lt1"/>
                </a:solidFill>
                <a:latin typeface="Times New Roman"/>
                <a:ea typeface="Times New Roman"/>
                <a:cs typeface="Times New Roman"/>
                <a:sym typeface="Times New Roman"/>
              </a:rPr>
              <a:t> </a:t>
            </a:r>
            <a:r>
              <a:rPr lang="en-GB" sz="3200" dirty="0" err="1" smtClean="0">
                <a:solidFill>
                  <a:schemeClr val="lt1"/>
                </a:solidFill>
                <a:latin typeface="Times New Roman"/>
                <a:ea typeface="Times New Roman"/>
                <a:cs typeface="Times New Roman"/>
                <a:sym typeface="Times New Roman"/>
              </a:rPr>
              <a:t>được</a:t>
            </a:r>
            <a:r>
              <a:rPr lang="en-GB" sz="3200" dirty="0" smtClean="0">
                <a:solidFill>
                  <a:schemeClr val="lt1"/>
                </a:solidFill>
                <a:latin typeface="Times New Roman"/>
                <a:ea typeface="Times New Roman"/>
                <a:cs typeface="Times New Roman"/>
                <a:sym typeface="Times New Roman"/>
              </a:rPr>
              <a:t> </a:t>
            </a:r>
            <a:r>
              <a:rPr lang="en-GB" sz="3200" dirty="0" err="1" smtClean="0">
                <a:solidFill>
                  <a:schemeClr val="lt1"/>
                </a:solidFill>
                <a:latin typeface="Times New Roman"/>
                <a:ea typeface="Times New Roman"/>
                <a:cs typeface="Times New Roman"/>
                <a:sym typeface="Times New Roman"/>
              </a:rPr>
              <a:t>tốt</a:t>
            </a:r>
            <a:r>
              <a:rPr lang="en-GB" sz="3200" dirty="0" smtClean="0">
                <a:solidFill>
                  <a:schemeClr val="lt1"/>
                </a:solidFill>
                <a:latin typeface="Times New Roman"/>
                <a:ea typeface="Times New Roman"/>
                <a:cs typeface="Times New Roman"/>
                <a:sym typeface="Times New Roman"/>
              </a:rPr>
              <a:t> </a:t>
            </a:r>
            <a:r>
              <a:rPr lang="en-GB" sz="3200" dirty="0" err="1">
                <a:solidFill>
                  <a:schemeClr val="lt1"/>
                </a:solidFill>
                <a:latin typeface="Times New Roman"/>
                <a:ea typeface="Times New Roman"/>
                <a:cs typeface="Times New Roman"/>
                <a:sym typeface="Times New Roman"/>
              </a:rPr>
              <a:t>hơn</a:t>
            </a:r>
            <a:r>
              <a:rPr lang="en-GB" sz="3200" dirty="0">
                <a:solidFill>
                  <a:schemeClr val="lt1"/>
                </a:solidFill>
                <a:latin typeface="Times New Roman"/>
                <a:ea typeface="Times New Roman"/>
                <a:cs typeface="Times New Roman"/>
                <a:sym typeface="Times New Roman"/>
              </a:rPr>
              <a:t>?</a:t>
            </a:r>
            <a:endParaRPr sz="1400" dirty="0">
              <a:solidFill>
                <a:schemeClr val="lt1"/>
              </a:solidFill>
              <a:latin typeface="Arial"/>
              <a:ea typeface="Arial"/>
              <a:cs typeface="Arial"/>
              <a:sym typeface="Arial"/>
            </a:endParaRPr>
          </a:p>
        </p:txBody>
      </p:sp>
      <p:sp>
        <p:nvSpPr>
          <p:cNvPr id="470" name="Shape 470"/>
          <p:cNvSpPr/>
          <p:nvPr/>
        </p:nvSpPr>
        <p:spPr>
          <a:xfrm>
            <a:off x="1981199" y="3798855"/>
            <a:ext cx="8229599" cy="2020055"/>
          </a:xfrm>
          <a:prstGeom prst="roundRect">
            <a:avLst>
              <a:gd name="adj" fmla="val 16667"/>
            </a:avLst>
          </a:prstGeom>
          <a:solidFill>
            <a:srgbClr val="008080"/>
          </a:solidFill>
          <a:ln w="25400" cap="flat" cmpd="sng">
            <a:solidFill>
              <a:srgbClr val="0A5190"/>
            </a:solidFill>
            <a:prstDash val="solid"/>
            <a:round/>
            <a:headEnd type="none" w="sm" len="sm"/>
            <a:tailEnd type="none" w="sm" len="sm"/>
          </a:ln>
        </p:spPr>
        <p:txBody>
          <a:bodyPr spcFirstLastPara="1" wrap="square" lIns="91425" tIns="45700" rIns="91425" bIns="45700" anchor="ctr" anchorCtr="0">
            <a:noAutofit/>
          </a:bodyPr>
          <a:lstStyle/>
          <a:p>
            <a:pPr algn="ctr"/>
            <a:r>
              <a:rPr lang="en-GB" sz="3600" i="1" dirty="0" err="1">
                <a:solidFill>
                  <a:schemeClr val="lt1"/>
                </a:solidFill>
                <a:latin typeface="Times New Roman"/>
                <a:ea typeface="Times New Roman"/>
                <a:cs typeface="Times New Roman"/>
                <a:sym typeface="Times New Roman"/>
              </a:rPr>
              <a:t>G</a:t>
            </a:r>
            <a:r>
              <a:rPr lang="en-GB" sz="3600" i="1" dirty="0" err="1" smtClean="0">
                <a:solidFill>
                  <a:schemeClr val="lt1"/>
                </a:solidFill>
                <a:latin typeface="Times New Roman"/>
                <a:ea typeface="Times New Roman"/>
                <a:cs typeface="Times New Roman"/>
                <a:sym typeface="Times New Roman"/>
              </a:rPr>
              <a:t>iúp</a:t>
            </a:r>
            <a:r>
              <a:rPr lang="en-GB" sz="3600" i="1" dirty="0" smtClean="0">
                <a:solidFill>
                  <a:schemeClr val="lt1"/>
                </a:solidFill>
                <a:latin typeface="Times New Roman"/>
                <a:ea typeface="Times New Roman"/>
                <a:cs typeface="Times New Roman"/>
                <a:sym typeface="Times New Roman"/>
              </a:rPr>
              <a:t> KH </a:t>
            </a:r>
            <a:r>
              <a:rPr lang="en-GB" sz="3600" i="1" dirty="0" err="1">
                <a:solidFill>
                  <a:schemeClr val="lt1"/>
                </a:solidFill>
                <a:latin typeface="Times New Roman"/>
                <a:ea typeface="Times New Roman"/>
                <a:cs typeface="Times New Roman"/>
                <a:sym typeface="Times New Roman"/>
              </a:rPr>
              <a:t>suy</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nghĩ</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về</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những</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hành</a:t>
            </a:r>
            <a:r>
              <a:rPr lang="en-GB" sz="3600" i="1" dirty="0">
                <a:solidFill>
                  <a:schemeClr val="lt1"/>
                </a:solidFill>
                <a:latin typeface="Times New Roman"/>
                <a:ea typeface="Times New Roman"/>
                <a:cs typeface="Times New Roman"/>
                <a:sym typeface="Times New Roman"/>
              </a:rPr>
              <a:t> </a:t>
            </a:r>
            <a:r>
              <a:rPr lang="en-GB" sz="3600" i="1" dirty="0" smtClean="0">
                <a:solidFill>
                  <a:schemeClr val="lt1"/>
                </a:solidFill>
                <a:latin typeface="Times New Roman"/>
                <a:ea typeface="Times New Roman"/>
                <a:cs typeface="Times New Roman"/>
                <a:sym typeface="Times New Roman"/>
              </a:rPr>
              <a:t>vi </a:t>
            </a:r>
            <a:r>
              <a:rPr lang="en-GB" sz="3600" i="1" dirty="0" err="1">
                <a:solidFill>
                  <a:schemeClr val="lt1"/>
                </a:solidFill>
                <a:latin typeface="Times New Roman"/>
                <a:ea typeface="Times New Roman"/>
                <a:cs typeface="Times New Roman"/>
                <a:sym typeface="Times New Roman"/>
              </a:rPr>
              <a:t>cần</a:t>
            </a:r>
            <a:r>
              <a:rPr lang="en-GB" sz="3600" i="1" dirty="0">
                <a:solidFill>
                  <a:schemeClr val="lt1"/>
                </a:solidFill>
                <a:latin typeface="Times New Roman"/>
                <a:ea typeface="Times New Roman"/>
                <a:cs typeface="Times New Roman"/>
                <a:sym typeface="Times New Roman"/>
              </a:rPr>
              <a:t> </a:t>
            </a:r>
            <a:r>
              <a:rPr lang="en-GB" sz="3600" i="1" dirty="0" err="1">
                <a:solidFill>
                  <a:schemeClr val="lt1"/>
                </a:solidFill>
                <a:latin typeface="Times New Roman"/>
                <a:ea typeface="Times New Roman"/>
                <a:cs typeface="Times New Roman"/>
                <a:sym typeface="Times New Roman"/>
              </a:rPr>
              <a:t>làm</a:t>
            </a:r>
            <a:r>
              <a:rPr lang="en-GB" sz="3600" i="1" dirty="0">
                <a:solidFill>
                  <a:schemeClr val="lt1"/>
                </a:solidFill>
                <a:latin typeface="Times New Roman"/>
                <a:ea typeface="Times New Roman"/>
                <a:cs typeface="Times New Roman"/>
                <a:sym typeface="Times New Roman"/>
              </a:rPr>
              <a:t> </a:t>
            </a:r>
            <a:r>
              <a:rPr lang="en-GB" sz="3600" i="1" dirty="0" err="1" smtClean="0">
                <a:solidFill>
                  <a:schemeClr val="lt1"/>
                </a:solidFill>
                <a:latin typeface="Times New Roman"/>
                <a:ea typeface="Times New Roman"/>
                <a:cs typeface="Times New Roman"/>
                <a:sym typeface="Times New Roman"/>
              </a:rPr>
              <a:t>hoặc</a:t>
            </a:r>
            <a:r>
              <a:rPr lang="en-GB" sz="3600" i="1" dirty="0" smtClean="0">
                <a:solidFill>
                  <a:schemeClr val="lt1"/>
                </a:solidFill>
                <a:latin typeface="Times New Roman"/>
                <a:ea typeface="Times New Roman"/>
                <a:cs typeface="Times New Roman"/>
                <a:sym typeface="Times New Roman"/>
              </a:rPr>
              <a:t> </a:t>
            </a:r>
            <a:r>
              <a:rPr lang="en-GB" sz="3600" i="1" dirty="0" err="1" smtClean="0">
                <a:solidFill>
                  <a:schemeClr val="lt1"/>
                </a:solidFill>
                <a:latin typeface="Times New Roman"/>
                <a:ea typeface="Times New Roman"/>
                <a:cs typeface="Times New Roman"/>
                <a:sym typeface="Times New Roman"/>
              </a:rPr>
              <a:t>thay</a:t>
            </a:r>
            <a:r>
              <a:rPr lang="en-GB" sz="3600" i="1" dirty="0" smtClean="0">
                <a:solidFill>
                  <a:schemeClr val="lt1"/>
                </a:solidFill>
                <a:latin typeface="Times New Roman"/>
                <a:ea typeface="Times New Roman"/>
                <a:cs typeface="Times New Roman"/>
                <a:sym typeface="Times New Roman"/>
              </a:rPr>
              <a:t> </a:t>
            </a:r>
            <a:r>
              <a:rPr lang="en-GB" sz="3600" i="1" dirty="0" err="1" smtClean="0">
                <a:solidFill>
                  <a:schemeClr val="lt1"/>
                </a:solidFill>
                <a:latin typeface="Times New Roman"/>
                <a:ea typeface="Times New Roman"/>
                <a:cs typeface="Times New Roman"/>
                <a:sym typeface="Times New Roman"/>
              </a:rPr>
              <a:t>đổi</a:t>
            </a:r>
            <a:r>
              <a:rPr lang="en-GB" sz="3600" i="1" dirty="0" smtClean="0">
                <a:solidFill>
                  <a:schemeClr val="lt1"/>
                </a:solidFill>
                <a:latin typeface="Times New Roman"/>
                <a:ea typeface="Times New Roman"/>
                <a:cs typeface="Times New Roman"/>
                <a:sym typeface="Times New Roman"/>
              </a:rPr>
              <a:t> </a:t>
            </a:r>
            <a:r>
              <a:rPr lang="en-GB" sz="3600" i="1" dirty="0" err="1" smtClean="0">
                <a:solidFill>
                  <a:schemeClr val="lt1"/>
                </a:solidFill>
                <a:latin typeface="Times New Roman"/>
                <a:ea typeface="Times New Roman"/>
                <a:cs typeface="Times New Roman"/>
                <a:sym typeface="Times New Roman"/>
              </a:rPr>
              <a:t>để</a:t>
            </a:r>
            <a:r>
              <a:rPr lang="en-GB" sz="3600" i="1" dirty="0" smtClean="0">
                <a:solidFill>
                  <a:schemeClr val="lt1"/>
                </a:solidFill>
                <a:latin typeface="Times New Roman"/>
                <a:ea typeface="Times New Roman"/>
                <a:cs typeface="Times New Roman"/>
                <a:sym typeface="Times New Roman"/>
              </a:rPr>
              <a:t> </a:t>
            </a:r>
            <a:r>
              <a:rPr lang="en-GB" sz="3600" i="1" dirty="0" err="1" smtClean="0">
                <a:solidFill>
                  <a:schemeClr val="lt1"/>
                </a:solidFill>
                <a:latin typeface="Times New Roman"/>
                <a:ea typeface="Times New Roman"/>
                <a:cs typeface="Times New Roman"/>
                <a:sym typeface="Times New Roman"/>
              </a:rPr>
              <a:t>tuân</a:t>
            </a:r>
            <a:r>
              <a:rPr lang="en-GB" sz="3600" i="1" dirty="0" smtClean="0">
                <a:solidFill>
                  <a:schemeClr val="lt1"/>
                </a:solidFill>
                <a:latin typeface="Times New Roman"/>
                <a:ea typeface="Times New Roman"/>
                <a:cs typeface="Times New Roman"/>
                <a:sym typeface="Times New Roman"/>
              </a:rPr>
              <a:t> </a:t>
            </a:r>
            <a:r>
              <a:rPr lang="en-GB" sz="3600" i="1" dirty="0" err="1" smtClean="0">
                <a:solidFill>
                  <a:schemeClr val="lt1"/>
                </a:solidFill>
                <a:latin typeface="Times New Roman"/>
                <a:ea typeface="Times New Roman"/>
                <a:cs typeface="Times New Roman"/>
                <a:sym typeface="Times New Roman"/>
              </a:rPr>
              <a:t>thủ</a:t>
            </a:r>
            <a:r>
              <a:rPr lang="en-GB" sz="3600" i="1" dirty="0" smtClean="0">
                <a:solidFill>
                  <a:schemeClr val="lt1"/>
                </a:solidFill>
                <a:latin typeface="Times New Roman"/>
                <a:ea typeface="Times New Roman"/>
                <a:cs typeface="Times New Roman"/>
                <a:sym typeface="Times New Roman"/>
              </a:rPr>
              <a:t> </a:t>
            </a:r>
            <a:r>
              <a:rPr lang="en-GB" sz="3600" i="1" dirty="0" err="1" smtClean="0">
                <a:solidFill>
                  <a:schemeClr val="lt1"/>
                </a:solidFill>
                <a:latin typeface="Times New Roman"/>
                <a:ea typeface="Times New Roman"/>
                <a:cs typeface="Times New Roman"/>
                <a:sym typeface="Times New Roman"/>
              </a:rPr>
              <a:t>điều</a:t>
            </a:r>
            <a:r>
              <a:rPr lang="en-GB" sz="3600" i="1" dirty="0" smtClean="0">
                <a:solidFill>
                  <a:schemeClr val="lt1"/>
                </a:solidFill>
                <a:latin typeface="Times New Roman"/>
                <a:ea typeface="Times New Roman"/>
                <a:cs typeface="Times New Roman"/>
                <a:sym typeface="Times New Roman"/>
              </a:rPr>
              <a:t> </a:t>
            </a:r>
            <a:r>
              <a:rPr lang="en-GB" sz="3600" i="1" dirty="0" err="1" smtClean="0">
                <a:solidFill>
                  <a:schemeClr val="lt1"/>
                </a:solidFill>
                <a:latin typeface="Times New Roman"/>
                <a:ea typeface="Times New Roman"/>
                <a:cs typeface="Times New Roman"/>
                <a:sym typeface="Times New Roman"/>
              </a:rPr>
              <a:t>trị</a:t>
            </a:r>
            <a:r>
              <a:rPr lang="en-GB" sz="3600" i="1" dirty="0" smtClean="0">
                <a:solidFill>
                  <a:schemeClr val="lt1"/>
                </a:solidFill>
                <a:latin typeface="Times New Roman"/>
                <a:ea typeface="Times New Roman"/>
                <a:cs typeface="Times New Roman"/>
                <a:sym typeface="Times New Roman"/>
              </a:rPr>
              <a:t>.</a:t>
            </a:r>
            <a:endParaRPr sz="3600" i="1" dirty="0">
              <a:solidFill>
                <a:srgbClr val="FFFF00"/>
              </a:solidFill>
              <a:latin typeface="Times New Roman"/>
              <a:ea typeface="Times New Roman"/>
              <a:cs typeface="Times New Roman"/>
              <a:sym typeface="Times New Roman"/>
            </a:endParaRPr>
          </a:p>
        </p:txBody>
      </p:sp>
      <p:sp>
        <p:nvSpPr>
          <p:cNvPr id="471" name="Shape 471"/>
          <p:cNvSpPr/>
          <p:nvPr/>
        </p:nvSpPr>
        <p:spPr>
          <a:xfrm>
            <a:off x="6159744" y="2886498"/>
            <a:ext cx="546946" cy="646331"/>
          </a:xfrm>
          <a:prstGeom prst="rect">
            <a:avLst/>
          </a:prstGeom>
          <a:noFill/>
          <a:ln>
            <a:noFill/>
          </a:ln>
        </p:spPr>
        <p:txBody>
          <a:bodyPr spcFirstLastPara="1" wrap="square" lIns="91425" tIns="45700" rIns="91425" bIns="45700" anchor="t" anchorCtr="0">
            <a:noAutofit/>
          </a:bodyPr>
          <a:lstStyle/>
          <a:p>
            <a:pPr algn="ctr">
              <a:buClr>
                <a:srgbClr val="000000"/>
              </a:buClr>
              <a:buSzPts val="3600"/>
            </a:pPr>
            <a:r>
              <a:rPr lang="en-GB" sz="3600">
                <a:solidFill>
                  <a:srgbClr val="FF0000"/>
                </a:solidFill>
                <a:latin typeface="Times New Roman"/>
                <a:ea typeface="Times New Roman"/>
                <a:cs typeface="Times New Roman"/>
                <a:sym typeface="Times New Roman"/>
              </a:rPr>
              <a:t>✓</a:t>
            </a:r>
            <a:endParaRPr sz="3600">
              <a:solidFill>
                <a:srgbClr val="FF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687645389"/>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1"/>
                                        </p:tgtEl>
                                        <p:attrNameLst>
                                          <p:attrName>style.visibility</p:attrName>
                                        </p:attrNameLst>
                                      </p:cBhvr>
                                      <p:to>
                                        <p:strVal val="visible"/>
                                      </p:to>
                                    </p:set>
                                    <p:animEffect transition="in" filter="fade">
                                      <p:cBhvr>
                                        <p:cTn id="7" dur="500"/>
                                        <p:tgtEl>
                                          <p:spTgt spid="47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0"/>
                                        </p:tgtEl>
                                        <p:attrNameLst>
                                          <p:attrName>style.visibility</p:attrName>
                                        </p:attrNameLst>
                                      </p:cBhvr>
                                      <p:to>
                                        <p:strVal val="visible"/>
                                      </p:to>
                                    </p:set>
                                    <p:animEffect transition="in" filter="fade">
                                      <p:cBhvr>
                                        <p:cTn id="12" dur="2000"/>
                                        <p:tgtEl>
                                          <p:spTgt spid="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49311" y="286605"/>
            <a:ext cx="9937465" cy="1142460"/>
          </a:xfrm>
        </p:spPr>
        <p:txBody>
          <a:bodyPr>
            <a:normAutofit/>
          </a:bodyPr>
          <a:lstStyle/>
          <a:p>
            <a:pPr algn="ctr">
              <a:defRPr/>
            </a:pPr>
            <a:r>
              <a:rPr lang="vi-VN" sz="3600" b="1" dirty="0">
                <a:solidFill>
                  <a:srgbClr val="FF0000"/>
                </a:solidFill>
                <a:latin typeface="Arial" panose="020B0604020202020204" pitchFamily="34" charset="0"/>
                <a:cs typeface="Arial" panose="020B0604020202020204" pitchFamily="34" charset="0"/>
              </a:rPr>
              <a:t>KỸ NĂNG TƯ VẤN VÀ GIAO TIẾP</a:t>
            </a:r>
            <a:br>
              <a:rPr lang="vi-VN" sz="3600" b="1" dirty="0">
                <a:solidFill>
                  <a:srgbClr val="FF0000"/>
                </a:solidFill>
                <a:latin typeface="Arial" panose="020B0604020202020204" pitchFamily="34" charset="0"/>
                <a:cs typeface="Arial" panose="020B0604020202020204" pitchFamily="34" charset="0"/>
              </a:rPr>
            </a:br>
            <a:r>
              <a:rPr lang="vi-VN" sz="3600" b="1" dirty="0">
                <a:solidFill>
                  <a:srgbClr val="FF0000"/>
                </a:solidFill>
                <a:latin typeface="Arial" panose="020B0604020202020204" pitchFamily="34" charset="0"/>
                <a:cs typeface="Arial" panose="020B0604020202020204" pitchFamily="34" charset="0"/>
              </a:rPr>
              <a:t>VỚI NGƯỜI </a:t>
            </a:r>
            <a:r>
              <a:rPr lang="vi-VN" sz="3600" b="1" dirty="0" smtClean="0">
                <a:solidFill>
                  <a:srgbClr val="FF0000"/>
                </a:solidFill>
                <a:latin typeface="Arial" panose="020B0604020202020204" pitchFamily="34" charset="0"/>
                <a:cs typeface="Arial" panose="020B0604020202020204" pitchFamily="34" charset="0"/>
              </a:rPr>
              <a:t>RỐI LOẠN SỬ DỤNG CHẤT</a:t>
            </a:r>
            <a:endParaRPr lang="en-US" sz="3600" b="1" dirty="0">
              <a:solidFill>
                <a:srgbClr val="FF0000"/>
              </a:solidFill>
              <a:latin typeface="Arial" panose="020B0604020202020204" pitchFamily="34" charset="0"/>
              <a:cs typeface="Arial" panose="020B0604020202020204" pitchFamily="34" charset="0"/>
            </a:endParaRPr>
          </a:p>
        </p:txBody>
      </p:sp>
      <p:sp>
        <p:nvSpPr>
          <p:cNvPr id="2" name="Content Placeholder 1"/>
          <p:cNvSpPr>
            <a:spLocks noGrp="1"/>
          </p:cNvSpPr>
          <p:nvPr>
            <p:ph sz="half" idx="1"/>
          </p:nvPr>
        </p:nvSpPr>
        <p:spPr>
          <a:xfrm>
            <a:off x="772732" y="1845734"/>
            <a:ext cx="7456867" cy="4023361"/>
          </a:xfrm>
        </p:spPr>
        <p:txBody>
          <a:bodyPr>
            <a:normAutofit/>
          </a:bodyPr>
          <a:lstStyle/>
          <a:p>
            <a:r>
              <a:rPr lang="en-US" sz="3100" b="1" dirty="0">
                <a:solidFill>
                  <a:srgbClr val="0070C0"/>
                </a:solidFill>
                <a:latin typeface="Arial" panose="020B0604020202020204" pitchFamily="34" charset="0"/>
                <a:cs typeface="Arial" panose="020B0604020202020204" pitchFamily="34" charset="0"/>
              </a:rPr>
              <a:t>5. </a:t>
            </a:r>
            <a:r>
              <a:rPr lang="en-US" sz="3100" b="1" dirty="0" err="1">
                <a:solidFill>
                  <a:srgbClr val="0070C0"/>
                </a:solidFill>
                <a:latin typeface="Arial" panose="020B0604020202020204" pitchFamily="34" charset="0"/>
                <a:cs typeface="Arial" panose="020B0604020202020204" pitchFamily="34" charset="0"/>
              </a:rPr>
              <a:t>Kỹ</a:t>
            </a:r>
            <a:r>
              <a:rPr lang="en-US" sz="3100" b="1" dirty="0">
                <a:solidFill>
                  <a:srgbClr val="0070C0"/>
                </a:solidFill>
                <a:latin typeface="Arial" panose="020B0604020202020204" pitchFamily="34" charset="0"/>
                <a:cs typeface="Arial" panose="020B0604020202020204" pitchFamily="34" charset="0"/>
              </a:rPr>
              <a:t> </a:t>
            </a:r>
            <a:r>
              <a:rPr lang="en-US" sz="3100" b="1" dirty="0" err="1">
                <a:solidFill>
                  <a:srgbClr val="0070C0"/>
                </a:solidFill>
                <a:latin typeface="Arial" panose="020B0604020202020204" pitchFamily="34" charset="0"/>
                <a:cs typeface="Arial" panose="020B0604020202020204" pitchFamily="34" charset="0"/>
              </a:rPr>
              <a:t>năng</a:t>
            </a:r>
            <a:r>
              <a:rPr lang="en-US" sz="3100" b="1" dirty="0">
                <a:solidFill>
                  <a:srgbClr val="0070C0"/>
                </a:solidFill>
                <a:latin typeface="Arial" panose="020B0604020202020204" pitchFamily="34" charset="0"/>
                <a:cs typeface="Arial" panose="020B0604020202020204" pitchFamily="34" charset="0"/>
              </a:rPr>
              <a:t> </a:t>
            </a:r>
            <a:r>
              <a:rPr lang="en-US" sz="3100" b="1" dirty="0" err="1">
                <a:solidFill>
                  <a:srgbClr val="0070C0"/>
                </a:solidFill>
                <a:latin typeface="Arial" panose="020B0604020202020204" pitchFamily="34" charset="0"/>
                <a:cs typeface="Arial" panose="020B0604020202020204" pitchFamily="34" charset="0"/>
              </a:rPr>
              <a:t>lắng</a:t>
            </a:r>
            <a:r>
              <a:rPr lang="en-US" sz="3100" b="1" dirty="0">
                <a:solidFill>
                  <a:srgbClr val="0070C0"/>
                </a:solidFill>
                <a:latin typeface="Arial" panose="020B0604020202020204" pitchFamily="34" charset="0"/>
                <a:cs typeface="Arial" panose="020B0604020202020204" pitchFamily="34" charset="0"/>
              </a:rPr>
              <a:t> </a:t>
            </a:r>
            <a:r>
              <a:rPr lang="en-US" sz="3100" b="1" dirty="0" err="1">
                <a:solidFill>
                  <a:srgbClr val="0070C0"/>
                </a:solidFill>
                <a:latin typeface="Arial" panose="020B0604020202020204" pitchFamily="34" charset="0"/>
                <a:cs typeface="Arial" panose="020B0604020202020204" pitchFamily="34" charset="0"/>
              </a:rPr>
              <a:t>nghe</a:t>
            </a:r>
            <a:r>
              <a:rPr lang="en-US" sz="3100" b="1" dirty="0">
                <a:solidFill>
                  <a:srgbClr val="0070C0"/>
                </a:solidFill>
                <a:latin typeface="Arial" panose="020B0604020202020204" pitchFamily="34" charset="0"/>
                <a:cs typeface="Arial" panose="020B0604020202020204" pitchFamily="34" charset="0"/>
              </a:rPr>
              <a:t> </a:t>
            </a:r>
            <a:r>
              <a:rPr lang="en-US" sz="3100" b="1" dirty="0" err="1">
                <a:solidFill>
                  <a:srgbClr val="0070C0"/>
                </a:solidFill>
                <a:latin typeface="Arial" panose="020B0604020202020204" pitchFamily="34" charset="0"/>
                <a:cs typeface="Arial" panose="020B0604020202020204" pitchFamily="34" charset="0"/>
              </a:rPr>
              <a:t>và</a:t>
            </a:r>
            <a:r>
              <a:rPr lang="en-US" sz="3100" b="1" dirty="0">
                <a:solidFill>
                  <a:srgbClr val="0070C0"/>
                </a:solidFill>
                <a:latin typeface="Arial" panose="020B0604020202020204" pitchFamily="34" charset="0"/>
                <a:cs typeface="Arial" panose="020B0604020202020204" pitchFamily="34" charset="0"/>
              </a:rPr>
              <a:t> </a:t>
            </a:r>
            <a:r>
              <a:rPr lang="en-US" sz="3100" b="1" dirty="0" err="1">
                <a:solidFill>
                  <a:srgbClr val="0070C0"/>
                </a:solidFill>
                <a:latin typeface="Arial" panose="020B0604020202020204" pitchFamily="34" charset="0"/>
                <a:cs typeface="Arial" panose="020B0604020202020204" pitchFamily="34" charset="0"/>
              </a:rPr>
              <a:t>phản</a:t>
            </a:r>
            <a:r>
              <a:rPr lang="en-US" sz="3100" b="1" dirty="0">
                <a:solidFill>
                  <a:srgbClr val="0070C0"/>
                </a:solidFill>
                <a:latin typeface="Arial" panose="020B0604020202020204" pitchFamily="34" charset="0"/>
                <a:cs typeface="Arial" panose="020B0604020202020204" pitchFamily="34" charset="0"/>
              </a:rPr>
              <a:t> </a:t>
            </a:r>
            <a:r>
              <a:rPr lang="en-US" sz="3100" b="1" dirty="0" err="1">
                <a:solidFill>
                  <a:srgbClr val="0070C0"/>
                </a:solidFill>
                <a:latin typeface="Arial" panose="020B0604020202020204" pitchFamily="34" charset="0"/>
                <a:cs typeface="Arial" panose="020B0604020202020204" pitchFamily="34" charset="0"/>
              </a:rPr>
              <a:t>hồi</a:t>
            </a:r>
            <a:endParaRPr lang="en-US" sz="3100" b="1" dirty="0">
              <a:solidFill>
                <a:srgbClr val="0070C0"/>
              </a:solidFill>
              <a:latin typeface="Arial" panose="020B0604020202020204" pitchFamily="34" charset="0"/>
              <a:cs typeface="Arial" panose="020B0604020202020204" pitchFamily="34" charset="0"/>
            </a:endParaRPr>
          </a:p>
          <a:p>
            <a:r>
              <a:rPr lang="vi-VN" sz="2400" dirty="0" smtClean="0">
                <a:solidFill>
                  <a:srgbClr val="0070C0"/>
                </a:solidFill>
              </a:rPr>
              <a:t>- NGHE </a:t>
            </a:r>
            <a:r>
              <a:rPr lang="vi-VN" sz="2400" dirty="0">
                <a:solidFill>
                  <a:srgbClr val="0070C0"/>
                </a:solidFill>
              </a:rPr>
              <a:t>là bản năng</a:t>
            </a:r>
          </a:p>
          <a:p>
            <a:r>
              <a:rPr lang="vi-VN" sz="2400" dirty="0" smtClean="0">
                <a:solidFill>
                  <a:srgbClr val="0070C0"/>
                </a:solidFill>
              </a:rPr>
              <a:t>- LẮNG </a:t>
            </a:r>
            <a:r>
              <a:rPr lang="vi-VN" sz="2400" dirty="0">
                <a:solidFill>
                  <a:srgbClr val="0070C0"/>
                </a:solidFill>
              </a:rPr>
              <a:t>NGHE là kỹ năng</a:t>
            </a:r>
          </a:p>
          <a:p>
            <a:r>
              <a:rPr lang="vi-VN" sz="2400" dirty="0">
                <a:solidFill>
                  <a:srgbClr val="0070C0"/>
                </a:solidFill>
              </a:rPr>
              <a:t>Lắng nghe là nghệ thuật thấu hiểu người khác.</a:t>
            </a:r>
          </a:p>
          <a:p>
            <a:r>
              <a:rPr lang="vi-VN" sz="2400" dirty="0" smtClean="0">
                <a:solidFill>
                  <a:schemeClr val="accent2"/>
                </a:solidFill>
                <a:latin typeface="Arial" panose="020B0604020202020204" pitchFamily="34" charset="0"/>
                <a:cs typeface="Arial" panose="020B0604020202020204" pitchFamily="34" charset="0"/>
              </a:rPr>
              <a:t>Muốn nghe chỉ cần dùng tai.</a:t>
            </a:r>
          </a:p>
          <a:p>
            <a:r>
              <a:rPr lang="vi-VN" sz="2400" dirty="0" smtClean="0">
                <a:solidFill>
                  <a:schemeClr val="accent2"/>
                </a:solidFill>
                <a:latin typeface="Arial" panose="020B0604020202020204" pitchFamily="34" charset="0"/>
                <a:cs typeface="Arial" panose="020B0604020202020204" pitchFamily="34" charset="0"/>
              </a:rPr>
              <a:t>Muốn lắng nghe KH, TVV phải đặt cả con tim và khối óc của mình vào câu chuyện và hoàn cảnh của KH.</a:t>
            </a:r>
            <a:endParaRPr lang="vi-VN" sz="2400" dirty="0">
              <a:solidFill>
                <a:schemeClr val="accent2"/>
              </a:solidFill>
              <a:latin typeface="Arial" panose="020B0604020202020204" pitchFamily="34" charset="0"/>
              <a:cs typeface="Arial" panose="020B0604020202020204" pitchFamily="34" charset="0"/>
            </a:endParaRPr>
          </a:p>
        </p:txBody>
      </p:sp>
      <p:sp>
        <p:nvSpPr>
          <p:cNvPr id="3" name="Content Placeholder 2"/>
          <p:cNvSpPr>
            <a:spLocks noGrp="1"/>
          </p:cNvSpPr>
          <p:nvPr>
            <p:ph sz="half" idx="2"/>
          </p:nvPr>
        </p:nvSpPr>
        <p:spPr>
          <a:xfrm>
            <a:off x="8229599" y="1845735"/>
            <a:ext cx="2926079" cy="4023360"/>
          </a:xfrm>
        </p:spPr>
        <p:txBody>
          <a:bodyPr>
            <a:normAutofit/>
          </a:bodyPr>
          <a:lstStyle/>
          <a:p>
            <a:endParaRPr lang="vi-VN" dirty="0"/>
          </a:p>
        </p:txBody>
      </p:sp>
      <p:sp>
        <p:nvSpPr>
          <p:cNvPr id="4" name="Slide Number Placeholder 3"/>
          <p:cNvSpPr>
            <a:spLocks noGrp="1"/>
          </p:cNvSpPr>
          <p:nvPr>
            <p:ph type="sldNum" sz="quarter" idx="12"/>
          </p:nvPr>
        </p:nvSpPr>
        <p:spPr>
          <a:prstGeom prst="rect">
            <a:avLst/>
          </a:prstGeom>
        </p:spPr>
        <p:txBody>
          <a:bodyPr/>
          <a:lstStyle>
            <a:lvl1pPr>
              <a:defRPr>
                <a:solidFill>
                  <a:schemeClr val="tx1"/>
                </a:solidFill>
                <a:latin typeface="Tahoma" panose="020B0604030504040204" pitchFamily="34" charset="0"/>
              </a:defRPr>
            </a:lvl1pPr>
            <a:lvl2pPr marL="557213" indent="-214313">
              <a:defRPr>
                <a:solidFill>
                  <a:schemeClr val="tx1"/>
                </a:solidFill>
                <a:latin typeface="Tahoma" panose="020B0604030504040204" pitchFamily="34" charset="0"/>
              </a:defRPr>
            </a:lvl2pPr>
            <a:lvl3pPr marL="857250" indent="-171450">
              <a:defRPr>
                <a:solidFill>
                  <a:schemeClr val="tx1"/>
                </a:solidFill>
                <a:latin typeface="Tahoma" panose="020B0604030504040204" pitchFamily="34" charset="0"/>
              </a:defRPr>
            </a:lvl3pPr>
            <a:lvl4pPr marL="1200150" indent="-171450">
              <a:defRPr>
                <a:solidFill>
                  <a:schemeClr val="tx1"/>
                </a:solidFill>
                <a:latin typeface="Tahoma" panose="020B0604030504040204" pitchFamily="34" charset="0"/>
              </a:defRPr>
            </a:lvl4pPr>
            <a:lvl5pPr marL="1543050" indent="-171450">
              <a:defRPr>
                <a:solidFill>
                  <a:schemeClr val="tx1"/>
                </a:solidFill>
                <a:latin typeface="Tahoma" panose="020B0604030504040204" pitchFamily="34" charset="0"/>
              </a:defRPr>
            </a:lvl5pPr>
            <a:lvl6pPr marL="1885950" indent="-171450" eaLnBrk="0" fontAlgn="base" hangingPunct="0">
              <a:spcBef>
                <a:spcPct val="0"/>
              </a:spcBef>
              <a:spcAft>
                <a:spcPct val="0"/>
              </a:spcAft>
              <a:defRPr>
                <a:solidFill>
                  <a:schemeClr val="tx1"/>
                </a:solidFill>
                <a:latin typeface="Tahoma" panose="020B0604030504040204" pitchFamily="34" charset="0"/>
              </a:defRPr>
            </a:lvl6pPr>
            <a:lvl7pPr marL="2228850" indent="-171450" eaLnBrk="0" fontAlgn="base" hangingPunct="0">
              <a:spcBef>
                <a:spcPct val="0"/>
              </a:spcBef>
              <a:spcAft>
                <a:spcPct val="0"/>
              </a:spcAft>
              <a:defRPr>
                <a:solidFill>
                  <a:schemeClr val="tx1"/>
                </a:solidFill>
                <a:latin typeface="Tahoma" panose="020B0604030504040204" pitchFamily="34" charset="0"/>
              </a:defRPr>
            </a:lvl7pPr>
            <a:lvl8pPr marL="2571750" indent="-171450" eaLnBrk="0" fontAlgn="base" hangingPunct="0">
              <a:spcBef>
                <a:spcPct val="0"/>
              </a:spcBef>
              <a:spcAft>
                <a:spcPct val="0"/>
              </a:spcAft>
              <a:defRPr>
                <a:solidFill>
                  <a:schemeClr val="tx1"/>
                </a:solidFill>
                <a:latin typeface="Tahoma" panose="020B0604030504040204" pitchFamily="34" charset="0"/>
              </a:defRPr>
            </a:lvl8pPr>
            <a:lvl9pPr marL="2914650" indent="-171450" eaLnBrk="0" fontAlgn="base" hangingPunct="0">
              <a:spcBef>
                <a:spcPct val="0"/>
              </a:spcBef>
              <a:spcAft>
                <a:spcPct val="0"/>
              </a:spcAft>
              <a:defRPr>
                <a:solidFill>
                  <a:schemeClr val="tx1"/>
                </a:solidFill>
                <a:latin typeface="Tahoma" panose="020B0604030504040204" pitchFamily="34" charset="0"/>
              </a:defRPr>
            </a:lvl9pPr>
          </a:lstStyle>
          <a:p>
            <a:fld id="{D3F39E24-9290-4B3C-8A3E-0652C9604EB9}" type="slidenum">
              <a:rPr lang="en-US"/>
              <a:pPr/>
              <a:t>16</a:t>
            </a:fld>
            <a:endParaRPr lang="en-US"/>
          </a:p>
        </p:txBody>
      </p:sp>
      <p:pic>
        <p:nvPicPr>
          <p:cNvPr id="6" name="Picture 16" descr="ear3"/>
          <p:cNvPicPr>
            <a:picLocks noChangeAspect="1" noChangeArrowheads="1"/>
          </p:cNvPicPr>
          <p:nvPr/>
        </p:nvPicPr>
        <p:blipFill>
          <a:blip r:embed="rId2">
            <a:extLst>
              <a:ext uri="{28A0092B-C50C-407E-A947-70E740481C1C}">
                <a14:useLocalDpi xmlns:a14="http://schemas.microsoft.com/office/drawing/2010/main" val="0"/>
              </a:ext>
            </a:extLst>
          </a:blip>
          <a:srcRect l="24562"/>
          <a:stretch>
            <a:fillRect/>
          </a:stretch>
        </p:blipFill>
        <p:spPr bwMode="auto">
          <a:xfrm>
            <a:off x="8415026" y="2220330"/>
            <a:ext cx="25717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07669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Shape 476"/>
          <p:cNvSpPr txBox="1">
            <a:spLocks noGrp="1"/>
          </p:cNvSpPr>
          <p:nvPr>
            <p:ph type="title"/>
          </p:nvPr>
        </p:nvSpPr>
        <p:spPr>
          <a:xfrm>
            <a:off x="1043189" y="470647"/>
            <a:ext cx="10122794" cy="1008529"/>
          </a:xfrm>
          <a:prstGeom prst="rect">
            <a:avLst/>
          </a:prstGeom>
          <a:noFill/>
          <a:ln>
            <a:noFill/>
          </a:ln>
        </p:spPr>
        <p:txBody>
          <a:bodyPr spcFirstLastPara="1" vert="horz" wrap="square" lIns="91425" tIns="45700" rIns="91425" bIns="45700" rtlCol="0" anchor="ctr" anchorCtr="0">
            <a:noAutofit/>
          </a:bodyPr>
          <a:lstStyle/>
          <a:p>
            <a:pPr lvl="0" algn="ctr">
              <a:buClr>
                <a:schemeClr val="dk2"/>
              </a:buClr>
              <a:buSzPts val="4400"/>
            </a:pPr>
            <a:r>
              <a:rPr lang="vi-VN" sz="3600" b="1" dirty="0">
                <a:solidFill>
                  <a:srgbClr val="FF0000"/>
                </a:solidFill>
                <a:latin typeface="Arial" panose="020B0604020202020204" pitchFamily="34" charset="0"/>
                <a:cs typeface="Arial" panose="020B0604020202020204" pitchFamily="34" charset="0"/>
              </a:rPr>
              <a:t>KỸ NĂNG TƯ VẤN VÀ GIAO TIẾP</a:t>
            </a:r>
            <a:br>
              <a:rPr lang="vi-VN" sz="3600" b="1" dirty="0">
                <a:solidFill>
                  <a:srgbClr val="FF0000"/>
                </a:solidFill>
                <a:latin typeface="Arial" panose="020B0604020202020204" pitchFamily="34" charset="0"/>
                <a:cs typeface="Arial" panose="020B0604020202020204" pitchFamily="34" charset="0"/>
              </a:rPr>
            </a:br>
            <a:r>
              <a:rPr lang="vi-VN" sz="3600" b="1" dirty="0">
                <a:solidFill>
                  <a:srgbClr val="FF0000"/>
                </a:solidFill>
                <a:latin typeface="Arial" panose="020B0604020202020204" pitchFamily="34" charset="0"/>
                <a:cs typeface="Arial" panose="020B0604020202020204" pitchFamily="34" charset="0"/>
              </a:rPr>
              <a:t>VỚI NGƯỜI </a:t>
            </a:r>
            <a:r>
              <a:rPr lang="vi-VN" sz="3600" b="1" dirty="0" smtClean="0">
                <a:solidFill>
                  <a:srgbClr val="FF0000"/>
                </a:solidFill>
                <a:latin typeface="Arial" panose="020B0604020202020204" pitchFamily="34" charset="0"/>
                <a:cs typeface="Arial" panose="020B0604020202020204" pitchFamily="34" charset="0"/>
              </a:rPr>
              <a:t>RỐI LOẠN SỬ DỤNG CHẤT</a:t>
            </a:r>
            <a:endParaRPr sz="3600" b="1" dirty="0">
              <a:solidFill>
                <a:srgbClr val="C00000"/>
              </a:solidFill>
              <a:latin typeface="Arial" panose="020B0604020202020204" pitchFamily="34" charset="0"/>
              <a:ea typeface="Times New Roman"/>
              <a:cs typeface="Arial" panose="020B0604020202020204" pitchFamily="34" charset="0"/>
              <a:sym typeface="Times New Roman"/>
            </a:endParaRPr>
          </a:p>
        </p:txBody>
      </p:sp>
      <p:sp>
        <p:nvSpPr>
          <p:cNvPr id="477" name="Shape 477"/>
          <p:cNvSpPr txBox="1">
            <a:spLocks noGrp="1"/>
          </p:cNvSpPr>
          <p:nvPr>
            <p:ph type="body" idx="1"/>
          </p:nvPr>
        </p:nvSpPr>
        <p:spPr>
          <a:xfrm>
            <a:off x="1043189" y="1922929"/>
            <a:ext cx="10122794" cy="4374839"/>
          </a:xfrm>
          <a:prstGeom prst="rect">
            <a:avLst/>
          </a:prstGeom>
          <a:noFill/>
          <a:ln>
            <a:noFill/>
          </a:ln>
        </p:spPr>
        <p:txBody>
          <a:bodyPr spcFirstLastPara="1" vert="horz" wrap="square" lIns="91425" tIns="45700" rIns="91425" bIns="45700" rtlCol="0" anchor="t" anchorCtr="0">
            <a:noAutofit/>
          </a:bodyPr>
          <a:lstStyle/>
          <a:p>
            <a:pPr marL="114300" indent="0" algn="ctr">
              <a:lnSpc>
                <a:spcPct val="100000"/>
              </a:lnSpc>
              <a:spcBef>
                <a:spcPts val="0"/>
              </a:spcBef>
              <a:spcAft>
                <a:spcPts val="0"/>
              </a:spcAft>
              <a:buSzPts val="2800"/>
              <a:buNone/>
            </a:pPr>
            <a:r>
              <a:rPr lang="en-GB" sz="3200" b="1" dirty="0" smtClean="0">
                <a:solidFill>
                  <a:srgbClr val="0070C0"/>
                </a:solidFill>
                <a:latin typeface="Arial" panose="020B0604020202020204" pitchFamily="34" charset="0"/>
                <a:ea typeface="Times New Roman"/>
                <a:cs typeface="Arial" panose="020B0604020202020204" pitchFamily="34" charset="0"/>
                <a:sym typeface="Times New Roman"/>
              </a:rPr>
              <a:t>12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dấu</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hiệu</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chứng</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tỏ</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TTV </a:t>
            </a:r>
            <a:r>
              <a:rPr lang="en-GB" sz="3200" b="1" dirty="0" err="1" smtClean="0">
                <a:solidFill>
                  <a:srgbClr val="0070C0"/>
                </a:solidFill>
                <a:latin typeface="Arial" panose="020B0604020202020204" pitchFamily="34" charset="0"/>
                <a:ea typeface="Times New Roman"/>
                <a:cs typeface="Arial" panose="020B0604020202020204" pitchFamily="34" charset="0"/>
                <a:sym typeface="Times New Roman"/>
              </a:rPr>
              <a:t>không</a:t>
            </a:r>
            <a:r>
              <a:rPr lang="en-GB" sz="3200" b="1"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lắng</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nghe</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endParaRPr sz="3200" b="1" dirty="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560"/>
              </a:spcBef>
              <a:spcAft>
                <a:spcPts val="0"/>
              </a:spcAft>
              <a:buSzPts val="2800"/>
              <a:buNone/>
            </a:pP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1</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Chỉ</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đạo</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ra</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lệnh</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3200" dirty="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560"/>
              </a:spcBef>
              <a:spcAft>
                <a:spcPts val="0"/>
              </a:spcAft>
              <a:buSzPts val="2800"/>
              <a:buNone/>
            </a:pPr>
            <a:r>
              <a:rPr lang="en-GB" sz="3200" dirty="0">
                <a:solidFill>
                  <a:srgbClr val="0070C0"/>
                </a:solidFill>
                <a:latin typeface="Arial" panose="020B0604020202020204" pitchFamily="34" charset="0"/>
                <a:ea typeface="Times New Roman"/>
                <a:cs typeface="Arial" panose="020B0604020202020204" pitchFamily="34" charset="0"/>
                <a:sym typeface="Times New Roman"/>
              </a:rPr>
              <a:t>2.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Cảnh</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cáo</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doạ</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nạt</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3200" dirty="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560"/>
              </a:spcBef>
              <a:spcAft>
                <a:spcPts val="0"/>
              </a:spcAft>
              <a:buSzPts val="2800"/>
              <a:buNone/>
            </a:pPr>
            <a:r>
              <a:rPr lang="en-GB" sz="3200" dirty="0">
                <a:solidFill>
                  <a:srgbClr val="0070C0"/>
                </a:solidFill>
                <a:latin typeface="Arial" panose="020B0604020202020204" pitchFamily="34" charset="0"/>
                <a:ea typeface="Times New Roman"/>
                <a:cs typeface="Arial" panose="020B0604020202020204" pitchFamily="34" charset="0"/>
                <a:sym typeface="Times New Roman"/>
              </a:rPr>
              <a:t>3.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Đưa</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ra</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lời</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khuyên</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hoặc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gợi</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ý</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3200" dirty="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560"/>
              </a:spcBef>
              <a:spcAft>
                <a:spcPts val="0"/>
              </a:spcAft>
              <a:buSzPts val="2800"/>
              <a:buNone/>
            </a:pPr>
            <a:r>
              <a:rPr lang="en-GB" sz="3200" dirty="0">
                <a:solidFill>
                  <a:srgbClr val="0070C0"/>
                </a:solidFill>
                <a:latin typeface="Arial" panose="020B0604020202020204" pitchFamily="34" charset="0"/>
                <a:ea typeface="Times New Roman"/>
                <a:cs typeface="Arial" panose="020B0604020202020204" pitchFamily="34" charset="0"/>
                <a:sym typeface="Times New Roman"/>
              </a:rPr>
              <a:t>4.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Thuyết</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phục</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bằng</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lý</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luận</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tranh</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cãi</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3200" dirty="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560"/>
              </a:spcBef>
              <a:spcAft>
                <a:spcPts val="0"/>
              </a:spcAft>
              <a:buSzPts val="2800"/>
              <a:buNone/>
            </a:pPr>
            <a:r>
              <a:rPr lang="en-GB" sz="3200" dirty="0">
                <a:solidFill>
                  <a:srgbClr val="0070C0"/>
                </a:solidFill>
                <a:latin typeface="Arial" panose="020B0604020202020204" pitchFamily="34" charset="0"/>
                <a:ea typeface="Times New Roman"/>
                <a:cs typeface="Arial" panose="020B0604020202020204" pitchFamily="34" charset="0"/>
                <a:sym typeface="Times New Roman"/>
              </a:rPr>
              <a:t>5.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Chỉ</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bảo</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dạy</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đời</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3200" dirty="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560"/>
              </a:spcBef>
              <a:spcAft>
                <a:spcPts val="0"/>
              </a:spcAft>
              <a:buSzPts val="2800"/>
              <a:buNone/>
            </a:pPr>
            <a:r>
              <a:rPr lang="en-GB" sz="3200" dirty="0">
                <a:solidFill>
                  <a:srgbClr val="0070C0"/>
                </a:solidFill>
                <a:latin typeface="Arial" panose="020B0604020202020204" pitchFamily="34" charset="0"/>
                <a:ea typeface="Times New Roman"/>
                <a:cs typeface="Arial" panose="020B0604020202020204" pitchFamily="34" charset="0"/>
                <a:sym typeface="Times New Roman"/>
              </a:rPr>
              <a:t>6.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Không</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đồng</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ý,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phê</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bình</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hoặc</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đổ</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lỗi</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3200" dirty="0">
              <a:solidFill>
                <a:srgbClr val="0070C0"/>
              </a:solidFill>
              <a:latin typeface="Arial" panose="020B0604020202020204" pitchFamily="34" charset="0"/>
              <a:ea typeface="Times New Roman"/>
              <a:cs typeface="Arial" panose="020B0604020202020204" pitchFamily="34" charset="0"/>
              <a:sym typeface="Times New Roman"/>
            </a:endParaRPr>
          </a:p>
        </p:txBody>
      </p:sp>
      <p:sp>
        <p:nvSpPr>
          <p:cNvPr id="478" name="Shape 478"/>
          <p:cNvSpPr txBox="1"/>
          <p:nvPr/>
        </p:nvSpPr>
        <p:spPr>
          <a:xfrm>
            <a:off x="5183753" y="5789885"/>
            <a:ext cx="184666" cy="369332"/>
          </a:xfrm>
          <a:prstGeom prst="rect">
            <a:avLst/>
          </a:prstGeom>
          <a:noFill/>
          <a:ln>
            <a:noFill/>
          </a:ln>
        </p:spPr>
        <p:txBody>
          <a:bodyPr spcFirstLastPara="1" wrap="square" lIns="91425" tIns="45700" rIns="91425" bIns="45700" anchor="t" anchorCtr="0">
            <a:noAutofit/>
          </a:bodyPr>
          <a:lstStyle/>
          <a:p>
            <a:pPr>
              <a:buClr>
                <a:srgbClr val="000000"/>
              </a:buClr>
              <a:buSzPts val="1800"/>
            </a:pPr>
            <a:endParaRPr>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8727702"/>
      </p:ext>
    </p:extLst>
  </p:cSld>
  <p:clrMapOvr>
    <a:masterClrMapping/>
  </p:clrMapOvr>
  <p:transition spd="slow">
    <p:push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Shape 484"/>
          <p:cNvSpPr txBox="1">
            <a:spLocks noGrp="1"/>
          </p:cNvSpPr>
          <p:nvPr>
            <p:ph type="title"/>
          </p:nvPr>
        </p:nvSpPr>
        <p:spPr>
          <a:xfrm>
            <a:off x="1210235" y="309841"/>
            <a:ext cx="10031506" cy="1609109"/>
          </a:xfrm>
          <a:prstGeom prst="rect">
            <a:avLst/>
          </a:prstGeom>
          <a:noFill/>
          <a:ln>
            <a:noFill/>
          </a:ln>
        </p:spPr>
        <p:txBody>
          <a:bodyPr spcFirstLastPara="1" vert="horz" wrap="square" lIns="91425" tIns="45700" rIns="91425" bIns="45700" rtlCol="0" anchor="ctr" anchorCtr="0">
            <a:noAutofit/>
          </a:bodyPr>
          <a:lstStyle/>
          <a:p>
            <a:pPr lvl="0" algn="ctr">
              <a:buClr>
                <a:schemeClr val="dk2"/>
              </a:buClr>
              <a:buSzPts val="4400"/>
            </a:pPr>
            <a:r>
              <a:rPr lang="vi-VN" sz="3600" b="1" dirty="0">
                <a:solidFill>
                  <a:srgbClr val="FF0000"/>
                </a:solidFill>
                <a:latin typeface="Arial" panose="020B0604020202020204" pitchFamily="34" charset="0"/>
                <a:cs typeface="Arial" panose="020B0604020202020204" pitchFamily="34" charset="0"/>
              </a:rPr>
              <a:t>KỸ NĂNG TƯ VẤN VÀ GIAO TIẾP</a:t>
            </a:r>
            <a:br>
              <a:rPr lang="vi-VN" sz="3600" b="1" dirty="0">
                <a:solidFill>
                  <a:srgbClr val="FF0000"/>
                </a:solidFill>
                <a:latin typeface="Arial" panose="020B0604020202020204" pitchFamily="34" charset="0"/>
                <a:cs typeface="Arial" panose="020B0604020202020204" pitchFamily="34" charset="0"/>
              </a:rPr>
            </a:br>
            <a:r>
              <a:rPr lang="vi-VN" sz="3600" b="1" dirty="0">
                <a:solidFill>
                  <a:srgbClr val="FF0000"/>
                </a:solidFill>
                <a:latin typeface="Arial" panose="020B0604020202020204" pitchFamily="34" charset="0"/>
                <a:cs typeface="Arial" panose="020B0604020202020204" pitchFamily="34" charset="0"/>
              </a:rPr>
              <a:t>VỚI NGƯỜI </a:t>
            </a:r>
            <a:r>
              <a:rPr lang="vi-VN" sz="3600" b="1" dirty="0" smtClean="0">
                <a:solidFill>
                  <a:srgbClr val="FF0000"/>
                </a:solidFill>
                <a:latin typeface="Arial" panose="020B0604020202020204" pitchFamily="34" charset="0"/>
                <a:cs typeface="Arial" panose="020B0604020202020204" pitchFamily="34" charset="0"/>
              </a:rPr>
              <a:t>RỐI LOẠN SỬ DỤNG CHẤT</a:t>
            </a:r>
            <a:endParaRPr sz="3600" b="1" dirty="0">
              <a:solidFill>
                <a:srgbClr val="C00000"/>
              </a:solidFill>
              <a:latin typeface="Arial" panose="020B0604020202020204" pitchFamily="34" charset="0"/>
              <a:ea typeface="Times New Roman"/>
              <a:cs typeface="Arial" panose="020B0604020202020204" pitchFamily="34" charset="0"/>
              <a:sym typeface="Times New Roman"/>
            </a:endParaRPr>
          </a:p>
        </p:txBody>
      </p:sp>
      <p:sp>
        <p:nvSpPr>
          <p:cNvPr id="485" name="Shape 485"/>
          <p:cNvSpPr txBox="1">
            <a:spLocks noGrp="1"/>
          </p:cNvSpPr>
          <p:nvPr>
            <p:ph type="body" idx="1"/>
          </p:nvPr>
        </p:nvSpPr>
        <p:spPr>
          <a:xfrm>
            <a:off x="1648917" y="1918951"/>
            <a:ext cx="9592823" cy="4240265"/>
          </a:xfrm>
          <a:prstGeom prst="rect">
            <a:avLst/>
          </a:prstGeom>
          <a:noFill/>
          <a:ln>
            <a:noFill/>
          </a:ln>
        </p:spPr>
        <p:txBody>
          <a:bodyPr spcFirstLastPara="1" vert="horz" wrap="square" lIns="91425" tIns="45700" rIns="91425" bIns="45700" rtlCol="0" anchor="t" anchorCtr="0">
            <a:noAutofit/>
          </a:bodyPr>
          <a:lstStyle/>
          <a:p>
            <a:pPr marL="114300" indent="0" algn="ctr">
              <a:lnSpc>
                <a:spcPct val="100000"/>
              </a:lnSpc>
              <a:spcBef>
                <a:spcPts val="560"/>
              </a:spcBef>
              <a:spcAft>
                <a:spcPts val="0"/>
              </a:spcAft>
              <a:buSzPts val="2800"/>
              <a:buNone/>
            </a:pP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12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dấu</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hiệu</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chứng</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tỏ</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TTV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không</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lắng</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nghe</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p>
          <a:p>
            <a:pPr marL="114300" indent="0">
              <a:lnSpc>
                <a:spcPct val="100000"/>
              </a:lnSpc>
              <a:spcBef>
                <a:spcPts val="560"/>
              </a:spcBef>
              <a:spcAft>
                <a:spcPts val="0"/>
              </a:spcAft>
              <a:buSzPts val="2800"/>
              <a:buNone/>
            </a:pP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7</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Đồng</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ý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phê</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duyệt</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3200" dirty="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560"/>
              </a:spcBef>
              <a:spcAft>
                <a:spcPts val="0"/>
              </a:spcAft>
              <a:buSzPts val="2800"/>
              <a:buNone/>
            </a:pPr>
            <a:r>
              <a:rPr lang="en-GB" sz="3200" dirty="0">
                <a:solidFill>
                  <a:srgbClr val="0070C0"/>
                </a:solidFill>
                <a:latin typeface="Arial" panose="020B0604020202020204" pitchFamily="34" charset="0"/>
                <a:ea typeface="Times New Roman"/>
                <a:cs typeface="Arial" panose="020B0604020202020204" pitchFamily="34" charset="0"/>
                <a:sym typeface="Times New Roman"/>
              </a:rPr>
              <a:t>8.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Nhạo</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báng</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hoặc</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dán</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nhãn</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3200" dirty="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560"/>
              </a:spcBef>
              <a:spcAft>
                <a:spcPts val="0"/>
              </a:spcAft>
              <a:buSzPts val="2800"/>
              <a:buNone/>
            </a:pPr>
            <a:r>
              <a:rPr lang="en-GB" sz="3200" dirty="0">
                <a:solidFill>
                  <a:srgbClr val="0070C0"/>
                </a:solidFill>
                <a:latin typeface="Arial" panose="020B0604020202020204" pitchFamily="34" charset="0"/>
                <a:ea typeface="Times New Roman"/>
                <a:cs typeface="Arial" panose="020B0604020202020204" pitchFamily="34" charset="0"/>
                <a:sym typeface="Times New Roman"/>
              </a:rPr>
              <a:t>9.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Giải</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thích</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hoặc</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phân</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tích</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 lỗi sai.</a:t>
            </a:r>
            <a:endParaRPr sz="3200" dirty="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560"/>
              </a:spcBef>
              <a:spcAft>
                <a:spcPts val="0"/>
              </a:spcAft>
              <a:buSzPts val="2800"/>
              <a:buNone/>
            </a:pPr>
            <a:r>
              <a:rPr lang="en-GB" sz="3200" dirty="0">
                <a:solidFill>
                  <a:srgbClr val="0070C0"/>
                </a:solidFill>
                <a:latin typeface="Arial" panose="020B0604020202020204" pitchFamily="34" charset="0"/>
                <a:ea typeface="Times New Roman"/>
                <a:cs typeface="Arial" panose="020B0604020202020204" pitchFamily="34" charset="0"/>
                <a:sym typeface="Times New Roman"/>
              </a:rPr>
              <a:t>10. An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ủi</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3200" dirty="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560"/>
              </a:spcBef>
              <a:spcAft>
                <a:spcPts val="0"/>
              </a:spcAft>
              <a:buSzPts val="2800"/>
              <a:buNone/>
            </a:pPr>
            <a:r>
              <a:rPr lang="en-GB" sz="3200" dirty="0">
                <a:solidFill>
                  <a:srgbClr val="0070C0"/>
                </a:solidFill>
                <a:latin typeface="Arial" panose="020B0604020202020204" pitchFamily="34" charset="0"/>
                <a:ea typeface="Times New Roman"/>
                <a:cs typeface="Arial" panose="020B0604020202020204" pitchFamily="34" charset="0"/>
                <a:sym typeface="Times New Roman"/>
              </a:rPr>
              <a:t>11.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Đặt</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câu</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hỏi</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thăm</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dò</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endParaRPr sz="3200" dirty="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560"/>
              </a:spcBef>
              <a:spcAft>
                <a:spcPts val="0"/>
              </a:spcAft>
              <a:buSzPts val="2800"/>
              <a:buNone/>
            </a:pPr>
            <a:r>
              <a:rPr lang="en-GB" sz="3200" dirty="0">
                <a:solidFill>
                  <a:srgbClr val="0070C0"/>
                </a:solidFill>
                <a:latin typeface="Arial" panose="020B0604020202020204" pitchFamily="34" charset="0"/>
                <a:ea typeface="Times New Roman"/>
                <a:cs typeface="Arial" panose="020B0604020202020204" pitchFamily="34" charset="0"/>
                <a:sym typeface="Times New Roman"/>
              </a:rPr>
              <a:t>12.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Giỡn</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cợt</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đổi</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chủ</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đề</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3200" dirty="0">
              <a:solidFill>
                <a:srgbClr val="0070C0"/>
              </a:solidFill>
              <a:latin typeface="Arial" panose="020B0604020202020204" pitchFamily="34" charset="0"/>
              <a:ea typeface="Times New Roman"/>
              <a:cs typeface="Arial" panose="020B0604020202020204" pitchFamily="34" charset="0"/>
              <a:sym typeface="Times New Roman"/>
            </a:endParaRPr>
          </a:p>
        </p:txBody>
      </p:sp>
      <p:sp>
        <p:nvSpPr>
          <p:cNvPr id="486" name="Shape 486"/>
          <p:cNvSpPr txBox="1"/>
          <p:nvPr/>
        </p:nvSpPr>
        <p:spPr>
          <a:xfrm>
            <a:off x="5183753" y="5789885"/>
            <a:ext cx="184666" cy="369332"/>
          </a:xfrm>
          <a:prstGeom prst="rect">
            <a:avLst/>
          </a:prstGeom>
          <a:noFill/>
          <a:ln>
            <a:noFill/>
          </a:ln>
        </p:spPr>
        <p:txBody>
          <a:bodyPr spcFirstLastPara="1" wrap="square" lIns="91425" tIns="45700" rIns="91425" bIns="45700" anchor="t" anchorCtr="0">
            <a:noAutofit/>
          </a:bodyPr>
          <a:lstStyle/>
          <a:p>
            <a:pPr>
              <a:buClr>
                <a:srgbClr val="000000"/>
              </a:buClr>
              <a:buSzPts val="1800"/>
            </a:pPr>
            <a:endParaRPr>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88868651"/>
      </p:ext>
    </p:extLst>
  </p:cSld>
  <p:clrMapOvr>
    <a:masterClrMapping/>
  </p:clrMapOvr>
  <p:transition spd="slow">
    <p:push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Shape 498"/>
          <p:cNvSpPr txBox="1">
            <a:spLocks noGrp="1"/>
          </p:cNvSpPr>
          <p:nvPr>
            <p:ph type="title"/>
          </p:nvPr>
        </p:nvSpPr>
        <p:spPr>
          <a:xfrm>
            <a:off x="1062317" y="427512"/>
            <a:ext cx="10206317" cy="111890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rgbClr val="C00000"/>
              </a:buClr>
              <a:buSzPts val="3600"/>
            </a:pPr>
            <a:r>
              <a:rPr lang="vi-VN" sz="3600" b="1" dirty="0" smtClean="0">
                <a:solidFill>
                  <a:srgbClr val="FF0000"/>
                </a:solidFill>
                <a:latin typeface="Arial" panose="020B0604020202020204" pitchFamily="34" charset="0"/>
                <a:cs typeface="Arial" panose="020B0604020202020204" pitchFamily="34" charset="0"/>
              </a:rPr>
              <a:t/>
            </a:r>
            <a:br>
              <a:rPr lang="vi-VN" sz="3600" b="1" dirty="0" smtClean="0">
                <a:solidFill>
                  <a:srgbClr val="FF0000"/>
                </a:solidFill>
                <a:latin typeface="Arial" panose="020B0604020202020204" pitchFamily="34" charset="0"/>
                <a:cs typeface="Arial" panose="020B0604020202020204" pitchFamily="34" charset="0"/>
              </a:rPr>
            </a:br>
            <a:r>
              <a:rPr lang="vi-VN" sz="3600" b="1" dirty="0" smtClean="0">
                <a:solidFill>
                  <a:srgbClr val="FF0000"/>
                </a:solidFill>
                <a:latin typeface="Arial" panose="020B0604020202020204" pitchFamily="34" charset="0"/>
                <a:cs typeface="Arial" panose="020B0604020202020204" pitchFamily="34" charset="0"/>
              </a:rPr>
              <a:t>KN </a:t>
            </a:r>
            <a:r>
              <a:rPr lang="vi-VN" sz="3600" b="1" dirty="0">
                <a:solidFill>
                  <a:srgbClr val="FF0000"/>
                </a:solidFill>
                <a:latin typeface="Arial" panose="020B0604020202020204" pitchFamily="34" charset="0"/>
                <a:cs typeface="Arial" panose="020B0604020202020204" pitchFamily="34" charset="0"/>
              </a:rPr>
              <a:t>TƯ VẤN VÀ GIAO </a:t>
            </a:r>
            <a:r>
              <a:rPr lang="vi-VN" sz="3600" b="1" dirty="0" smtClean="0">
                <a:solidFill>
                  <a:srgbClr val="FF0000"/>
                </a:solidFill>
                <a:latin typeface="Arial" panose="020B0604020202020204" pitchFamily="34" charset="0"/>
                <a:cs typeface="Arial" panose="020B0604020202020204" pitchFamily="34" charset="0"/>
              </a:rPr>
              <a:t>TIẾP VỚI </a:t>
            </a:r>
            <a:r>
              <a:rPr lang="vi-VN" sz="3600" b="1" dirty="0">
                <a:solidFill>
                  <a:srgbClr val="FF0000"/>
                </a:solidFill>
                <a:latin typeface="Arial" panose="020B0604020202020204" pitchFamily="34" charset="0"/>
                <a:cs typeface="Arial" panose="020B0604020202020204" pitchFamily="34" charset="0"/>
              </a:rPr>
              <a:t>NGƯỜI </a:t>
            </a:r>
            <a:r>
              <a:rPr lang="vi-VN" sz="3600" b="1" dirty="0" smtClean="0">
                <a:solidFill>
                  <a:srgbClr val="FF0000"/>
                </a:solidFill>
                <a:latin typeface="Arial" panose="020B0604020202020204" pitchFamily="34" charset="0"/>
                <a:cs typeface="Arial" panose="020B0604020202020204" pitchFamily="34" charset="0"/>
              </a:rPr>
              <a:t>RLSDC</a:t>
            </a:r>
            <a:br>
              <a:rPr lang="vi-VN" sz="3600" b="1" dirty="0" smtClean="0">
                <a:solidFill>
                  <a:srgbClr val="FF0000"/>
                </a:solidFill>
                <a:latin typeface="Arial" panose="020B0604020202020204" pitchFamily="34" charset="0"/>
                <a:cs typeface="Arial" panose="020B0604020202020204" pitchFamily="34" charset="0"/>
              </a:rPr>
            </a:br>
            <a:r>
              <a:rPr lang="en-GB" sz="3200" b="1" dirty="0">
                <a:solidFill>
                  <a:srgbClr val="0070C0"/>
                </a:solidFill>
                <a:latin typeface="Arial" panose="020B0604020202020204" pitchFamily="34" charset="0"/>
                <a:ea typeface="Times"/>
                <a:cs typeface="Arial" panose="020B0604020202020204" pitchFamily="34" charset="0"/>
                <a:sym typeface="Times"/>
              </a:rPr>
              <a:t>BÀI TẬP LẮNG </a:t>
            </a:r>
            <a:r>
              <a:rPr lang="en-GB" sz="3200" b="1" dirty="0" smtClean="0">
                <a:solidFill>
                  <a:srgbClr val="0070C0"/>
                </a:solidFill>
                <a:latin typeface="Arial" panose="020B0604020202020204" pitchFamily="34" charset="0"/>
                <a:ea typeface="Times"/>
                <a:cs typeface="Arial" panose="020B0604020202020204" pitchFamily="34" charset="0"/>
                <a:sym typeface="Times"/>
              </a:rPr>
              <a:t>NGHE</a:t>
            </a:r>
            <a:r>
              <a:rPr lang="en-GB" sz="3200" dirty="0">
                <a:solidFill>
                  <a:srgbClr val="002060"/>
                </a:solidFill>
                <a:latin typeface="Arial"/>
                <a:ea typeface="Arial"/>
                <a:cs typeface="Arial"/>
                <a:sym typeface="Arial"/>
              </a:rPr>
              <a:t/>
            </a:r>
            <a:br>
              <a:rPr lang="en-GB" sz="3200" dirty="0">
                <a:solidFill>
                  <a:srgbClr val="002060"/>
                </a:solidFill>
                <a:latin typeface="Arial"/>
                <a:ea typeface="Arial"/>
                <a:cs typeface="Arial"/>
                <a:sym typeface="Arial"/>
              </a:rPr>
            </a:br>
            <a:endParaRPr sz="3200" b="1" dirty="0">
              <a:solidFill>
                <a:srgbClr val="0070C0"/>
              </a:solidFill>
              <a:latin typeface="Arial" panose="020B0604020202020204" pitchFamily="34" charset="0"/>
              <a:ea typeface="Arial"/>
              <a:cs typeface="Arial" panose="020B0604020202020204" pitchFamily="34" charset="0"/>
              <a:sym typeface="Arial"/>
            </a:endParaRPr>
          </a:p>
        </p:txBody>
      </p:sp>
      <p:sp>
        <p:nvSpPr>
          <p:cNvPr id="500" name="Shape 500"/>
          <p:cNvSpPr/>
          <p:nvPr/>
        </p:nvSpPr>
        <p:spPr>
          <a:xfrm>
            <a:off x="1519518" y="2460812"/>
            <a:ext cx="9117106" cy="2460812"/>
          </a:xfrm>
          <a:prstGeom prst="roundRect">
            <a:avLst>
              <a:gd name="adj" fmla="val 16667"/>
            </a:avLst>
          </a:prstGeom>
          <a:solidFill>
            <a:srgbClr val="DDDDCF"/>
          </a:solidFill>
          <a:ln>
            <a:noFill/>
          </a:ln>
        </p:spPr>
        <p:txBody>
          <a:bodyPr spcFirstLastPara="1" wrap="square" lIns="91425" tIns="45700" rIns="91425" bIns="45700" anchor="ctr" anchorCtr="0">
            <a:noAutofit/>
          </a:bodyPr>
          <a:lstStyle/>
          <a:p>
            <a:pPr lvl="0" algn="ctr"/>
            <a:r>
              <a:rPr lang="en-GB" sz="3200" dirty="0">
                <a:solidFill>
                  <a:srgbClr val="0070C0"/>
                </a:solidFill>
                <a:latin typeface="Arial" panose="020B0604020202020204" pitchFamily="34" charset="0"/>
                <a:ea typeface="Times New Roman"/>
                <a:cs typeface="Arial" panose="020B0604020202020204" pitchFamily="34" charset="0"/>
                <a:sym typeface="Times New Roman"/>
              </a:rPr>
              <a:t>Anh/</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chị</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hãy</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tìm</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trong đoạn vấn đàm</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sau</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đây</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TVV</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mắc</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lỗi</a:t>
            </a:r>
            <a:r>
              <a:rPr lang="en-US"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US" sz="3200" dirty="0" err="1">
                <a:solidFill>
                  <a:srgbClr val="0070C0"/>
                </a:solidFill>
                <a:latin typeface="Arial" panose="020B0604020202020204" pitchFamily="34" charset="0"/>
                <a:ea typeface="Times New Roman"/>
                <a:cs typeface="Arial" panose="020B0604020202020204" pitchFamily="34" charset="0"/>
                <a:sym typeface="Times New Roman"/>
              </a:rPr>
              <a:t>số</a:t>
            </a:r>
            <a:r>
              <a:rPr lang="en-US"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70C0"/>
                </a:solidFill>
                <a:latin typeface="Arial" panose="020B0604020202020204" pitchFamily="34" charset="0"/>
                <a:ea typeface="Times New Roman"/>
                <a:cs typeface="Arial" panose="020B0604020202020204" pitchFamily="34" charset="0"/>
                <a:sym typeface="Times New Roman"/>
              </a:rPr>
              <a:t>mấy</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 khi lắng nghe KH</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3200" dirty="0">
              <a:solidFill>
                <a:srgbClr val="0070C0"/>
              </a:solidFill>
              <a:latin typeface="Arial" panose="020B0604020202020204" pitchFamily="34" charset="0"/>
              <a:ea typeface="Times New Roman"/>
              <a:cs typeface="Arial" panose="020B0604020202020204" pitchFamily="34" charset="0"/>
              <a:sym typeface="Times New Roman"/>
            </a:endParaRPr>
          </a:p>
        </p:txBody>
      </p:sp>
    </p:spTree>
    <p:extLst>
      <p:ext uri="{BB962C8B-B14F-4D97-AF65-F5344CB8AC3E}">
        <p14:creationId xmlns:p14="http://schemas.microsoft.com/office/powerpoint/2010/main" val="466546363"/>
      </p:ext>
    </p:extLst>
  </p:cSld>
  <p:clrMapOvr>
    <a:masterClrMapping/>
  </p:clrMapOvr>
  <p:transition spd="slow">
    <p:push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Shape 506"/>
          <p:cNvSpPr txBox="1">
            <a:spLocks noGrp="1"/>
          </p:cNvSpPr>
          <p:nvPr>
            <p:ph type="title"/>
          </p:nvPr>
        </p:nvSpPr>
        <p:spPr>
          <a:xfrm>
            <a:off x="672353" y="360607"/>
            <a:ext cx="10519387" cy="1390919"/>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smtClean="0">
                <a:solidFill>
                  <a:srgbClr val="FF0000"/>
                </a:solidFill>
                <a:latin typeface="Arial" panose="020B0604020202020204" pitchFamily="34" charset="0"/>
                <a:cs typeface="Arial" panose="020B0604020202020204" pitchFamily="34" charset="0"/>
              </a:rPr>
              <a:t>KN </a:t>
            </a:r>
            <a:r>
              <a:rPr lang="vi-VN" sz="3600" b="1" dirty="0">
                <a:solidFill>
                  <a:srgbClr val="FF0000"/>
                </a:solidFill>
                <a:latin typeface="Arial" panose="020B0604020202020204" pitchFamily="34" charset="0"/>
                <a:cs typeface="Arial" panose="020B0604020202020204" pitchFamily="34" charset="0"/>
              </a:rPr>
              <a:t>TƯ VẤN VÀ GIAO </a:t>
            </a:r>
            <a:r>
              <a:rPr lang="vi-VN" sz="3600" b="1" dirty="0" smtClean="0">
                <a:solidFill>
                  <a:srgbClr val="FF0000"/>
                </a:solidFill>
                <a:latin typeface="Arial" panose="020B0604020202020204" pitchFamily="34" charset="0"/>
                <a:cs typeface="Arial" panose="020B0604020202020204" pitchFamily="34" charset="0"/>
              </a:rPr>
              <a:t>TIẾP VỚI </a:t>
            </a:r>
            <a:r>
              <a:rPr lang="vi-VN" sz="3600" b="1" dirty="0">
                <a:solidFill>
                  <a:srgbClr val="FF0000"/>
                </a:solidFill>
                <a:latin typeface="Arial" panose="020B0604020202020204" pitchFamily="34" charset="0"/>
                <a:cs typeface="Arial" panose="020B0604020202020204" pitchFamily="34" charset="0"/>
              </a:rPr>
              <a:t>NGƯỜI </a:t>
            </a:r>
            <a:r>
              <a:rPr lang="vi-VN" sz="3600" b="1" dirty="0" smtClean="0">
                <a:solidFill>
                  <a:srgbClr val="FF0000"/>
                </a:solidFill>
                <a:latin typeface="Arial" panose="020B0604020202020204" pitchFamily="34" charset="0"/>
                <a:cs typeface="Arial" panose="020B0604020202020204" pitchFamily="34" charset="0"/>
              </a:rPr>
              <a:t>RLSDC</a:t>
            </a:r>
            <a:br>
              <a:rPr lang="vi-VN" sz="3600" b="1" dirty="0" smtClean="0">
                <a:solidFill>
                  <a:srgbClr val="FF0000"/>
                </a:solidFill>
                <a:latin typeface="Arial" panose="020B0604020202020204" pitchFamily="34" charset="0"/>
                <a:cs typeface="Arial" panose="020B0604020202020204" pitchFamily="34" charset="0"/>
              </a:rPr>
            </a:br>
            <a:r>
              <a:rPr lang="en-GB" sz="3200" b="1" dirty="0" smtClean="0">
                <a:solidFill>
                  <a:srgbClr val="0070C0"/>
                </a:solidFill>
                <a:latin typeface="Arial" panose="020B0604020202020204" pitchFamily="34" charset="0"/>
                <a:ea typeface="Times"/>
                <a:cs typeface="Arial" panose="020B0604020202020204" pitchFamily="34" charset="0"/>
                <a:sym typeface="Times"/>
              </a:rPr>
              <a:t>BÀI </a:t>
            </a:r>
            <a:r>
              <a:rPr lang="en-GB" sz="3200" b="1" dirty="0">
                <a:solidFill>
                  <a:srgbClr val="0070C0"/>
                </a:solidFill>
                <a:latin typeface="Arial" panose="020B0604020202020204" pitchFamily="34" charset="0"/>
                <a:ea typeface="Times"/>
                <a:cs typeface="Arial" panose="020B0604020202020204" pitchFamily="34" charset="0"/>
                <a:sym typeface="Times"/>
              </a:rPr>
              <a:t>TẬP LẮNG NGHE</a:t>
            </a:r>
            <a:endParaRPr sz="3200" b="1" dirty="0">
              <a:solidFill>
                <a:srgbClr val="C00000"/>
              </a:solidFill>
              <a:latin typeface="Arial" panose="020B0604020202020204" pitchFamily="34" charset="0"/>
              <a:ea typeface="Times New Roman"/>
              <a:cs typeface="Arial" panose="020B0604020202020204" pitchFamily="34" charset="0"/>
              <a:sym typeface="Times New Roman"/>
            </a:endParaRPr>
          </a:p>
        </p:txBody>
      </p:sp>
      <p:sp>
        <p:nvSpPr>
          <p:cNvPr id="507" name="Shape 507"/>
          <p:cNvSpPr txBox="1">
            <a:spLocks noGrp="1"/>
          </p:cNvSpPr>
          <p:nvPr>
            <p:ph type="body" idx="1"/>
          </p:nvPr>
        </p:nvSpPr>
        <p:spPr>
          <a:xfrm>
            <a:off x="1236372" y="1751526"/>
            <a:ext cx="9955369" cy="4539453"/>
          </a:xfrm>
          <a:prstGeom prst="rect">
            <a:avLst/>
          </a:prstGeom>
          <a:noFill/>
          <a:ln>
            <a:noFill/>
          </a:ln>
        </p:spPr>
        <p:txBody>
          <a:bodyPr spcFirstLastPara="1" vert="horz" wrap="square" lIns="91425" tIns="45700" rIns="91425" bIns="45700" rtlCol="0" anchor="t" anchorCtr="0">
            <a:noAutofit/>
          </a:bodyPr>
          <a:lstStyle/>
          <a:p>
            <a:pPr marL="114300" indent="0">
              <a:lnSpc>
                <a:spcPct val="100000"/>
              </a:lnSpc>
              <a:spcBef>
                <a:spcPts val="0"/>
              </a:spcBef>
              <a:spcAft>
                <a:spcPts val="0"/>
              </a:spcAft>
              <a:buSzPts val="2800"/>
              <a:buNone/>
            </a:pPr>
            <a:r>
              <a:rPr lang="en-GB" sz="2800" i="1" dirty="0">
                <a:solidFill>
                  <a:schemeClr val="dk1"/>
                </a:solidFill>
                <a:latin typeface="Arial" panose="020B0604020202020204" pitchFamily="34" charset="0"/>
                <a:ea typeface="Times New Roman"/>
                <a:cs typeface="Arial" panose="020B0604020202020204" pitchFamily="34" charset="0"/>
                <a:sym typeface="Times New Roman"/>
              </a:rPr>
              <a:t>BN: </a:t>
            </a:r>
            <a:r>
              <a:rPr lang="vi-VN" sz="2800" i="1" dirty="0" smtClean="0">
                <a:solidFill>
                  <a:schemeClr val="dk1"/>
                </a:solidFill>
                <a:latin typeface="Arial" panose="020B0604020202020204" pitchFamily="34" charset="0"/>
                <a:ea typeface="Times New Roman"/>
                <a:cs typeface="Arial" panose="020B0604020202020204" pitchFamily="34" charset="0"/>
                <a:sym typeface="Times New Roman"/>
              </a:rPr>
              <a:t>Nói t</a:t>
            </a:r>
            <a:r>
              <a:rPr lang="en-GB" sz="2800" i="1" dirty="0" err="1" smtClean="0">
                <a:solidFill>
                  <a:schemeClr val="dk1"/>
                </a:solidFill>
                <a:latin typeface="Arial" panose="020B0604020202020204" pitchFamily="34" charset="0"/>
                <a:ea typeface="Times New Roman"/>
                <a:cs typeface="Arial" panose="020B0604020202020204" pitchFamily="34" charset="0"/>
                <a:sym typeface="Times New Roman"/>
              </a:rPr>
              <a:t>hiệt</a:t>
            </a:r>
            <a:r>
              <a:rPr lang="en-GB" sz="2800" i="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vi-VN" sz="2800" i="1" dirty="0" smtClean="0">
                <a:solidFill>
                  <a:schemeClr val="dk1"/>
                </a:solidFill>
                <a:latin typeface="Arial" panose="020B0604020202020204" pitchFamily="34" charset="0"/>
                <a:ea typeface="Times New Roman"/>
                <a:cs typeface="Arial" panose="020B0604020202020204" pitchFamily="34" charset="0"/>
                <a:sym typeface="Times New Roman"/>
              </a:rPr>
              <a:t>với anh, việc </a:t>
            </a:r>
            <a:r>
              <a:rPr lang="en-GB" sz="2800" i="1" dirty="0" err="1" smtClean="0">
                <a:solidFill>
                  <a:schemeClr val="dk1"/>
                </a:solidFill>
                <a:latin typeface="Arial" panose="020B0604020202020204" pitchFamily="34" charset="0"/>
                <a:ea typeface="Times New Roman"/>
                <a:cs typeface="Arial" panose="020B0604020202020204" pitchFamily="34" charset="0"/>
                <a:sym typeface="Times New Roman"/>
              </a:rPr>
              <a:t>em</a:t>
            </a:r>
            <a:r>
              <a:rPr lang="en-GB" sz="2800" i="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800" i="1" dirty="0" err="1">
                <a:solidFill>
                  <a:schemeClr val="dk1"/>
                </a:solidFill>
                <a:latin typeface="Arial" panose="020B0604020202020204" pitchFamily="34" charset="0"/>
                <a:ea typeface="Times New Roman"/>
                <a:cs typeface="Arial" panose="020B0604020202020204" pitchFamily="34" charset="0"/>
                <a:sym typeface="Times New Roman"/>
              </a:rPr>
              <a:t>đăng</a:t>
            </a:r>
            <a:r>
              <a:rPr lang="en-GB" sz="28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2800" i="1" dirty="0" err="1">
                <a:solidFill>
                  <a:schemeClr val="dk1"/>
                </a:solidFill>
                <a:latin typeface="Arial" panose="020B0604020202020204" pitchFamily="34" charset="0"/>
                <a:ea typeface="Times New Roman"/>
                <a:cs typeface="Arial" panose="020B0604020202020204" pitchFamily="34" charset="0"/>
                <a:sym typeface="Times New Roman"/>
              </a:rPr>
              <a:t>ký</a:t>
            </a:r>
            <a:r>
              <a:rPr lang="en-GB" sz="28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2800" i="1" dirty="0" err="1">
                <a:solidFill>
                  <a:schemeClr val="dk1"/>
                </a:solidFill>
                <a:latin typeface="Arial" panose="020B0604020202020204" pitchFamily="34" charset="0"/>
                <a:ea typeface="Times New Roman"/>
                <a:cs typeface="Arial" panose="020B0604020202020204" pitchFamily="34" charset="0"/>
                <a:sym typeface="Times New Roman"/>
              </a:rPr>
              <a:t>điều</a:t>
            </a:r>
            <a:r>
              <a:rPr lang="en-GB" sz="28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2800" i="1" dirty="0" err="1">
                <a:solidFill>
                  <a:schemeClr val="dk1"/>
                </a:solidFill>
                <a:latin typeface="Arial" panose="020B0604020202020204" pitchFamily="34" charset="0"/>
                <a:ea typeface="Times New Roman"/>
                <a:cs typeface="Arial" panose="020B0604020202020204" pitchFamily="34" charset="0"/>
                <a:sym typeface="Times New Roman"/>
              </a:rPr>
              <a:t>trị</a:t>
            </a:r>
            <a:r>
              <a:rPr lang="en-GB" sz="2800" i="1" dirty="0">
                <a:solidFill>
                  <a:schemeClr val="dk1"/>
                </a:solidFill>
                <a:latin typeface="Arial" panose="020B0604020202020204" pitchFamily="34" charset="0"/>
                <a:ea typeface="Times New Roman"/>
                <a:cs typeface="Arial" panose="020B0604020202020204" pitchFamily="34" charset="0"/>
                <a:sym typeface="Times New Roman"/>
              </a:rPr>
              <a:t> methadone </a:t>
            </a:r>
            <a:r>
              <a:rPr lang="vi-VN" sz="2800" i="1" dirty="0" smtClean="0">
                <a:solidFill>
                  <a:schemeClr val="dk1"/>
                </a:solidFill>
                <a:latin typeface="Arial" panose="020B0604020202020204" pitchFamily="34" charset="0"/>
                <a:ea typeface="Times New Roman"/>
                <a:cs typeface="Arial" panose="020B0604020202020204" pitchFamily="34" charset="0"/>
                <a:sym typeface="Times New Roman"/>
              </a:rPr>
              <a:t>hoàn toàn </a:t>
            </a:r>
            <a:r>
              <a:rPr lang="en-GB" sz="2800" i="1" dirty="0" err="1" smtClean="0">
                <a:solidFill>
                  <a:schemeClr val="dk1"/>
                </a:solidFill>
                <a:latin typeface="Arial" panose="020B0604020202020204" pitchFamily="34" charset="0"/>
                <a:ea typeface="Times New Roman"/>
                <a:cs typeface="Arial" panose="020B0604020202020204" pitchFamily="34" charset="0"/>
                <a:sym typeface="Times New Roman"/>
              </a:rPr>
              <a:t>là</a:t>
            </a:r>
            <a:r>
              <a:rPr lang="en-GB" sz="2800" i="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800" i="1" dirty="0">
                <a:solidFill>
                  <a:schemeClr val="dk1"/>
                </a:solidFill>
                <a:latin typeface="Arial" panose="020B0604020202020204" pitchFamily="34" charset="0"/>
                <a:ea typeface="Times New Roman"/>
                <a:cs typeface="Arial" panose="020B0604020202020204" pitchFamily="34" charset="0"/>
                <a:sym typeface="Times New Roman"/>
              </a:rPr>
              <a:t>do </a:t>
            </a:r>
            <a:r>
              <a:rPr lang="en-GB" sz="2800" i="1" dirty="0" err="1">
                <a:solidFill>
                  <a:schemeClr val="dk1"/>
                </a:solidFill>
                <a:latin typeface="Arial" panose="020B0604020202020204" pitchFamily="34" charset="0"/>
                <a:ea typeface="Times New Roman"/>
                <a:cs typeface="Arial" panose="020B0604020202020204" pitchFamily="34" charset="0"/>
                <a:sym typeface="Times New Roman"/>
              </a:rPr>
              <a:t>gia</a:t>
            </a:r>
            <a:r>
              <a:rPr lang="en-GB" sz="28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2800" i="1" dirty="0" err="1">
                <a:solidFill>
                  <a:schemeClr val="dk1"/>
                </a:solidFill>
                <a:latin typeface="Arial" panose="020B0604020202020204" pitchFamily="34" charset="0"/>
                <a:ea typeface="Times New Roman"/>
                <a:cs typeface="Arial" panose="020B0604020202020204" pitchFamily="34" charset="0"/>
                <a:sym typeface="Times New Roman"/>
              </a:rPr>
              <a:t>đình</a:t>
            </a:r>
            <a:r>
              <a:rPr lang="en-GB" sz="28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2800" i="1" dirty="0" err="1">
                <a:solidFill>
                  <a:schemeClr val="dk1"/>
                </a:solidFill>
                <a:latin typeface="Arial" panose="020B0604020202020204" pitchFamily="34" charset="0"/>
                <a:ea typeface="Times New Roman"/>
                <a:cs typeface="Arial" panose="020B0604020202020204" pitchFamily="34" charset="0"/>
                <a:sym typeface="Times New Roman"/>
              </a:rPr>
              <a:t>em</a:t>
            </a:r>
            <a:r>
              <a:rPr lang="en-GB" sz="28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2800" i="1" dirty="0" err="1">
                <a:solidFill>
                  <a:schemeClr val="dk1"/>
                </a:solidFill>
                <a:latin typeface="Arial" panose="020B0604020202020204" pitchFamily="34" charset="0"/>
                <a:ea typeface="Times New Roman"/>
                <a:cs typeface="Arial" panose="020B0604020202020204" pitchFamily="34" charset="0"/>
                <a:sym typeface="Times New Roman"/>
              </a:rPr>
              <a:t>muốn</a:t>
            </a:r>
            <a:r>
              <a:rPr lang="en-GB" sz="2800" i="1" dirty="0">
                <a:solidFill>
                  <a:schemeClr val="dk1"/>
                </a:solidFill>
                <a:latin typeface="Arial" panose="020B0604020202020204" pitchFamily="34" charset="0"/>
                <a:ea typeface="Times New Roman"/>
                <a:cs typeface="Arial" panose="020B0604020202020204" pitchFamily="34" charset="0"/>
                <a:sym typeface="Times New Roman"/>
              </a:rPr>
              <a:t>.</a:t>
            </a:r>
            <a:endParaRPr sz="2800" i="1" dirty="0">
              <a:solidFill>
                <a:schemeClr val="dk1"/>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560"/>
              </a:spcBef>
              <a:spcAft>
                <a:spcPts val="0"/>
              </a:spcAft>
              <a:buSzPts val="2800"/>
              <a:buNone/>
            </a:pPr>
            <a:r>
              <a:rPr lang="en-GB" sz="2800" dirty="0">
                <a:solidFill>
                  <a:srgbClr val="0000CC"/>
                </a:solidFill>
                <a:latin typeface="Arial" panose="020B0604020202020204" pitchFamily="34" charset="0"/>
                <a:ea typeface="Times New Roman"/>
                <a:cs typeface="Arial" panose="020B0604020202020204" pitchFamily="34" charset="0"/>
                <a:sym typeface="Times New Roman"/>
              </a:rPr>
              <a:t>TVV: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Em</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biết</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smtClean="0">
                <a:solidFill>
                  <a:srgbClr val="0000CC"/>
                </a:solidFill>
                <a:latin typeface="Arial" panose="020B0604020202020204" pitchFamily="34" charset="0"/>
                <a:ea typeface="Times New Roman"/>
                <a:cs typeface="Arial" panose="020B0604020202020204" pitchFamily="34" charset="0"/>
                <a:sym typeface="Times New Roman"/>
              </a:rPr>
              <a:t>đó</a:t>
            </a:r>
            <a:r>
              <a:rPr lang="en-GB" sz="2800" dirty="0" smtClean="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gia</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đình</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là</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quan</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trọng</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nhất</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em</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cần</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nghe</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lời</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ba</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mẹ</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vì</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họ</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luôn</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muốn</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điều</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tốt</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đẹp</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cho</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em</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endParaRPr lang="vi-VN" sz="2800" b="1" dirty="0" smtClean="0">
              <a:solidFill>
                <a:srgbClr val="0000CC"/>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560"/>
              </a:spcBef>
              <a:spcAft>
                <a:spcPts val="0"/>
              </a:spcAft>
              <a:buSzPts val="2800"/>
              <a:buNone/>
            </a:pPr>
            <a:r>
              <a:rPr lang="en-GB" sz="2800" i="1" dirty="0" smtClean="0">
                <a:solidFill>
                  <a:schemeClr val="dk1"/>
                </a:solidFill>
                <a:latin typeface="Arial" panose="020B0604020202020204" pitchFamily="34" charset="0"/>
                <a:ea typeface="Times New Roman"/>
                <a:cs typeface="Arial" panose="020B0604020202020204" pitchFamily="34" charset="0"/>
                <a:sym typeface="Times New Roman"/>
              </a:rPr>
              <a:t>BN</a:t>
            </a:r>
            <a:r>
              <a:rPr lang="en-GB" sz="28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2800" i="1" dirty="0" err="1">
                <a:solidFill>
                  <a:schemeClr val="dk1"/>
                </a:solidFill>
                <a:latin typeface="Arial" panose="020B0604020202020204" pitchFamily="34" charset="0"/>
                <a:ea typeface="Times New Roman"/>
                <a:cs typeface="Arial" panose="020B0604020202020204" pitchFamily="34" charset="0"/>
                <a:sym typeface="Times New Roman"/>
              </a:rPr>
              <a:t>Nhưng</a:t>
            </a:r>
            <a:r>
              <a:rPr lang="en-GB" sz="28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2800" i="1" dirty="0" err="1">
                <a:solidFill>
                  <a:schemeClr val="dk1"/>
                </a:solidFill>
                <a:latin typeface="Arial" panose="020B0604020202020204" pitchFamily="34" charset="0"/>
                <a:ea typeface="Times New Roman"/>
                <a:cs typeface="Arial" panose="020B0604020202020204" pitchFamily="34" charset="0"/>
                <a:sym typeface="Times New Roman"/>
              </a:rPr>
              <a:t>em</a:t>
            </a:r>
            <a:r>
              <a:rPr lang="en-GB" sz="28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2800" i="1" dirty="0" err="1">
                <a:solidFill>
                  <a:schemeClr val="dk1"/>
                </a:solidFill>
                <a:latin typeface="Arial" panose="020B0604020202020204" pitchFamily="34" charset="0"/>
                <a:ea typeface="Times New Roman"/>
                <a:cs typeface="Arial" panose="020B0604020202020204" pitchFamily="34" charset="0"/>
                <a:sym typeface="Times New Roman"/>
              </a:rPr>
              <a:t>đâu</a:t>
            </a:r>
            <a:r>
              <a:rPr lang="en-GB" sz="28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2800" i="1" dirty="0" err="1">
                <a:solidFill>
                  <a:schemeClr val="dk1"/>
                </a:solidFill>
                <a:latin typeface="Arial" panose="020B0604020202020204" pitchFamily="34" charset="0"/>
                <a:ea typeface="Times New Roman"/>
                <a:cs typeface="Arial" panose="020B0604020202020204" pitchFamily="34" charset="0"/>
                <a:sym typeface="Times New Roman"/>
              </a:rPr>
              <a:t>có</a:t>
            </a:r>
            <a:r>
              <a:rPr lang="en-GB" sz="2800" i="1" dirty="0">
                <a:solidFill>
                  <a:schemeClr val="dk1"/>
                </a:solidFill>
                <a:latin typeface="Arial" panose="020B0604020202020204" pitchFamily="34" charset="0"/>
                <a:ea typeface="Times New Roman"/>
                <a:cs typeface="Arial" panose="020B0604020202020204" pitchFamily="34" charset="0"/>
                <a:sym typeface="Times New Roman"/>
              </a:rPr>
              <a:t> </a:t>
            </a:r>
            <a:r>
              <a:rPr lang="vi-VN" sz="2800" i="1" dirty="0" smtClean="0">
                <a:solidFill>
                  <a:schemeClr val="dk1"/>
                </a:solidFill>
                <a:latin typeface="Arial" panose="020B0604020202020204" pitchFamily="34" charset="0"/>
                <a:ea typeface="Times New Roman"/>
                <a:cs typeface="Arial" panose="020B0604020202020204" pitchFamily="34" charset="0"/>
                <a:sym typeface="Times New Roman"/>
              </a:rPr>
              <a:t>làm gì</a:t>
            </a:r>
            <a:r>
              <a:rPr lang="en-GB" sz="2800" i="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800" i="1" dirty="0" err="1">
                <a:solidFill>
                  <a:schemeClr val="dk1"/>
                </a:solidFill>
                <a:latin typeface="Arial" panose="020B0604020202020204" pitchFamily="34" charset="0"/>
                <a:ea typeface="Times New Roman"/>
                <a:cs typeface="Arial" panose="020B0604020202020204" pitchFamily="34" charset="0"/>
                <a:sym typeface="Times New Roman"/>
              </a:rPr>
              <a:t>em</a:t>
            </a:r>
            <a:r>
              <a:rPr lang="en-GB" sz="28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2800" i="1" dirty="0" err="1">
                <a:solidFill>
                  <a:schemeClr val="dk1"/>
                </a:solidFill>
                <a:latin typeface="Arial" panose="020B0604020202020204" pitchFamily="34" charset="0"/>
                <a:ea typeface="Times New Roman"/>
                <a:cs typeface="Arial" panose="020B0604020202020204" pitchFamily="34" charset="0"/>
                <a:sym typeface="Times New Roman"/>
              </a:rPr>
              <a:t>nghiện</a:t>
            </a:r>
            <a:r>
              <a:rPr lang="en-GB" sz="2800" i="1" dirty="0">
                <a:solidFill>
                  <a:schemeClr val="dk1"/>
                </a:solidFill>
                <a:latin typeface="Arial" panose="020B0604020202020204" pitchFamily="34" charset="0"/>
                <a:ea typeface="Times New Roman"/>
                <a:cs typeface="Arial" panose="020B0604020202020204" pitchFamily="34" charset="0"/>
                <a:sym typeface="Times New Roman"/>
              </a:rPr>
              <a:t> </a:t>
            </a:r>
            <a:r>
              <a:rPr lang="vi-VN" sz="2800" i="1" dirty="0" smtClean="0">
                <a:solidFill>
                  <a:schemeClr val="dk1"/>
                </a:solidFill>
                <a:latin typeface="Arial" panose="020B0604020202020204" pitchFamily="34" charset="0"/>
                <a:ea typeface="Times New Roman"/>
                <a:cs typeface="Arial" panose="020B0604020202020204" pitchFamily="34" charset="0"/>
                <a:sym typeface="Times New Roman"/>
              </a:rPr>
              <a:t>thiệt, </a:t>
            </a:r>
            <a:r>
              <a:rPr lang="en-GB" sz="2800" i="1" dirty="0" err="1" smtClean="0">
                <a:solidFill>
                  <a:schemeClr val="dk1"/>
                </a:solidFill>
                <a:latin typeface="Arial" panose="020B0604020202020204" pitchFamily="34" charset="0"/>
                <a:ea typeface="Times New Roman"/>
                <a:cs typeface="Arial" panose="020B0604020202020204" pitchFamily="34" charset="0"/>
                <a:sym typeface="Times New Roman"/>
              </a:rPr>
              <a:t>nhưng</a:t>
            </a:r>
            <a:r>
              <a:rPr lang="en-GB" sz="2800" i="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800" i="1" dirty="0" err="1">
                <a:solidFill>
                  <a:schemeClr val="dk1"/>
                </a:solidFill>
                <a:latin typeface="Arial" panose="020B0604020202020204" pitchFamily="34" charset="0"/>
                <a:ea typeface="Times New Roman"/>
                <a:cs typeface="Arial" panose="020B0604020202020204" pitchFamily="34" charset="0"/>
                <a:sym typeface="Times New Roman"/>
              </a:rPr>
              <a:t>có</a:t>
            </a:r>
            <a:r>
              <a:rPr lang="en-GB" sz="28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2800" i="1" dirty="0" err="1">
                <a:solidFill>
                  <a:schemeClr val="dk1"/>
                </a:solidFill>
                <a:latin typeface="Arial" panose="020B0604020202020204" pitchFamily="34" charset="0"/>
                <a:ea typeface="Times New Roman"/>
                <a:cs typeface="Arial" panose="020B0604020202020204" pitchFamily="34" charset="0"/>
                <a:sym typeface="Times New Roman"/>
              </a:rPr>
              <a:t>trộm</a:t>
            </a:r>
            <a:r>
              <a:rPr lang="en-GB" sz="28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2800" i="1" dirty="0" err="1" smtClean="0">
                <a:solidFill>
                  <a:schemeClr val="dk1"/>
                </a:solidFill>
                <a:latin typeface="Arial" panose="020B0604020202020204" pitchFamily="34" charset="0"/>
                <a:ea typeface="Times New Roman"/>
                <a:cs typeface="Arial" panose="020B0604020202020204" pitchFamily="34" charset="0"/>
                <a:sym typeface="Times New Roman"/>
              </a:rPr>
              <a:t>cắp</a:t>
            </a:r>
            <a:r>
              <a:rPr lang="en-GB" sz="2800" i="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2800" i="1" dirty="0" err="1">
                <a:solidFill>
                  <a:schemeClr val="dk1"/>
                </a:solidFill>
                <a:latin typeface="Arial" panose="020B0604020202020204" pitchFamily="34" charset="0"/>
                <a:ea typeface="Times New Roman"/>
                <a:cs typeface="Arial" panose="020B0604020202020204" pitchFamily="34" charset="0"/>
                <a:sym typeface="Times New Roman"/>
              </a:rPr>
              <a:t>của</a:t>
            </a:r>
            <a:r>
              <a:rPr lang="en-GB" sz="28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2800" i="1" dirty="0" err="1">
                <a:solidFill>
                  <a:schemeClr val="dk1"/>
                </a:solidFill>
                <a:latin typeface="Arial" panose="020B0604020202020204" pitchFamily="34" charset="0"/>
                <a:ea typeface="Times New Roman"/>
                <a:cs typeface="Arial" panose="020B0604020202020204" pitchFamily="34" charset="0"/>
                <a:sym typeface="Times New Roman"/>
              </a:rPr>
              <a:t>ai</a:t>
            </a:r>
            <a:r>
              <a:rPr lang="en-GB" sz="28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2800" i="1" dirty="0" err="1">
                <a:solidFill>
                  <a:schemeClr val="dk1"/>
                </a:solidFill>
                <a:latin typeface="Arial" panose="020B0604020202020204" pitchFamily="34" charset="0"/>
                <a:ea typeface="Times New Roman"/>
                <a:cs typeface="Arial" panose="020B0604020202020204" pitchFamily="34" charset="0"/>
                <a:sym typeface="Times New Roman"/>
              </a:rPr>
              <a:t>đâu</a:t>
            </a:r>
            <a:r>
              <a:rPr lang="en-GB" sz="2800" i="1" dirty="0">
                <a:solidFill>
                  <a:schemeClr val="dk1"/>
                </a:solidFill>
                <a:latin typeface="Arial" panose="020B0604020202020204" pitchFamily="34" charset="0"/>
                <a:ea typeface="Times New Roman"/>
                <a:cs typeface="Arial" panose="020B0604020202020204" pitchFamily="34" charset="0"/>
                <a:sym typeface="Times New Roman"/>
              </a:rPr>
              <a:t>.</a:t>
            </a:r>
            <a:endParaRPr sz="2800" i="1" dirty="0">
              <a:solidFill>
                <a:schemeClr val="dk1"/>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560"/>
              </a:spcBef>
              <a:spcAft>
                <a:spcPts val="0"/>
              </a:spcAft>
              <a:buSzPts val="2800"/>
              <a:buNone/>
            </a:pPr>
            <a:r>
              <a:rPr lang="en-GB" sz="2800" dirty="0">
                <a:solidFill>
                  <a:srgbClr val="0000CC"/>
                </a:solidFill>
                <a:latin typeface="Arial" panose="020B0604020202020204" pitchFamily="34" charset="0"/>
                <a:ea typeface="Times New Roman"/>
                <a:cs typeface="Arial" panose="020B0604020202020204" pitchFamily="34" charset="0"/>
                <a:sym typeface="Times New Roman"/>
              </a:rPr>
              <a:t>TVV: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Điều</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này</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rất</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khó</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nói</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chỉ</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có</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em</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smtClean="0">
                <a:solidFill>
                  <a:srgbClr val="0000CC"/>
                </a:solidFill>
                <a:latin typeface="Arial" panose="020B0604020202020204" pitchFamily="34" charset="0"/>
                <a:ea typeface="Times New Roman"/>
                <a:cs typeface="Arial" panose="020B0604020202020204" pitchFamily="34" charset="0"/>
                <a:sym typeface="Times New Roman"/>
              </a:rPr>
              <a:t>mới</a:t>
            </a:r>
            <a:r>
              <a:rPr lang="en-GB" sz="2800" dirty="0" smtClean="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biết</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thôi</a:t>
            </a:r>
            <a:r>
              <a:rPr lang="en-GB" sz="2800" dirty="0" smtClean="0">
                <a:solidFill>
                  <a:srgbClr val="0000CC"/>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00CC"/>
                </a:solidFill>
                <a:latin typeface="Arial" panose="020B0604020202020204" pitchFamily="34" charset="0"/>
                <a:ea typeface="Times New Roman"/>
                <a:cs typeface="Arial" panose="020B0604020202020204" pitchFamily="34" charset="0"/>
                <a:sym typeface="Times New Roman"/>
              </a:rPr>
              <a:t>anh thấy </a:t>
            </a:r>
            <a:r>
              <a:rPr lang="en-GB" sz="2800" dirty="0" err="1" smtClean="0">
                <a:solidFill>
                  <a:srgbClr val="0000CC"/>
                </a:solidFill>
                <a:latin typeface="Arial" panose="020B0604020202020204" pitchFamily="34" charset="0"/>
                <a:ea typeface="Times New Roman"/>
                <a:cs typeface="Arial" panose="020B0604020202020204" pitchFamily="34" charset="0"/>
                <a:sym typeface="Times New Roman"/>
              </a:rPr>
              <a:t>bạn</a:t>
            </a:r>
            <a:r>
              <a:rPr lang="en-GB" sz="2800" dirty="0" smtClean="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nào</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cũng</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nói</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2800" dirty="0" err="1">
                <a:solidFill>
                  <a:srgbClr val="0000CC"/>
                </a:solidFill>
                <a:latin typeface="Arial" panose="020B0604020202020204" pitchFamily="34" charset="0"/>
                <a:ea typeface="Times New Roman"/>
                <a:cs typeface="Arial" panose="020B0604020202020204" pitchFamily="34" charset="0"/>
                <a:sym typeface="Times New Roman"/>
              </a:rPr>
              <a:t>như</a:t>
            </a:r>
            <a:r>
              <a:rPr lang="en-GB" sz="2800" dirty="0">
                <a:solidFill>
                  <a:srgbClr val="0000CC"/>
                </a:solidFill>
                <a:latin typeface="Arial" panose="020B0604020202020204" pitchFamily="34" charset="0"/>
                <a:ea typeface="Times New Roman"/>
                <a:cs typeface="Arial" panose="020B0604020202020204" pitchFamily="34" charset="0"/>
                <a:sym typeface="Times New Roman"/>
              </a:rPr>
              <a:t> </a:t>
            </a:r>
            <a:r>
              <a:rPr lang="vi-VN" sz="2800" dirty="0" smtClean="0">
                <a:solidFill>
                  <a:srgbClr val="0000CC"/>
                </a:solidFill>
                <a:latin typeface="Arial" panose="020B0604020202020204" pitchFamily="34" charset="0"/>
                <a:ea typeface="Times New Roman"/>
                <a:cs typeface="Arial" panose="020B0604020202020204" pitchFamily="34" charset="0"/>
                <a:sym typeface="Times New Roman"/>
              </a:rPr>
              <a:t>em hết</a:t>
            </a:r>
            <a:r>
              <a:rPr lang="en-GB" sz="2800" dirty="0" smtClean="0">
                <a:solidFill>
                  <a:srgbClr val="0000CC"/>
                </a:solidFill>
                <a:latin typeface="Arial" panose="020B0604020202020204" pitchFamily="34" charset="0"/>
                <a:ea typeface="Times New Roman"/>
                <a:cs typeface="Arial" panose="020B0604020202020204" pitchFamily="34" charset="0"/>
                <a:sym typeface="Times New Roman"/>
              </a:rPr>
              <a:t>. </a:t>
            </a:r>
            <a:endParaRPr sz="2800" b="1" dirty="0">
              <a:solidFill>
                <a:srgbClr val="0000CC"/>
              </a:solidFill>
              <a:latin typeface="Arial" panose="020B0604020202020204" pitchFamily="34" charset="0"/>
              <a:ea typeface="Times New Roman"/>
              <a:cs typeface="Arial" panose="020B0604020202020204" pitchFamily="34" charset="0"/>
              <a:sym typeface="Times New Roman"/>
            </a:endParaRPr>
          </a:p>
        </p:txBody>
      </p:sp>
      <p:sp>
        <p:nvSpPr>
          <p:cNvPr id="2" name="Oval 1"/>
          <p:cNvSpPr/>
          <p:nvPr/>
        </p:nvSpPr>
        <p:spPr>
          <a:xfrm rot="10800000" flipV="1">
            <a:off x="9883587" y="3240741"/>
            <a:ext cx="824753" cy="47681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b="1" dirty="0" smtClean="0"/>
              <a:t>#5</a:t>
            </a:r>
            <a:endParaRPr lang="vi-VN" b="1" dirty="0"/>
          </a:p>
        </p:txBody>
      </p:sp>
      <p:sp>
        <p:nvSpPr>
          <p:cNvPr id="5" name="Oval 4"/>
          <p:cNvSpPr/>
          <p:nvPr/>
        </p:nvSpPr>
        <p:spPr>
          <a:xfrm rot="10800000" flipV="1">
            <a:off x="9982199" y="5146815"/>
            <a:ext cx="870679" cy="47449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b="1" dirty="0" smtClean="0"/>
              <a:t>#6</a:t>
            </a:r>
            <a:endParaRPr lang="vi-VN" b="1" dirty="0"/>
          </a:p>
        </p:txBody>
      </p:sp>
    </p:spTree>
    <p:extLst>
      <p:ext uri="{BB962C8B-B14F-4D97-AF65-F5344CB8AC3E}">
        <p14:creationId xmlns:p14="http://schemas.microsoft.com/office/powerpoint/2010/main" val="1047553608"/>
      </p:ext>
    </p:extLst>
  </p:cSld>
  <p:clrMapOvr>
    <a:masterClrMapping/>
  </p:clrMapOvr>
  <p:transition spd="slow">
    <p:push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Shape 506"/>
          <p:cNvSpPr txBox="1">
            <a:spLocks noGrp="1"/>
          </p:cNvSpPr>
          <p:nvPr>
            <p:ph type="title"/>
          </p:nvPr>
        </p:nvSpPr>
        <p:spPr>
          <a:xfrm>
            <a:off x="978795" y="360607"/>
            <a:ext cx="10343629" cy="1390919"/>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a:solidFill>
                  <a:srgbClr val="FF0000"/>
                </a:solidFill>
                <a:latin typeface="Arial" panose="020B0604020202020204" pitchFamily="34" charset="0"/>
                <a:cs typeface="Arial" panose="020B0604020202020204" pitchFamily="34" charset="0"/>
              </a:rPr>
              <a:t>KN TƯ VẤN VÀ GIAO TIẾP VỚI NGƯỜI RLSDC</a:t>
            </a:r>
            <a:br>
              <a:rPr lang="vi-VN" sz="3600" b="1" dirty="0">
                <a:solidFill>
                  <a:srgbClr val="FF0000"/>
                </a:solidFill>
                <a:latin typeface="Arial" panose="020B0604020202020204" pitchFamily="34" charset="0"/>
                <a:cs typeface="Arial" panose="020B0604020202020204" pitchFamily="34" charset="0"/>
              </a:rPr>
            </a:br>
            <a:r>
              <a:rPr lang="en-GB" sz="3200" b="1" dirty="0">
                <a:solidFill>
                  <a:srgbClr val="0070C0"/>
                </a:solidFill>
                <a:latin typeface="Arial" panose="020B0604020202020204" pitchFamily="34" charset="0"/>
                <a:ea typeface="Times"/>
                <a:cs typeface="Arial" panose="020B0604020202020204" pitchFamily="34" charset="0"/>
                <a:sym typeface="Times"/>
              </a:rPr>
              <a:t>BÀI TẬP LẮNG NGHE</a:t>
            </a:r>
            <a:endParaRPr sz="3600" b="1" dirty="0">
              <a:solidFill>
                <a:srgbClr val="C00000"/>
              </a:solidFill>
              <a:latin typeface="Arial" panose="020B0604020202020204" pitchFamily="34" charset="0"/>
              <a:ea typeface="Times New Roman"/>
              <a:cs typeface="Arial" panose="020B0604020202020204" pitchFamily="34" charset="0"/>
              <a:sym typeface="Times New Roman"/>
            </a:endParaRPr>
          </a:p>
        </p:txBody>
      </p:sp>
      <p:sp>
        <p:nvSpPr>
          <p:cNvPr id="507" name="Shape 507"/>
          <p:cNvSpPr txBox="1">
            <a:spLocks noGrp="1"/>
          </p:cNvSpPr>
          <p:nvPr>
            <p:ph type="body" idx="1"/>
          </p:nvPr>
        </p:nvSpPr>
        <p:spPr>
          <a:xfrm>
            <a:off x="978795" y="1751526"/>
            <a:ext cx="10470524" cy="4539453"/>
          </a:xfrm>
          <a:prstGeom prst="rect">
            <a:avLst/>
          </a:prstGeom>
          <a:noFill/>
          <a:ln>
            <a:noFill/>
          </a:ln>
        </p:spPr>
        <p:txBody>
          <a:bodyPr spcFirstLastPara="1" vert="horz" wrap="square" lIns="91425" tIns="45700" rIns="91425" bIns="45700" rtlCol="0" anchor="t" anchorCtr="0">
            <a:noAutofit/>
          </a:bodyPr>
          <a:lstStyle/>
          <a:p>
            <a:pPr marL="114300" indent="0">
              <a:lnSpc>
                <a:spcPct val="100000"/>
              </a:lnSpc>
              <a:spcBef>
                <a:spcPts val="560"/>
              </a:spcBef>
              <a:spcAft>
                <a:spcPts val="0"/>
              </a:spcAft>
              <a:buSzPts val="2800"/>
              <a:buNone/>
            </a:pPr>
            <a:r>
              <a:rPr lang="en-GB" sz="3200" i="1" dirty="0" smtClean="0">
                <a:solidFill>
                  <a:schemeClr val="dk1"/>
                </a:solidFill>
                <a:latin typeface="Arial" panose="020B0604020202020204" pitchFamily="34" charset="0"/>
                <a:ea typeface="Times New Roman"/>
                <a:cs typeface="Arial" panose="020B0604020202020204" pitchFamily="34" charset="0"/>
                <a:sym typeface="Times New Roman"/>
              </a:rPr>
              <a:t>BN</a:t>
            </a:r>
            <a:r>
              <a:rPr lang="en-GB" sz="32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3200" i="1" dirty="0" err="1" smtClean="0">
                <a:solidFill>
                  <a:schemeClr val="dk1"/>
                </a:solidFill>
                <a:latin typeface="Arial" panose="020B0604020202020204" pitchFamily="34" charset="0"/>
                <a:ea typeface="Times New Roman"/>
                <a:cs typeface="Arial" panose="020B0604020202020204" pitchFamily="34" charset="0"/>
                <a:sym typeface="Times New Roman"/>
              </a:rPr>
              <a:t>Nói</a:t>
            </a:r>
            <a:r>
              <a:rPr lang="en-GB" sz="3200" i="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3200" i="1" dirty="0" err="1">
                <a:solidFill>
                  <a:schemeClr val="dk1"/>
                </a:solidFill>
                <a:latin typeface="Arial" panose="020B0604020202020204" pitchFamily="34" charset="0"/>
                <a:ea typeface="Times New Roman"/>
                <a:cs typeface="Arial" panose="020B0604020202020204" pitchFamily="34" charset="0"/>
                <a:sym typeface="Times New Roman"/>
              </a:rPr>
              <a:t>chung</a:t>
            </a:r>
            <a:r>
              <a:rPr lang="en-GB" sz="32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3200" i="1" dirty="0" err="1">
                <a:solidFill>
                  <a:schemeClr val="dk1"/>
                </a:solidFill>
                <a:latin typeface="Arial" panose="020B0604020202020204" pitchFamily="34" charset="0"/>
                <a:ea typeface="Times New Roman"/>
                <a:cs typeface="Arial" panose="020B0604020202020204" pitchFamily="34" charset="0"/>
                <a:sym typeface="Times New Roman"/>
              </a:rPr>
              <a:t>em</a:t>
            </a:r>
            <a:r>
              <a:rPr lang="en-GB" sz="32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3200" i="1" dirty="0" err="1">
                <a:solidFill>
                  <a:schemeClr val="dk1"/>
                </a:solidFill>
                <a:latin typeface="Arial" panose="020B0604020202020204" pitchFamily="34" charset="0"/>
                <a:ea typeface="Times New Roman"/>
                <a:cs typeface="Arial" panose="020B0604020202020204" pitchFamily="34" charset="0"/>
                <a:sym typeface="Times New Roman"/>
              </a:rPr>
              <a:t>không</a:t>
            </a:r>
            <a:r>
              <a:rPr lang="en-GB" sz="32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3200" i="1" dirty="0" err="1">
                <a:solidFill>
                  <a:schemeClr val="dk1"/>
                </a:solidFill>
                <a:latin typeface="Arial" panose="020B0604020202020204" pitchFamily="34" charset="0"/>
                <a:ea typeface="Times New Roman"/>
                <a:cs typeface="Arial" panose="020B0604020202020204" pitchFamily="34" charset="0"/>
                <a:sym typeface="Times New Roman"/>
              </a:rPr>
              <a:t>biết</a:t>
            </a:r>
            <a:r>
              <a:rPr lang="en-GB" sz="32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3200" i="1" dirty="0" err="1">
                <a:solidFill>
                  <a:schemeClr val="dk1"/>
                </a:solidFill>
                <a:latin typeface="Arial" panose="020B0604020202020204" pitchFamily="34" charset="0"/>
                <a:ea typeface="Times New Roman"/>
                <a:cs typeface="Arial" panose="020B0604020202020204" pitchFamily="34" charset="0"/>
                <a:sym typeface="Times New Roman"/>
              </a:rPr>
              <a:t>phải</a:t>
            </a:r>
            <a:r>
              <a:rPr lang="en-GB" sz="32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3200" i="1" dirty="0" err="1">
                <a:solidFill>
                  <a:schemeClr val="dk1"/>
                </a:solidFill>
                <a:latin typeface="Arial" panose="020B0604020202020204" pitchFamily="34" charset="0"/>
                <a:ea typeface="Times New Roman"/>
                <a:cs typeface="Arial" panose="020B0604020202020204" pitchFamily="34" charset="0"/>
                <a:sym typeface="Times New Roman"/>
              </a:rPr>
              <a:t>làm</a:t>
            </a:r>
            <a:r>
              <a:rPr lang="en-GB" sz="32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3200" i="1" dirty="0" err="1">
                <a:solidFill>
                  <a:schemeClr val="dk1"/>
                </a:solidFill>
                <a:latin typeface="Arial" panose="020B0604020202020204" pitchFamily="34" charset="0"/>
                <a:ea typeface="Times New Roman"/>
                <a:cs typeface="Arial" panose="020B0604020202020204" pitchFamily="34" charset="0"/>
                <a:sym typeface="Times New Roman"/>
              </a:rPr>
              <a:t>gì</a:t>
            </a:r>
            <a:r>
              <a:rPr lang="en-GB" sz="32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3200" i="1" dirty="0" err="1">
                <a:solidFill>
                  <a:schemeClr val="dk1"/>
                </a:solidFill>
                <a:latin typeface="Arial" panose="020B0604020202020204" pitchFamily="34" charset="0"/>
                <a:ea typeface="Times New Roman"/>
                <a:cs typeface="Arial" panose="020B0604020202020204" pitchFamily="34" charset="0"/>
                <a:sym typeface="Times New Roman"/>
              </a:rPr>
              <a:t>khi</a:t>
            </a:r>
            <a:r>
              <a:rPr lang="en-GB" sz="32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3200" i="1" dirty="0" err="1">
                <a:solidFill>
                  <a:schemeClr val="dk1"/>
                </a:solidFill>
                <a:latin typeface="Arial" panose="020B0604020202020204" pitchFamily="34" charset="0"/>
                <a:ea typeface="Times New Roman"/>
                <a:cs typeface="Arial" panose="020B0604020202020204" pitchFamily="34" charset="0"/>
                <a:sym typeface="Times New Roman"/>
              </a:rPr>
              <a:t>gia</a:t>
            </a:r>
            <a:r>
              <a:rPr lang="en-GB" sz="32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3200" i="1" dirty="0" err="1">
                <a:solidFill>
                  <a:schemeClr val="dk1"/>
                </a:solidFill>
                <a:latin typeface="Arial" panose="020B0604020202020204" pitchFamily="34" charset="0"/>
                <a:ea typeface="Times New Roman"/>
                <a:cs typeface="Arial" panose="020B0604020202020204" pitchFamily="34" charset="0"/>
                <a:sym typeface="Times New Roman"/>
              </a:rPr>
              <a:t>đình</a:t>
            </a:r>
            <a:r>
              <a:rPr lang="en-GB" sz="32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3200" i="1" dirty="0" err="1">
                <a:solidFill>
                  <a:schemeClr val="dk1"/>
                </a:solidFill>
                <a:latin typeface="Arial" panose="020B0604020202020204" pitchFamily="34" charset="0"/>
                <a:ea typeface="Times New Roman"/>
                <a:cs typeface="Arial" panose="020B0604020202020204" pitchFamily="34" charset="0"/>
                <a:sym typeface="Times New Roman"/>
              </a:rPr>
              <a:t>ép</a:t>
            </a:r>
            <a:r>
              <a:rPr lang="en-GB" sz="32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3200" i="1" dirty="0" err="1">
                <a:solidFill>
                  <a:schemeClr val="dk1"/>
                </a:solidFill>
                <a:latin typeface="Arial" panose="020B0604020202020204" pitchFamily="34" charset="0"/>
                <a:ea typeface="Times New Roman"/>
                <a:cs typeface="Arial" panose="020B0604020202020204" pitchFamily="34" charset="0"/>
                <a:sym typeface="Times New Roman"/>
              </a:rPr>
              <a:t>đi</a:t>
            </a:r>
            <a:r>
              <a:rPr lang="en-GB" sz="32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3200" i="1" dirty="0" err="1">
                <a:solidFill>
                  <a:schemeClr val="dk1"/>
                </a:solidFill>
                <a:latin typeface="Arial" panose="020B0604020202020204" pitchFamily="34" charset="0"/>
                <a:ea typeface="Times New Roman"/>
                <a:cs typeface="Arial" panose="020B0604020202020204" pitchFamily="34" charset="0"/>
                <a:sym typeface="Times New Roman"/>
              </a:rPr>
              <a:t>uống</a:t>
            </a:r>
            <a:r>
              <a:rPr lang="en-GB" sz="3200" i="1" dirty="0">
                <a:solidFill>
                  <a:schemeClr val="dk1"/>
                </a:solidFill>
                <a:latin typeface="Arial" panose="020B0604020202020204" pitchFamily="34" charset="0"/>
                <a:ea typeface="Times New Roman"/>
                <a:cs typeface="Arial" panose="020B0604020202020204" pitchFamily="34" charset="0"/>
                <a:sym typeface="Times New Roman"/>
              </a:rPr>
              <a:t> methadone </a:t>
            </a:r>
            <a:r>
              <a:rPr lang="en-GB" sz="3200" i="1" dirty="0" err="1">
                <a:solidFill>
                  <a:schemeClr val="dk1"/>
                </a:solidFill>
                <a:latin typeface="Arial" panose="020B0604020202020204" pitchFamily="34" charset="0"/>
                <a:ea typeface="Times New Roman"/>
                <a:cs typeface="Arial" panose="020B0604020202020204" pitchFamily="34" charset="0"/>
                <a:sym typeface="Times New Roman"/>
              </a:rPr>
              <a:t>mà</a:t>
            </a:r>
            <a:r>
              <a:rPr lang="en-GB" sz="3200" i="1" dirty="0">
                <a:solidFill>
                  <a:schemeClr val="dk1"/>
                </a:solidFill>
                <a:latin typeface="Arial" panose="020B0604020202020204" pitchFamily="34" charset="0"/>
                <a:ea typeface="Times New Roman"/>
                <a:cs typeface="Arial" panose="020B0604020202020204" pitchFamily="34" charset="0"/>
                <a:sym typeface="Times New Roman"/>
              </a:rPr>
              <a:t> </a:t>
            </a:r>
            <a:r>
              <a:rPr lang="en-GB" sz="3200" i="1" dirty="0" err="1">
                <a:solidFill>
                  <a:schemeClr val="dk1"/>
                </a:solidFill>
                <a:latin typeface="Arial" panose="020B0604020202020204" pitchFamily="34" charset="0"/>
                <a:ea typeface="Times New Roman"/>
                <a:cs typeface="Arial" panose="020B0604020202020204" pitchFamily="34" charset="0"/>
                <a:sym typeface="Times New Roman"/>
              </a:rPr>
              <a:t>em</a:t>
            </a:r>
            <a:r>
              <a:rPr lang="en-GB" sz="3200" i="1" dirty="0">
                <a:solidFill>
                  <a:schemeClr val="dk1"/>
                </a:solidFill>
                <a:latin typeface="Arial" panose="020B0604020202020204" pitchFamily="34" charset="0"/>
                <a:ea typeface="Times New Roman"/>
                <a:cs typeface="Arial" panose="020B0604020202020204" pitchFamily="34" charset="0"/>
                <a:sym typeface="Times New Roman"/>
              </a:rPr>
              <a:t> </a:t>
            </a:r>
            <a:r>
              <a:rPr lang="vi-VN" sz="3200" i="1" dirty="0" smtClean="0">
                <a:solidFill>
                  <a:schemeClr val="dk1"/>
                </a:solidFill>
                <a:latin typeface="Arial" panose="020B0604020202020204" pitchFamily="34" charset="0"/>
                <a:ea typeface="Times New Roman"/>
                <a:cs typeface="Arial" panose="020B0604020202020204" pitchFamily="34" charset="0"/>
                <a:sym typeface="Times New Roman"/>
              </a:rPr>
              <a:t>thì </a:t>
            </a:r>
            <a:r>
              <a:rPr lang="en-GB" sz="3200" i="1" dirty="0" err="1" smtClean="0">
                <a:solidFill>
                  <a:schemeClr val="dk1"/>
                </a:solidFill>
                <a:latin typeface="Arial" panose="020B0604020202020204" pitchFamily="34" charset="0"/>
                <a:ea typeface="Times New Roman"/>
                <a:cs typeface="Arial" panose="020B0604020202020204" pitchFamily="34" charset="0"/>
                <a:sym typeface="Times New Roman"/>
              </a:rPr>
              <a:t>không</a:t>
            </a:r>
            <a:r>
              <a:rPr lang="en-GB" sz="3200" i="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GB" sz="3200" i="1" dirty="0" err="1">
                <a:solidFill>
                  <a:schemeClr val="dk1"/>
                </a:solidFill>
                <a:latin typeface="Arial" panose="020B0604020202020204" pitchFamily="34" charset="0"/>
                <a:ea typeface="Times New Roman"/>
                <a:cs typeface="Arial" panose="020B0604020202020204" pitchFamily="34" charset="0"/>
                <a:sym typeface="Times New Roman"/>
              </a:rPr>
              <a:t>muốn</a:t>
            </a:r>
            <a:r>
              <a:rPr lang="en-GB" sz="3200" i="1" dirty="0">
                <a:solidFill>
                  <a:schemeClr val="dk1"/>
                </a:solidFill>
                <a:latin typeface="Arial" panose="020B0604020202020204" pitchFamily="34" charset="0"/>
                <a:ea typeface="Times New Roman"/>
                <a:cs typeface="Arial" panose="020B0604020202020204" pitchFamily="34" charset="0"/>
                <a:sym typeface="Times New Roman"/>
              </a:rPr>
              <a:t>.</a:t>
            </a:r>
            <a:endParaRPr sz="3200" i="1" dirty="0">
              <a:solidFill>
                <a:schemeClr val="dk1"/>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560"/>
              </a:spcBef>
              <a:spcAft>
                <a:spcPts val="0"/>
              </a:spcAft>
              <a:buSzPts val="2800"/>
              <a:buNone/>
            </a:pPr>
            <a:r>
              <a:rPr lang="en-GB" sz="3200" dirty="0">
                <a:solidFill>
                  <a:srgbClr val="0000CC"/>
                </a:solidFill>
                <a:latin typeface="Arial" panose="020B0604020202020204" pitchFamily="34" charset="0"/>
                <a:ea typeface="Times New Roman"/>
                <a:cs typeface="Arial" panose="020B0604020202020204" pitchFamily="34" charset="0"/>
                <a:sym typeface="Times New Roman"/>
              </a:rPr>
              <a:t>TVV: </a:t>
            </a:r>
            <a:r>
              <a:rPr lang="en-GB" sz="3200" dirty="0" err="1" smtClean="0">
                <a:solidFill>
                  <a:srgbClr val="0000CC"/>
                </a:solidFill>
                <a:latin typeface="Arial" panose="020B0604020202020204" pitchFamily="34" charset="0"/>
                <a:ea typeface="Times New Roman"/>
                <a:cs typeface="Arial" panose="020B0604020202020204" pitchFamily="34" charset="0"/>
                <a:sym typeface="Times New Roman"/>
              </a:rPr>
              <a:t>Em</a:t>
            </a:r>
            <a:r>
              <a:rPr lang="en-GB" sz="32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00CC"/>
                </a:solidFill>
                <a:latin typeface="Arial" panose="020B0604020202020204" pitchFamily="34" charset="0"/>
                <a:ea typeface="Times New Roman"/>
                <a:cs typeface="Arial" panose="020B0604020202020204" pitchFamily="34" charset="0"/>
                <a:sym typeface="Times New Roman"/>
              </a:rPr>
              <a:t>nên</a:t>
            </a:r>
            <a:r>
              <a:rPr lang="en-GB" sz="3200" dirty="0" smtClean="0">
                <a:solidFill>
                  <a:srgbClr val="0000CC"/>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00CC"/>
                </a:solidFill>
                <a:latin typeface="Arial" panose="020B0604020202020204" pitchFamily="34" charset="0"/>
                <a:ea typeface="Times New Roman"/>
                <a:cs typeface="Arial" panose="020B0604020202020204" pitchFamily="34" charset="0"/>
                <a:sym typeface="Times New Roman"/>
              </a:rPr>
              <a:t>suy</a:t>
            </a:r>
            <a:r>
              <a:rPr lang="en-GB" sz="32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00CC"/>
                </a:solidFill>
                <a:latin typeface="Arial" panose="020B0604020202020204" pitchFamily="34" charset="0"/>
                <a:ea typeface="Times New Roman"/>
                <a:cs typeface="Arial" panose="020B0604020202020204" pitchFamily="34" charset="0"/>
                <a:sym typeface="Times New Roman"/>
              </a:rPr>
              <a:t>nghĩ</a:t>
            </a:r>
            <a:r>
              <a:rPr lang="en-GB" sz="3200" dirty="0" smtClean="0">
                <a:solidFill>
                  <a:srgbClr val="0000CC"/>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00CC"/>
                </a:solidFill>
                <a:latin typeface="Arial" panose="020B0604020202020204" pitchFamily="34" charset="0"/>
                <a:ea typeface="Times New Roman"/>
                <a:cs typeface="Arial" panose="020B0604020202020204" pitchFamily="34" charset="0"/>
                <a:sym typeface="Times New Roman"/>
              </a:rPr>
              <a:t>để</a:t>
            </a:r>
            <a:r>
              <a:rPr lang="en-GB" sz="3200" dirty="0">
                <a:solidFill>
                  <a:srgbClr val="0000CC"/>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00CC"/>
                </a:solidFill>
                <a:latin typeface="Arial" panose="020B0604020202020204" pitchFamily="34" charset="0"/>
                <a:ea typeface="Times New Roman"/>
                <a:cs typeface="Arial" panose="020B0604020202020204" pitchFamily="34" charset="0"/>
                <a:sym typeface="Times New Roman"/>
              </a:rPr>
              <a:t>hiểu</a:t>
            </a:r>
            <a:r>
              <a:rPr lang="en-GB" sz="3200" dirty="0">
                <a:solidFill>
                  <a:srgbClr val="0000CC"/>
                </a:solidFill>
                <a:latin typeface="Arial" panose="020B0604020202020204" pitchFamily="34" charset="0"/>
                <a:ea typeface="Times New Roman"/>
                <a:cs typeface="Arial" panose="020B0604020202020204" pitchFamily="34" charset="0"/>
                <a:sym typeface="Times New Roman"/>
              </a:rPr>
              <a:t> </a:t>
            </a:r>
            <a:r>
              <a:rPr lang="vi-VN" sz="3200" dirty="0" smtClean="0">
                <a:solidFill>
                  <a:srgbClr val="0000CC"/>
                </a:solidFill>
                <a:latin typeface="Arial" panose="020B0604020202020204" pitchFamily="34" charset="0"/>
                <a:ea typeface="Times New Roman"/>
                <a:cs typeface="Arial" panose="020B0604020202020204" pitchFamily="34" charset="0"/>
                <a:sym typeface="Times New Roman"/>
              </a:rPr>
              <a:t>thêm </a:t>
            </a:r>
            <a:r>
              <a:rPr lang="en-GB" sz="3200" dirty="0" err="1" smtClean="0">
                <a:solidFill>
                  <a:srgbClr val="0000CC"/>
                </a:solidFill>
                <a:latin typeface="Arial" panose="020B0604020202020204" pitchFamily="34" charset="0"/>
                <a:ea typeface="Times New Roman"/>
                <a:cs typeface="Arial" panose="020B0604020202020204" pitchFamily="34" charset="0"/>
                <a:sym typeface="Times New Roman"/>
              </a:rPr>
              <a:t>về</a:t>
            </a:r>
            <a:r>
              <a:rPr lang="en-GB" sz="3200" dirty="0" smtClean="0">
                <a:solidFill>
                  <a:srgbClr val="0000CC"/>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00CC"/>
                </a:solidFill>
                <a:latin typeface="Arial" panose="020B0604020202020204" pitchFamily="34" charset="0"/>
                <a:ea typeface="Times New Roman"/>
                <a:cs typeface="Arial" panose="020B0604020202020204" pitchFamily="34" charset="0"/>
                <a:sym typeface="Times New Roman"/>
              </a:rPr>
              <a:t>methadon</a:t>
            </a:r>
            <a:r>
              <a:rPr lang="vi-VN" sz="3200" dirty="0">
                <a:solidFill>
                  <a:srgbClr val="0000CC"/>
                </a:solidFill>
                <a:latin typeface="Arial" panose="020B0604020202020204" pitchFamily="34" charset="0"/>
                <a:ea typeface="Times New Roman"/>
                <a:cs typeface="Arial" panose="020B0604020202020204" pitchFamily="34" charset="0"/>
                <a:sym typeface="Times New Roman"/>
              </a:rPr>
              <a:t>e</a:t>
            </a:r>
            <a:r>
              <a:rPr lang="en-GB" sz="3200" dirty="0" smtClean="0">
                <a:solidFill>
                  <a:srgbClr val="0000CC"/>
                </a:solidFill>
                <a:latin typeface="Arial" panose="020B0604020202020204" pitchFamily="34" charset="0"/>
                <a:ea typeface="Times New Roman"/>
                <a:cs typeface="Arial" panose="020B0604020202020204" pitchFamily="34" charset="0"/>
                <a:sym typeface="Times New Roman"/>
              </a:rPr>
              <a:t> </a:t>
            </a:r>
            <a:endParaRPr lang="vi-VN" sz="3200" b="1" dirty="0" smtClean="0">
              <a:solidFill>
                <a:srgbClr val="0000CC"/>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0"/>
              </a:spcBef>
              <a:spcAft>
                <a:spcPts val="0"/>
              </a:spcAft>
              <a:buSzPts val="3000"/>
              <a:buNone/>
            </a:pPr>
            <a:r>
              <a:rPr lang="vi-VN" sz="3200" i="1" dirty="0" smtClean="0">
                <a:solidFill>
                  <a:schemeClr val="dk1"/>
                </a:solidFill>
                <a:latin typeface="Arial" panose="020B0604020202020204" pitchFamily="34" charset="0"/>
                <a:ea typeface="Times New Roman"/>
                <a:cs typeface="Arial" panose="020B0604020202020204" pitchFamily="34" charset="0"/>
                <a:sym typeface="Times New Roman"/>
              </a:rPr>
              <a:t>BN</a:t>
            </a:r>
            <a:r>
              <a:rPr lang="vi-VN" sz="3200" i="1" dirty="0">
                <a:solidFill>
                  <a:schemeClr val="dk1"/>
                </a:solidFill>
                <a:latin typeface="Arial" panose="020B0604020202020204" pitchFamily="34" charset="0"/>
                <a:ea typeface="Times New Roman"/>
                <a:cs typeface="Arial" panose="020B0604020202020204" pitchFamily="34" charset="0"/>
                <a:sym typeface="Times New Roman"/>
              </a:rPr>
              <a:t>: Em đâu có muốn điều trị đâu mà tìm hiểu, anh cứ cho em uống thuốc đại đi để ba má em yên tâm.</a:t>
            </a:r>
          </a:p>
          <a:p>
            <a:pPr marL="114300" indent="0">
              <a:lnSpc>
                <a:spcPct val="100000"/>
              </a:lnSpc>
              <a:spcBef>
                <a:spcPts val="600"/>
              </a:spcBef>
              <a:spcAft>
                <a:spcPts val="0"/>
              </a:spcAft>
              <a:buSzPts val="3000"/>
              <a:buNone/>
            </a:pPr>
            <a:r>
              <a:rPr lang="vi-VN" sz="3200" dirty="0">
                <a:solidFill>
                  <a:srgbClr val="0000CC"/>
                </a:solidFill>
                <a:latin typeface="Arial" panose="020B0604020202020204" pitchFamily="34" charset="0"/>
                <a:ea typeface="Times New Roman"/>
                <a:cs typeface="Arial" panose="020B0604020202020204" pitchFamily="34" charset="0"/>
                <a:sym typeface="Times New Roman"/>
              </a:rPr>
              <a:t>TVV: Chắc </a:t>
            </a:r>
            <a:r>
              <a:rPr lang="vi-VN" sz="3200" dirty="0" smtClean="0">
                <a:solidFill>
                  <a:srgbClr val="0000CC"/>
                </a:solidFill>
                <a:latin typeface="Arial" panose="020B0604020202020204" pitchFamily="34" charset="0"/>
                <a:ea typeface="Times New Roman"/>
                <a:cs typeface="Arial" panose="020B0604020202020204" pitchFamily="34" charset="0"/>
                <a:sym typeface="Times New Roman"/>
              </a:rPr>
              <a:t>là em </a:t>
            </a:r>
            <a:r>
              <a:rPr lang="vi-VN" sz="3200" dirty="0">
                <a:solidFill>
                  <a:srgbClr val="0000CC"/>
                </a:solidFill>
                <a:latin typeface="Arial" panose="020B0604020202020204" pitchFamily="34" charset="0"/>
                <a:ea typeface="Times New Roman"/>
                <a:cs typeface="Arial" panose="020B0604020202020204" pitchFamily="34" charset="0"/>
                <a:sym typeface="Times New Roman"/>
              </a:rPr>
              <a:t>sẽ được uống </a:t>
            </a:r>
            <a:r>
              <a:rPr lang="vi-VN" sz="3200" dirty="0" smtClean="0">
                <a:solidFill>
                  <a:srgbClr val="0000CC"/>
                </a:solidFill>
                <a:latin typeface="Arial" panose="020B0604020202020204" pitchFamily="34" charset="0"/>
                <a:ea typeface="Times New Roman"/>
                <a:cs typeface="Arial" panose="020B0604020202020204" pitchFamily="34" charset="0"/>
                <a:sym typeface="Times New Roman"/>
              </a:rPr>
              <a:t>thôi, </a:t>
            </a:r>
            <a:r>
              <a:rPr lang="vi-VN" sz="3200" dirty="0">
                <a:solidFill>
                  <a:srgbClr val="0000CC"/>
                </a:solidFill>
                <a:latin typeface="Arial" panose="020B0604020202020204" pitchFamily="34" charset="0"/>
                <a:ea typeface="Times New Roman"/>
                <a:cs typeface="Arial" panose="020B0604020202020204" pitchFamily="34" charset="0"/>
                <a:sym typeface="Times New Roman"/>
              </a:rPr>
              <a:t>nhưng nếu như thế thì rất là uổng phí và rồi em cũng bỏ thôi à. </a:t>
            </a:r>
            <a:endParaRPr lang="vi-VN" sz="3200" b="1" dirty="0">
              <a:solidFill>
                <a:srgbClr val="0000CC"/>
              </a:solidFill>
              <a:latin typeface="Arial" panose="020B0604020202020204" pitchFamily="34" charset="0"/>
              <a:ea typeface="Times New Roman"/>
              <a:cs typeface="Arial" panose="020B0604020202020204" pitchFamily="34" charset="0"/>
              <a:sym typeface="Times New Roman"/>
            </a:endParaRPr>
          </a:p>
          <a:p>
            <a:pPr marL="114300" indent="0">
              <a:lnSpc>
                <a:spcPct val="100000"/>
              </a:lnSpc>
              <a:spcBef>
                <a:spcPts val="560"/>
              </a:spcBef>
              <a:spcAft>
                <a:spcPts val="0"/>
              </a:spcAft>
              <a:buSzPts val="2800"/>
              <a:buNone/>
            </a:pPr>
            <a:endParaRPr sz="3200" b="1" dirty="0">
              <a:solidFill>
                <a:srgbClr val="0000CC"/>
              </a:solidFill>
              <a:latin typeface="Arial" panose="020B0604020202020204" pitchFamily="34" charset="0"/>
              <a:ea typeface="Times New Roman"/>
              <a:cs typeface="Arial" panose="020B0604020202020204" pitchFamily="34" charset="0"/>
              <a:sym typeface="Times New Roman"/>
            </a:endParaRPr>
          </a:p>
        </p:txBody>
      </p:sp>
      <p:sp>
        <p:nvSpPr>
          <p:cNvPr id="4" name="Oval 3"/>
          <p:cNvSpPr/>
          <p:nvPr/>
        </p:nvSpPr>
        <p:spPr>
          <a:xfrm rot="10800000" flipV="1">
            <a:off x="10401740" y="2887620"/>
            <a:ext cx="873176" cy="50274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b="1" dirty="0" smtClean="0"/>
              <a:t>#3</a:t>
            </a:r>
            <a:endParaRPr lang="vi-VN" b="1" dirty="0"/>
          </a:p>
        </p:txBody>
      </p:sp>
      <p:sp>
        <p:nvSpPr>
          <p:cNvPr id="5" name="Oval 4"/>
          <p:cNvSpPr/>
          <p:nvPr/>
        </p:nvSpPr>
        <p:spPr>
          <a:xfrm rot="10800000" flipV="1">
            <a:off x="10401740" y="4999220"/>
            <a:ext cx="847166" cy="57712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b="1" dirty="0" smtClean="0"/>
              <a:t>#2</a:t>
            </a:r>
            <a:endParaRPr lang="vi-VN" b="1" dirty="0"/>
          </a:p>
        </p:txBody>
      </p:sp>
    </p:spTree>
    <p:extLst>
      <p:ext uri="{BB962C8B-B14F-4D97-AF65-F5344CB8AC3E}">
        <p14:creationId xmlns:p14="http://schemas.microsoft.com/office/powerpoint/2010/main" val="4000626570"/>
      </p:ext>
    </p:extLst>
  </p:cSld>
  <p:clrMapOvr>
    <a:masterClrMapping/>
  </p:clrMapOvr>
  <p:transition spd="slow">
    <p:push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Shape 513"/>
          <p:cNvSpPr txBox="1">
            <a:spLocks noGrp="1"/>
          </p:cNvSpPr>
          <p:nvPr>
            <p:ph type="title"/>
          </p:nvPr>
        </p:nvSpPr>
        <p:spPr>
          <a:xfrm>
            <a:off x="953037" y="412874"/>
            <a:ext cx="10342491" cy="1364412"/>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a:solidFill>
                  <a:srgbClr val="FF0000"/>
                </a:solidFill>
                <a:latin typeface="Arial" panose="020B0604020202020204" pitchFamily="34" charset="0"/>
                <a:cs typeface="Arial" panose="020B0604020202020204" pitchFamily="34" charset="0"/>
              </a:rPr>
              <a:t>KN TƯ VẤN VÀ GIAO TIẾP VỚI NGƯỜI RLSDC</a:t>
            </a:r>
            <a:br>
              <a:rPr lang="vi-VN" sz="3600" b="1" dirty="0">
                <a:solidFill>
                  <a:srgbClr val="FF0000"/>
                </a:solidFill>
                <a:latin typeface="Arial" panose="020B0604020202020204" pitchFamily="34" charset="0"/>
                <a:cs typeface="Arial" panose="020B0604020202020204" pitchFamily="34" charset="0"/>
              </a:rPr>
            </a:br>
            <a:r>
              <a:rPr lang="en-GB" sz="3200" b="1" dirty="0">
                <a:solidFill>
                  <a:srgbClr val="0070C0"/>
                </a:solidFill>
                <a:latin typeface="Arial" panose="020B0604020202020204" pitchFamily="34" charset="0"/>
                <a:ea typeface="Times"/>
                <a:cs typeface="Arial" panose="020B0604020202020204" pitchFamily="34" charset="0"/>
                <a:sym typeface="Times"/>
              </a:rPr>
              <a:t>BÀI TẬP LẮNG NGHE</a:t>
            </a:r>
            <a:endParaRPr sz="3600" b="1" dirty="0">
              <a:solidFill>
                <a:srgbClr val="C00000"/>
              </a:solidFill>
              <a:latin typeface="Arial" panose="020B0604020202020204" pitchFamily="34" charset="0"/>
              <a:ea typeface="Times New Roman"/>
              <a:cs typeface="Arial" panose="020B0604020202020204" pitchFamily="34" charset="0"/>
              <a:sym typeface="Times New Roman"/>
            </a:endParaRPr>
          </a:p>
        </p:txBody>
      </p:sp>
      <p:sp>
        <p:nvSpPr>
          <p:cNvPr id="514" name="Shape 514"/>
          <p:cNvSpPr txBox="1">
            <a:spLocks noGrp="1"/>
          </p:cNvSpPr>
          <p:nvPr>
            <p:ph type="body" idx="1"/>
          </p:nvPr>
        </p:nvSpPr>
        <p:spPr>
          <a:xfrm>
            <a:off x="564776" y="1777285"/>
            <a:ext cx="11147612" cy="4587889"/>
          </a:xfrm>
          <a:prstGeom prst="rect">
            <a:avLst/>
          </a:prstGeom>
          <a:noFill/>
          <a:ln>
            <a:noFill/>
          </a:ln>
        </p:spPr>
        <p:txBody>
          <a:bodyPr spcFirstLastPara="1" vert="horz" wrap="square" lIns="91425" tIns="45700" rIns="91425" bIns="45700" rtlCol="0" anchor="t" anchorCtr="0">
            <a:noAutofit/>
          </a:bodyPr>
          <a:lstStyle/>
          <a:p>
            <a:pPr marL="114300" indent="0">
              <a:lnSpc>
                <a:spcPct val="100000"/>
              </a:lnSpc>
              <a:spcBef>
                <a:spcPts val="600"/>
              </a:spcBef>
              <a:spcAft>
                <a:spcPts val="0"/>
              </a:spcAft>
              <a:buSzPts val="3000"/>
              <a:buNone/>
            </a:pPr>
            <a:r>
              <a:rPr lang="en-GB"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BN</a:t>
            </a:r>
            <a:r>
              <a:rPr lang="en-GB" sz="3200" i="1" dirty="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vi-VN"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B</a:t>
            </a:r>
            <a:r>
              <a:rPr lang="en-GB"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ỏ </a:t>
            </a:r>
            <a:r>
              <a:rPr lang="vi-VN"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sao được,</a:t>
            </a:r>
            <a:r>
              <a:rPr lang="en-GB"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i="1" dirty="0" err="1">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cũng</a:t>
            </a:r>
            <a:r>
              <a:rPr lang="en-GB" sz="3200" i="1" dirty="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i="1" dirty="0" err="1">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phải</a:t>
            </a:r>
            <a:r>
              <a:rPr lang="en-GB" sz="3200" i="1" dirty="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i="1" dirty="0" err="1">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ráng</a:t>
            </a:r>
            <a:r>
              <a:rPr lang="en-GB" sz="3200" i="1" dirty="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i="1" dirty="0" err="1"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chứ</a:t>
            </a:r>
            <a:r>
              <a:rPr lang="vi-VN" sz="3200" i="1" dirty="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vi-VN"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không </a:t>
            </a:r>
            <a:r>
              <a:rPr lang="en-GB" sz="3200" i="1" dirty="0" err="1"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bị</a:t>
            </a:r>
            <a:r>
              <a:rPr lang="en-GB"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i="1" dirty="0" err="1">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cắt</a:t>
            </a:r>
            <a:r>
              <a:rPr lang="en-GB" sz="3200" i="1" dirty="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i="1" dirty="0" err="1"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tiền</a:t>
            </a:r>
            <a:r>
              <a:rPr lang="vi-VN"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 sao</a:t>
            </a:r>
            <a:r>
              <a:rPr lang="en-GB"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a:t>
            </a:r>
            <a:endParaRPr sz="3200" i="1" dirty="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endParaRPr>
          </a:p>
          <a:p>
            <a:pPr marL="114300" indent="0">
              <a:lnSpc>
                <a:spcPct val="100000"/>
              </a:lnSpc>
              <a:spcBef>
                <a:spcPts val="600"/>
              </a:spcBef>
              <a:spcAft>
                <a:spcPts val="0"/>
              </a:spcAft>
              <a:buSzPts val="3000"/>
              <a:buNone/>
            </a:pP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TVV: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Vậy</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đằng</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nào</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em</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cũng</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phải</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điều</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trị</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bởi</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vì</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tiền</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hỗ</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trợ</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từ</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gia</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đình</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nên</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tốt</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nhất</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là</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em</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quyết</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tâm</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uống</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smtClean="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đi</a:t>
            </a:r>
            <a:r>
              <a:rPr lang="vi-VN" sz="3200" dirty="0" smtClean="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a:t>
            </a:r>
            <a:endParaRPr sz="3200" b="1" dirty="0" smtClean="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endParaRPr>
          </a:p>
          <a:p>
            <a:pPr marL="114300" indent="0">
              <a:lnSpc>
                <a:spcPct val="100000"/>
              </a:lnSpc>
              <a:spcBef>
                <a:spcPts val="600"/>
              </a:spcBef>
              <a:spcAft>
                <a:spcPts val="0"/>
              </a:spcAft>
              <a:buSzPts val="3000"/>
              <a:buNone/>
            </a:pPr>
            <a:r>
              <a:rPr lang="en-GB"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BN: </a:t>
            </a:r>
            <a:r>
              <a:rPr lang="en-GB" sz="3200" i="1" dirty="0" err="1"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Em</a:t>
            </a:r>
            <a:r>
              <a:rPr lang="en-GB"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i="1" dirty="0" err="1"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không</a:t>
            </a:r>
            <a:r>
              <a:rPr lang="en-GB"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i="1" dirty="0" err="1"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biết</a:t>
            </a:r>
            <a:r>
              <a:rPr lang="en-GB"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i="1" dirty="0" err="1"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uống</a:t>
            </a:r>
            <a:r>
              <a:rPr lang="en-GB"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vi-VN"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vô </a:t>
            </a:r>
            <a:r>
              <a:rPr lang="en-GB" sz="3200" i="1" dirty="0" err="1"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rồi</a:t>
            </a:r>
            <a:r>
              <a:rPr lang="en-GB"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i="1" dirty="0" err="1"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mọi</a:t>
            </a:r>
            <a:r>
              <a:rPr lang="en-GB"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i="1" dirty="0" err="1"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việc</a:t>
            </a:r>
            <a:r>
              <a:rPr lang="en-GB"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i="1" dirty="0" err="1"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sẽ</a:t>
            </a:r>
            <a:r>
              <a:rPr lang="en-GB"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i="1" dirty="0" err="1"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thế</a:t>
            </a:r>
            <a:r>
              <a:rPr lang="en-GB"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i="1" dirty="0" err="1"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nào</a:t>
            </a:r>
            <a:r>
              <a:rPr lang="en-GB"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i="1" dirty="0" err="1"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nữa</a:t>
            </a:r>
            <a:r>
              <a:rPr lang="en-GB"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rPr>
              <a:t>.</a:t>
            </a:r>
            <a:endParaRPr sz="3200" i="1" dirty="0" smtClean="0">
              <a:solidFill>
                <a:schemeClr val="dk1"/>
              </a:solidFill>
              <a:latin typeface="Arial" panose="020B0604020202020204" pitchFamily="34" charset="0"/>
              <a:ea typeface="Segoe UI Historic" panose="020B0502040204020203" pitchFamily="34" charset="0"/>
              <a:cs typeface="Arial" panose="020B0604020202020204" pitchFamily="34" charset="0"/>
              <a:sym typeface="Times New Roman"/>
            </a:endParaRPr>
          </a:p>
          <a:p>
            <a:pPr marL="114300" indent="0">
              <a:lnSpc>
                <a:spcPct val="100000"/>
              </a:lnSpc>
              <a:spcBef>
                <a:spcPts val="600"/>
              </a:spcBef>
              <a:spcAft>
                <a:spcPts val="0"/>
              </a:spcAft>
              <a:buSzPts val="3000"/>
              <a:buNone/>
            </a:pPr>
            <a:r>
              <a:rPr lang="en-GB" sz="3200" dirty="0" smtClean="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TVV</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Tất</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nhiên</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là</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mọi</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chuyện</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sẽ</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tốt</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vi-VN" sz="3200" dirty="0" smtClean="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thôi</a:t>
            </a:r>
            <a:r>
              <a:rPr lang="en-GB" sz="3200" dirty="0" smtClean="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a:t>
            </a:r>
            <a:r>
              <a:rPr lang="vi-VN" sz="3200" dirty="0" smtClean="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vì</a:t>
            </a:r>
            <a:r>
              <a:rPr lang="en-GB" sz="3200" dirty="0" smtClean="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ở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đây</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ai</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cũng</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vậy</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r>
              <a:rPr lang="en-GB" sz="3200" dirty="0" err="1">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mà</a:t>
            </a:r>
            <a:r>
              <a:rPr lang="en-GB" sz="3200"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rPr>
              <a:t>. </a:t>
            </a:r>
            <a:endParaRPr sz="3200" b="1" dirty="0">
              <a:solidFill>
                <a:srgbClr val="0000CC"/>
              </a:solidFill>
              <a:latin typeface="Arial" panose="020B0604020202020204" pitchFamily="34" charset="0"/>
              <a:ea typeface="Segoe UI Historic" panose="020B0502040204020203" pitchFamily="34" charset="0"/>
              <a:cs typeface="Arial" panose="020B0604020202020204" pitchFamily="34" charset="0"/>
              <a:sym typeface="Times New Roman"/>
            </a:endParaRPr>
          </a:p>
        </p:txBody>
      </p:sp>
      <p:sp>
        <p:nvSpPr>
          <p:cNvPr id="4" name="Oval 3"/>
          <p:cNvSpPr/>
          <p:nvPr/>
        </p:nvSpPr>
        <p:spPr>
          <a:xfrm rot="10800000" flipV="1">
            <a:off x="10475259" y="3012139"/>
            <a:ext cx="820268" cy="57822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b="1" dirty="0" smtClean="0"/>
              <a:t>#4</a:t>
            </a:r>
            <a:endParaRPr lang="vi-VN" b="1" dirty="0"/>
          </a:p>
        </p:txBody>
      </p:sp>
      <p:sp>
        <p:nvSpPr>
          <p:cNvPr id="5" name="Oval 4"/>
          <p:cNvSpPr/>
          <p:nvPr/>
        </p:nvSpPr>
        <p:spPr>
          <a:xfrm rot="10800000" flipV="1">
            <a:off x="10475259" y="4640717"/>
            <a:ext cx="820268" cy="557737"/>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b="1" dirty="0" smtClean="0"/>
              <a:t>#10</a:t>
            </a:r>
            <a:endParaRPr lang="vi-VN" b="1" dirty="0"/>
          </a:p>
        </p:txBody>
      </p:sp>
    </p:spTree>
    <p:extLst>
      <p:ext uri="{BB962C8B-B14F-4D97-AF65-F5344CB8AC3E}">
        <p14:creationId xmlns:p14="http://schemas.microsoft.com/office/powerpoint/2010/main" val="2499434527"/>
      </p:ext>
    </p:extLst>
  </p:cSld>
  <p:clrMapOvr>
    <a:masterClrMapping/>
  </p:clrMapOvr>
  <p:transition spd="slow">
    <p:push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Shape 520"/>
          <p:cNvSpPr txBox="1">
            <a:spLocks noGrp="1"/>
          </p:cNvSpPr>
          <p:nvPr>
            <p:ph type="title"/>
          </p:nvPr>
        </p:nvSpPr>
        <p:spPr>
          <a:xfrm>
            <a:off x="1236372" y="376518"/>
            <a:ext cx="9800822" cy="887507"/>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smtClean="0">
                <a:solidFill>
                  <a:srgbClr val="0070C0"/>
                </a:solidFill>
                <a:latin typeface="Arial" panose="020B0604020202020204" pitchFamily="34" charset="0"/>
                <a:cs typeface="Arial" panose="020B0604020202020204" pitchFamily="34" charset="0"/>
              </a:rPr>
              <a:t/>
            </a:r>
            <a:br>
              <a:rPr lang="vi-VN" sz="3600" b="1" dirty="0" smtClean="0">
                <a:solidFill>
                  <a:srgbClr val="0070C0"/>
                </a:solidFill>
                <a:latin typeface="Arial" panose="020B0604020202020204" pitchFamily="34" charset="0"/>
                <a:cs typeface="Arial" panose="020B0604020202020204" pitchFamily="34" charset="0"/>
              </a:rPr>
            </a:br>
            <a:r>
              <a:rPr lang="vi-VN" sz="3600" b="1" dirty="0" smtClean="0">
                <a:solidFill>
                  <a:srgbClr val="FF0000"/>
                </a:solidFill>
                <a:latin typeface="Arial" panose="020B0604020202020204" pitchFamily="34" charset="0"/>
                <a:cs typeface="Arial" panose="020B0604020202020204" pitchFamily="34" charset="0"/>
              </a:rPr>
              <a:t>KỸ NĂNG </a:t>
            </a:r>
            <a:r>
              <a:rPr lang="vi-VN" sz="3600" b="1" dirty="0">
                <a:solidFill>
                  <a:srgbClr val="FF0000"/>
                </a:solidFill>
                <a:latin typeface="Arial" panose="020B0604020202020204" pitchFamily="34" charset="0"/>
                <a:cs typeface="Arial" panose="020B0604020202020204" pitchFamily="34" charset="0"/>
              </a:rPr>
              <a:t>TƯ VẤN VÀ GIAO </a:t>
            </a:r>
            <a:r>
              <a:rPr lang="vi-VN" sz="3600" b="1" dirty="0" smtClean="0">
                <a:solidFill>
                  <a:srgbClr val="FF0000"/>
                </a:solidFill>
                <a:latin typeface="Arial" panose="020B0604020202020204" pitchFamily="34" charset="0"/>
                <a:cs typeface="Arial" panose="020B0604020202020204" pitchFamily="34" charset="0"/>
              </a:rPr>
              <a:t>TIẾP</a:t>
            </a:r>
            <a:br>
              <a:rPr lang="vi-VN" sz="3600" b="1" dirty="0" smtClean="0">
                <a:solidFill>
                  <a:srgbClr val="FF0000"/>
                </a:solidFill>
                <a:latin typeface="Arial" panose="020B0604020202020204" pitchFamily="34" charset="0"/>
                <a:cs typeface="Arial" panose="020B0604020202020204" pitchFamily="34" charset="0"/>
              </a:rPr>
            </a:br>
            <a:r>
              <a:rPr lang="vi-VN" sz="3600" b="1" dirty="0" smtClean="0">
                <a:solidFill>
                  <a:srgbClr val="FF0000"/>
                </a:solidFill>
                <a:latin typeface="Arial" panose="020B0604020202020204" pitchFamily="34" charset="0"/>
                <a:cs typeface="Arial" panose="020B0604020202020204" pitchFamily="34" charset="0"/>
              </a:rPr>
              <a:t> </a:t>
            </a:r>
            <a:r>
              <a:rPr lang="vi-VN" sz="3600" b="1" dirty="0">
                <a:solidFill>
                  <a:srgbClr val="FF0000"/>
                </a:solidFill>
                <a:latin typeface="Arial" panose="020B0604020202020204" pitchFamily="34" charset="0"/>
                <a:cs typeface="Arial" panose="020B0604020202020204" pitchFamily="34" charset="0"/>
              </a:rPr>
              <a:t>VỚI NGƯỜI </a:t>
            </a:r>
            <a:r>
              <a:rPr lang="vi-VN" sz="3600" b="1" dirty="0" smtClean="0">
                <a:solidFill>
                  <a:srgbClr val="FF0000"/>
                </a:solidFill>
                <a:latin typeface="Arial" panose="020B0604020202020204" pitchFamily="34" charset="0"/>
                <a:cs typeface="Arial" panose="020B0604020202020204" pitchFamily="34" charset="0"/>
              </a:rPr>
              <a:t>RỐI LOẠN SỬ DỤNG CHẤT</a:t>
            </a:r>
            <a:endParaRPr sz="3600" b="1" dirty="0">
              <a:solidFill>
                <a:srgbClr val="C00000"/>
              </a:solidFill>
              <a:latin typeface="Arial" panose="020B0604020202020204" pitchFamily="34" charset="0"/>
              <a:ea typeface="Times New Roman"/>
              <a:cs typeface="Arial" panose="020B0604020202020204" pitchFamily="34" charset="0"/>
              <a:sym typeface="Times New Roman"/>
            </a:endParaRPr>
          </a:p>
        </p:txBody>
      </p:sp>
      <p:sp>
        <p:nvSpPr>
          <p:cNvPr id="521" name="Shape 521"/>
          <p:cNvSpPr txBox="1">
            <a:spLocks noGrp="1"/>
          </p:cNvSpPr>
          <p:nvPr>
            <p:ph type="body" idx="1"/>
          </p:nvPr>
        </p:nvSpPr>
        <p:spPr>
          <a:xfrm>
            <a:off x="991673" y="2245659"/>
            <a:ext cx="10045521" cy="3647074"/>
          </a:xfrm>
          <a:prstGeom prst="rect">
            <a:avLst/>
          </a:prstGeom>
          <a:noFill/>
          <a:ln>
            <a:noFill/>
          </a:ln>
        </p:spPr>
        <p:txBody>
          <a:bodyPr spcFirstLastPara="1" vert="horz" wrap="square" lIns="91425" tIns="45700" rIns="91425" bIns="45700" rtlCol="0" anchor="t" anchorCtr="0">
            <a:noAutofit/>
          </a:bodyPr>
          <a:lstStyle/>
          <a:p>
            <a:pPr marL="127000" indent="0">
              <a:lnSpc>
                <a:spcPct val="100000"/>
              </a:lnSpc>
              <a:spcBef>
                <a:spcPts val="0"/>
              </a:spcBef>
              <a:spcAft>
                <a:spcPts val="0"/>
              </a:spcAft>
              <a:buSzPts val="3000"/>
              <a:buNone/>
            </a:pPr>
            <a:r>
              <a:rPr lang="vi-VN" sz="3200" b="1" dirty="0">
                <a:solidFill>
                  <a:srgbClr val="0070C0"/>
                </a:solidFill>
                <a:ea typeface="Times New Roman"/>
                <a:cs typeface="Arial" panose="020B0604020202020204" pitchFamily="34" charset="0"/>
                <a:sym typeface="Times New Roman"/>
              </a:rPr>
              <a:t>6.</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smtClean="0">
                <a:solidFill>
                  <a:srgbClr val="0070C0"/>
                </a:solidFill>
                <a:latin typeface="Arial" panose="020B0604020202020204" pitchFamily="34" charset="0"/>
                <a:ea typeface="Times New Roman"/>
                <a:cs typeface="Arial" panose="020B0604020202020204" pitchFamily="34" charset="0"/>
                <a:sym typeface="Times New Roman"/>
              </a:rPr>
              <a:t>K</a:t>
            </a:r>
            <a:r>
              <a:rPr lang="vi-VN" sz="3200" b="1" dirty="0" smtClean="0">
                <a:solidFill>
                  <a:srgbClr val="0070C0"/>
                </a:solidFill>
                <a:latin typeface="Arial" panose="020B0604020202020204" pitchFamily="34" charset="0"/>
                <a:ea typeface="Times New Roman"/>
                <a:cs typeface="Arial" panose="020B0604020202020204" pitchFamily="34" charset="0"/>
                <a:sym typeface="Times New Roman"/>
              </a:rPr>
              <a:t>ỹ năng khẳng định: </a:t>
            </a:r>
            <a:endParaRPr lang="vi-VN" sz="3200" dirty="0" smtClean="0">
              <a:solidFill>
                <a:srgbClr val="0070C0"/>
              </a:solidFill>
              <a:latin typeface="Arial" panose="020B0604020202020204" pitchFamily="34" charset="0"/>
              <a:ea typeface="Times New Roman"/>
              <a:cs typeface="Arial" panose="020B0604020202020204" pitchFamily="34" charset="0"/>
              <a:sym typeface="Times New Roman"/>
            </a:endParaRPr>
          </a:p>
          <a:p>
            <a:pPr marL="342900" indent="-215900">
              <a:lnSpc>
                <a:spcPct val="100000"/>
              </a:lnSpc>
              <a:spcBef>
                <a:spcPts val="0"/>
              </a:spcBef>
              <a:spcAft>
                <a:spcPts val="0"/>
              </a:spcAft>
              <a:buSzPts val="3000"/>
              <a:buFont typeface="Arial"/>
              <a:buChar char="•"/>
            </a:pP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Khẳng định là công nhận mỗi n</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gười</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 đều</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có</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giá</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smtClean="0">
                <a:solidFill>
                  <a:srgbClr val="0070C0"/>
                </a:solidFill>
                <a:latin typeface="Arial" panose="020B0604020202020204" pitchFamily="34" charset="0"/>
                <a:ea typeface="Times New Roman"/>
                <a:cs typeface="Arial" panose="020B0604020202020204" pitchFamily="34" charset="0"/>
                <a:sym typeface="Times New Roman"/>
              </a:rPr>
              <a:t>trị</a:t>
            </a:r>
            <a:r>
              <a:rPr lang="vi-VN" sz="3200" b="1" dirty="0">
                <a:solidFill>
                  <a:srgbClr val="0070C0"/>
                </a:solidFill>
                <a:latin typeface="Arial" panose="020B0604020202020204" pitchFamily="34" charset="0"/>
                <a:ea typeface="Times New Roman"/>
                <a:cs typeface="Arial" panose="020B0604020202020204" pitchFamily="34" charset="0"/>
                <a:sym typeface="Times New Roman"/>
              </a:rPr>
              <a:t>.</a:t>
            </a:r>
            <a:endParaRPr sz="3200" dirty="0">
              <a:solidFill>
                <a:srgbClr val="0070C0"/>
              </a:solidFill>
              <a:latin typeface="Arial" panose="020B0604020202020204" pitchFamily="34" charset="0"/>
              <a:ea typeface="Times New Roman"/>
              <a:cs typeface="Arial" panose="020B0604020202020204" pitchFamily="34" charset="0"/>
              <a:sym typeface="Times New Roman"/>
            </a:endParaRPr>
          </a:p>
          <a:p>
            <a:pPr marL="342900" indent="-215900">
              <a:lnSpc>
                <a:spcPct val="100000"/>
              </a:lnSpc>
              <a:spcBef>
                <a:spcPts val="640"/>
              </a:spcBef>
              <a:spcAft>
                <a:spcPts val="0"/>
              </a:spcAft>
              <a:buSzPts val="3000"/>
              <a:buFont typeface="Arial"/>
              <a:buChar char="•"/>
            </a:pP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Khẳng</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định</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là</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nhận</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ra</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thừa</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nhận</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và</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nhấn</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mạnh</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những</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điểm</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tích</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cực</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 nơi</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KH.</a:t>
            </a:r>
            <a:endParaRPr sz="3200" dirty="0">
              <a:solidFill>
                <a:srgbClr val="0070C0"/>
              </a:solidFill>
              <a:latin typeface="Arial" panose="020B0604020202020204" pitchFamily="34" charset="0"/>
              <a:ea typeface="Times New Roman"/>
              <a:cs typeface="Arial" panose="020B0604020202020204" pitchFamily="34" charset="0"/>
              <a:sym typeface="Times New Roman"/>
            </a:endParaRPr>
          </a:p>
          <a:p>
            <a:pPr marL="342900" indent="-215900">
              <a:lnSpc>
                <a:spcPct val="100000"/>
              </a:lnSpc>
              <a:spcBef>
                <a:spcPts val="640"/>
              </a:spcBef>
              <a:spcAft>
                <a:spcPts val="0"/>
              </a:spcAft>
              <a:buSzPts val="3000"/>
              <a:buFont typeface="Arial"/>
              <a:buChar char="•"/>
            </a:pP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Kỹ</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năng</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khẳng</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định</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dùng</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để</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hỗ</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smtClean="0">
                <a:solidFill>
                  <a:srgbClr val="0070C0"/>
                </a:solidFill>
                <a:latin typeface="Arial" panose="020B0604020202020204" pitchFamily="34" charset="0"/>
                <a:ea typeface="Times New Roman"/>
                <a:cs typeface="Arial" panose="020B0604020202020204" pitchFamily="34" charset="0"/>
                <a:sym typeface="Times New Roman"/>
              </a:rPr>
              <a:t>trợ</a:t>
            </a:r>
            <a:r>
              <a:rPr lang="vi-VN" sz="3200" b="1" dirty="0">
                <a:solidFill>
                  <a:srgbClr val="0070C0"/>
                </a:solidFill>
                <a:latin typeface="Arial" panose="020B0604020202020204" pitchFamily="34" charset="0"/>
                <a:ea typeface="Times New Roman"/>
                <a:cs typeface="Arial" panose="020B0604020202020204" pitchFamily="34" charset="0"/>
                <a:sym typeface="Times New Roman"/>
              </a:rPr>
              <a:t>,</a:t>
            </a:r>
            <a:r>
              <a:rPr lang="en-GB" sz="3200" b="1"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a:solidFill>
                  <a:srgbClr val="0070C0"/>
                </a:solidFill>
                <a:latin typeface="Arial" panose="020B0604020202020204" pitchFamily="34" charset="0"/>
                <a:ea typeface="Times New Roman"/>
                <a:cs typeface="Arial" panose="020B0604020202020204" pitchFamily="34" charset="0"/>
                <a:sym typeface="Times New Roman"/>
              </a:rPr>
              <a:t>khuyến</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b="1" dirty="0" err="1" smtClean="0">
                <a:solidFill>
                  <a:srgbClr val="0070C0"/>
                </a:solidFill>
                <a:latin typeface="Arial" panose="020B0604020202020204" pitchFamily="34" charset="0"/>
                <a:ea typeface="Times New Roman"/>
                <a:cs typeface="Arial" panose="020B0604020202020204" pitchFamily="34" charset="0"/>
                <a:sym typeface="Times New Roman"/>
              </a:rPr>
              <a:t>khích</a:t>
            </a:r>
            <a:r>
              <a:rPr lang="vi-VN" sz="3200" b="1" dirty="0" smtClean="0">
                <a:solidFill>
                  <a:srgbClr val="0070C0"/>
                </a:solidFill>
                <a:latin typeface="Arial" panose="020B0604020202020204" pitchFamily="34" charset="0"/>
                <a:ea typeface="Times New Roman"/>
                <a:cs typeface="Arial" panose="020B0604020202020204" pitchFamily="34" charset="0"/>
                <a:sym typeface="Times New Roman"/>
              </a:rPr>
              <a:t>, và động viên</a:t>
            </a:r>
            <a:r>
              <a:rPr lang="en-GB" sz="3200" b="1"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vi-VN" sz="3200" b="1" dirty="0" smtClean="0">
                <a:solidFill>
                  <a:srgbClr val="0070C0"/>
                </a:solidFill>
                <a:latin typeface="Arial" panose="020B0604020202020204" pitchFamily="34" charset="0"/>
                <a:ea typeface="Times New Roman"/>
                <a:cs typeface="Arial" panose="020B0604020202020204" pitchFamily="34" charset="0"/>
                <a:sym typeface="Times New Roman"/>
              </a:rPr>
              <a:t>KH</a:t>
            </a:r>
            <a:r>
              <a:rPr lang="en-GB" sz="3200" b="1" dirty="0" smtClean="0">
                <a:solidFill>
                  <a:srgbClr val="0070C0"/>
                </a:solidFill>
                <a:latin typeface="Arial" panose="020B0604020202020204" pitchFamily="34" charset="0"/>
                <a:ea typeface="Times New Roman"/>
                <a:cs typeface="Arial" panose="020B0604020202020204" pitchFamily="34" charset="0"/>
                <a:sym typeface="Times New Roman"/>
              </a:rPr>
              <a:t>.</a:t>
            </a:r>
            <a:endParaRPr sz="3200" b="1" dirty="0">
              <a:solidFill>
                <a:srgbClr val="0070C0"/>
              </a:solidFill>
              <a:latin typeface="Arial" panose="020B0604020202020204" pitchFamily="34" charset="0"/>
              <a:ea typeface="Times New Roman"/>
              <a:cs typeface="Arial" panose="020B0604020202020204" pitchFamily="34" charset="0"/>
              <a:sym typeface="Times New Roman"/>
            </a:endParaRPr>
          </a:p>
        </p:txBody>
      </p:sp>
    </p:spTree>
    <p:extLst>
      <p:ext uri="{BB962C8B-B14F-4D97-AF65-F5344CB8AC3E}">
        <p14:creationId xmlns:p14="http://schemas.microsoft.com/office/powerpoint/2010/main" val="4263091707"/>
      </p:ext>
    </p:extLst>
  </p:cSld>
  <p:clrMapOvr>
    <a:masterClrMapping/>
  </p:clrMapOvr>
  <p:transition spd="slow">
    <p:push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Shape 527"/>
          <p:cNvSpPr txBox="1">
            <a:spLocks noGrp="1"/>
          </p:cNvSpPr>
          <p:nvPr>
            <p:ph type="title"/>
          </p:nvPr>
        </p:nvSpPr>
        <p:spPr>
          <a:xfrm>
            <a:off x="1094703" y="489397"/>
            <a:ext cx="10106697" cy="1236372"/>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a:solidFill>
                  <a:srgbClr val="FF0000"/>
                </a:solidFill>
                <a:latin typeface="Arial" panose="020B0604020202020204" pitchFamily="34" charset="0"/>
                <a:cs typeface="Arial" panose="020B0604020202020204" pitchFamily="34" charset="0"/>
              </a:rPr>
              <a:t>KN TƯ VẤN VÀ GIAO TIẾP VỚI NGƯỜI RLSDC</a:t>
            </a:r>
            <a:br>
              <a:rPr lang="vi-VN" sz="3600" b="1" dirty="0">
                <a:solidFill>
                  <a:srgbClr val="FF0000"/>
                </a:solidFill>
                <a:latin typeface="Arial" panose="020B0604020202020204" pitchFamily="34" charset="0"/>
                <a:cs typeface="Arial" panose="020B0604020202020204" pitchFamily="34" charset="0"/>
              </a:rPr>
            </a:br>
            <a:r>
              <a:rPr lang="en-GB" sz="3200" b="1" dirty="0" smtClean="0">
                <a:solidFill>
                  <a:srgbClr val="0070C0"/>
                </a:solidFill>
                <a:latin typeface="Arial" panose="020B0604020202020204" pitchFamily="34" charset="0"/>
                <a:ea typeface="Times New Roman"/>
                <a:cs typeface="Arial" panose="020B0604020202020204" pitchFamily="34" charset="0"/>
                <a:sym typeface="Times New Roman"/>
              </a:rPr>
              <a:t>KỸ </a:t>
            </a: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NĂNG KHẲNG </a:t>
            </a:r>
            <a:r>
              <a:rPr lang="en-GB" sz="3200" b="1" dirty="0" smtClean="0">
                <a:solidFill>
                  <a:srgbClr val="0070C0"/>
                </a:solidFill>
                <a:latin typeface="Arial" panose="020B0604020202020204" pitchFamily="34" charset="0"/>
                <a:ea typeface="Times New Roman"/>
                <a:cs typeface="Arial" panose="020B0604020202020204" pitchFamily="34" charset="0"/>
                <a:sym typeface="Times New Roman"/>
              </a:rPr>
              <a:t>ĐỊNH</a:t>
            </a:r>
            <a:r>
              <a:rPr lang="vi-VN" sz="3200" b="1" dirty="0" smtClean="0">
                <a:solidFill>
                  <a:srgbClr val="0070C0"/>
                </a:solidFill>
                <a:latin typeface="Arial" panose="020B0604020202020204" pitchFamily="34" charset="0"/>
                <a:ea typeface="Times New Roman"/>
                <a:cs typeface="Arial" panose="020B0604020202020204" pitchFamily="34" charset="0"/>
                <a:sym typeface="Times New Roman"/>
              </a:rPr>
              <a:t> (tt)</a:t>
            </a:r>
            <a:endParaRPr sz="3200" b="1" dirty="0">
              <a:solidFill>
                <a:srgbClr val="0070C0"/>
              </a:solidFill>
              <a:latin typeface="Arial" panose="020B0604020202020204" pitchFamily="34" charset="0"/>
              <a:ea typeface="Times New Roman"/>
              <a:cs typeface="Arial" panose="020B0604020202020204" pitchFamily="34" charset="0"/>
              <a:sym typeface="Times New Roman"/>
            </a:endParaRPr>
          </a:p>
        </p:txBody>
      </p:sp>
      <p:sp>
        <p:nvSpPr>
          <p:cNvPr id="528" name="Shape 528"/>
          <p:cNvSpPr txBox="1">
            <a:spLocks noGrp="1"/>
          </p:cNvSpPr>
          <p:nvPr>
            <p:ph type="body" idx="1"/>
          </p:nvPr>
        </p:nvSpPr>
        <p:spPr>
          <a:xfrm>
            <a:off x="820271" y="1893194"/>
            <a:ext cx="10551773" cy="4317602"/>
          </a:xfrm>
          <a:prstGeom prst="rect">
            <a:avLst/>
          </a:prstGeom>
          <a:noFill/>
          <a:ln>
            <a:noFill/>
          </a:ln>
        </p:spPr>
        <p:txBody>
          <a:bodyPr spcFirstLastPara="1" vert="horz" wrap="square" lIns="91425" tIns="45700" rIns="91425" bIns="45700" rtlCol="0" anchor="t" anchorCtr="0">
            <a:noAutofit/>
          </a:bodyPr>
          <a:lstStyle/>
          <a:p>
            <a:pPr marL="114300" indent="0">
              <a:lnSpc>
                <a:spcPct val="80000"/>
              </a:lnSpc>
              <a:spcBef>
                <a:spcPts val="0"/>
              </a:spcBef>
              <a:spcAft>
                <a:spcPts val="0"/>
              </a:spcAft>
              <a:buSzPts val="3150"/>
              <a:buNone/>
            </a:pP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L</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à</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đưa</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ra</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những</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nhận</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xét</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đúng và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tích</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cực</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về</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vi-VN" sz="3200" dirty="0" smtClean="0">
                <a:solidFill>
                  <a:srgbClr val="0070C0"/>
                </a:solidFill>
                <a:latin typeface="Arial" panose="020B0604020202020204" pitchFamily="34" charset="0"/>
                <a:ea typeface="Times New Roman"/>
                <a:cs typeface="Arial" panose="020B0604020202020204" pitchFamily="34" charset="0"/>
                <a:sym typeface="Times New Roman"/>
              </a:rPr>
              <a:t>KH</a:t>
            </a:r>
            <a:r>
              <a:rPr lang="vi-VN" sz="3200" dirty="0">
                <a:solidFill>
                  <a:srgbClr val="0070C0"/>
                </a:solidFill>
                <a:latin typeface="Arial" panose="020B0604020202020204" pitchFamily="34" charset="0"/>
                <a:ea typeface="Times New Roman"/>
                <a:cs typeface="Arial" panose="020B0604020202020204" pitchFamily="34" charset="0"/>
                <a:sym typeface="Times New Roman"/>
              </a:rPr>
              <a:t>:</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endParaRPr sz="3200" dirty="0">
              <a:solidFill>
                <a:srgbClr val="0070C0"/>
              </a:solidFill>
              <a:latin typeface="Arial" panose="020B0604020202020204" pitchFamily="34" charset="0"/>
              <a:ea typeface="Times New Roman"/>
              <a:cs typeface="Arial" panose="020B0604020202020204" pitchFamily="34" charset="0"/>
              <a:sym typeface="Times New Roman"/>
            </a:endParaRPr>
          </a:p>
          <a:p>
            <a:pPr marL="114300" indent="0">
              <a:lnSpc>
                <a:spcPct val="80000"/>
              </a:lnSpc>
              <a:spcBef>
                <a:spcPts val="510"/>
              </a:spcBef>
              <a:spcAft>
                <a:spcPts val="0"/>
              </a:spcAft>
              <a:buSzPts val="2400"/>
              <a:buNone/>
            </a:pP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chemeClr val="tx1"/>
                </a:solidFill>
                <a:latin typeface="Arial" panose="020B0604020202020204" pitchFamily="34" charset="0"/>
                <a:ea typeface="Times New Roman"/>
                <a:cs typeface="Arial" panose="020B0604020202020204" pitchFamily="34" charset="0"/>
                <a:sym typeface="Times New Roman"/>
              </a:rPr>
              <a:t>Cảm</a:t>
            </a: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a:solidFill>
                  <a:schemeClr val="tx1"/>
                </a:solidFill>
                <a:latin typeface="Arial" panose="020B0604020202020204" pitchFamily="34" charset="0"/>
                <a:ea typeface="Times New Roman"/>
                <a:cs typeface="Arial" panose="020B0604020202020204" pitchFamily="34" charset="0"/>
                <a:sym typeface="Times New Roman"/>
              </a:rPr>
              <a:t>ơn</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chemeClr val="tx1"/>
                </a:solidFill>
                <a:latin typeface="Arial" panose="020B0604020202020204" pitchFamily="34" charset="0"/>
                <a:ea typeface="Times New Roman"/>
                <a:cs typeface="Arial" panose="020B0604020202020204" pitchFamily="34" charset="0"/>
                <a:sym typeface="Times New Roman"/>
              </a:rPr>
              <a:t>em</a:t>
            </a: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a:solidFill>
                  <a:schemeClr val="tx1"/>
                </a:solidFill>
                <a:latin typeface="Arial" panose="020B0604020202020204" pitchFamily="34" charset="0"/>
                <a:ea typeface="Times New Roman"/>
                <a:cs typeface="Arial" panose="020B0604020202020204" pitchFamily="34" charset="0"/>
                <a:sym typeface="Times New Roman"/>
              </a:rPr>
              <a:t>đã</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a:solidFill>
                  <a:schemeClr val="tx1"/>
                </a:solidFill>
                <a:latin typeface="Arial" panose="020B0604020202020204" pitchFamily="34" charset="0"/>
                <a:ea typeface="Times New Roman"/>
                <a:cs typeface="Arial" panose="020B0604020202020204" pitchFamily="34" charset="0"/>
                <a:sym typeface="Times New Roman"/>
              </a:rPr>
              <a:t>đến</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a:solidFill>
                  <a:schemeClr val="tx1"/>
                </a:solidFill>
                <a:latin typeface="Arial" panose="020B0604020202020204" pitchFamily="34" charset="0"/>
                <a:ea typeface="Times New Roman"/>
                <a:cs typeface="Arial" panose="020B0604020202020204" pitchFamily="34" charset="0"/>
                <a:sym typeface="Times New Roman"/>
              </a:rPr>
              <a:t>đây</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a:solidFill>
                  <a:schemeClr val="tx1"/>
                </a:solidFill>
                <a:latin typeface="Arial" panose="020B0604020202020204" pitchFamily="34" charset="0"/>
                <a:ea typeface="Times New Roman"/>
                <a:cs typeface="Arial" panose="020B0604020202020204" pitchFamily="34" charset="0"/>
                <a:sym typeface="Times New Roman"/>
              </a:rPr>
              <a:t>hôm</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nay </a:t>
            </a:r>
            <a:r>
              <a:rPr lang="en-GB" sz="3200" dirty="0" err="1" smtClean="0">
                <a:solidFill>
                  <a:schemeClr val="tx1"/>
                </a:solidFill>
                <a:latin typeface="Arial" panose="020B0604020202020204" pitchFamily="34" charset="0"/>
                <a:ea typeface="Times New Roman"/>
                <a:cs typeface="Arial" panose="020B0604020202020204" pitchFamily="34" charset="0"/>
                <a:sym typeface="Times New Roman"/>
              </a:rPr>
              <a:t>và</a:t>
            </a: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a:solidFill>
                  <a:schemeClr val="tx1"/>
                </a:solidFill>
                <a:latin typeface="Arial" panose="020B0604020202020204" pitchFamily="34" charset="0"/>
                <a:ea typeface="Times New Roman"/>
                <a:cs typeface="Arial" panose="020B0604020202020204" pitchFamily="34" charset="0"/>
                <a:sym typeface="Times New Roman"/>
              </a:rPr>
              <a:t>còn</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a:solidFill>
                  <a:schemeClr val="tx1"/>
                </a:solidFill>
                <a:latin typeface="Arial" panose="020B0604020202020204" pitchFamily="34" charset="0"/>
                <a:ea typeface="Times New Roman"/>
                <a:cs typeface="Arial" panose="020B0604020202020204" pitchFamily="34" charset="0"/>
                <a:sym typeface="Times New Roman"/>
              </a:rPr>
              <a:t>đến</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a:solidFill>
                  <a:schemeClr val="tx1"/>
                </a:solidFill>
                <a:latin typeface="Arial" panose="020B0604020202020204" pitchFamily="34" charset="0"/>
                <a:ea typeface="Times New Roman"/>
                <a:cs typeface="Arial" panose="020B0604020202020204" pitchFamily="34" charset="0"/>
                <a:sym typeface="Times New Roman"/>
              </a:rPr>
              <a:t>sớm</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chemeClr val="tx1"/>
                </a:solidFill>
                <a:latin typeface="Arial" panose="020B0604020202020204" pitchFamily="34" charset="0"/>
                <a:ea typeface="Times New Roman"/>
                <a:cs typeface="Arial" panose="020B0604020202020204" pitchFamily="34" charset="0"/>
                <a:sym typeface="Times New Roman"/>
              </a:rPr>
              <a:t>nữa</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a:t>
            </a:r>
            <a:endParaRPr lang="en-GB" sz="3200" dirty="0" smtClean="0">
              <a:solidFill>
                <a:schemeClr val="tx1"/>
              </a:solidFill>
              <a:latin typeface="Arial" panose="020B0604020202020204" pitchFamily="34" charset="0"/>
              <a:ea typeface="Times New Roman"/>
              <a:cs typeface="Arial" panose="020B0604020202020204" pitchFamily="34" charset="0"/>
              <a:sym typeface="Times New Roman"/>
            </a:endParaRPr>
          </a:p>
          <a:p>
            <a:pPr marL="114300" indent="0">
              <a:lnSpc>
                <a:spcPct val="80000"/>
              </a:lnSpc>
              <a:spcBef>
                <a:spcPts val="510"/>
              </a:spcBef>
              <a:spcAft>
                <a:spcPts val="0"/>
              </a:spcAft>
              <a:buSzPts val="2400"/>
              <a:buNone/>
            </a:pPr>
            <a:r>
              <a:rPr lang="en-GB"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B050"/>
                </a:solidFill>
                <a:latin typeface="Arial" panose="020B0604020202020204" pitchFamily="34" charset="0"/>
                <a:ea typeface="Times New Roman"/>
                <a:cs typeface="Arial" panose="020B0604020202020204" pitchFamily="34" charset="0"/>
                <a:sym typeface="Times New Roman"/>
              </a:rPr>
              <a:t>Tháng</a:t>
            </a:r>
            <a:r>
              <a:rPr lang="en-US"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US" sz="3200" dirty="0" err="1">
                <a:solidFill>
                  <a:srgbClr val="00B050"/>
                </a:solidFill>
                <a:latin typeface="Arial" panose="020B0604020202020204" pitchFamily="34" charset="0"/>
                <a:ea typeface="Times New Roman"/>
                <a:cs typeface="Arial" panose="020B0604020202020204" pitchFamily="34" charset="0"/>
                <a:sym typeface="Times New Roman"/>
              </a:rPr>
              <a:t>này</a:t>
            </a:r>
            <a:r>
              <a:rPr lang="en-US" sz="3200" dirty="0">
                <a:solidFill>
                  <a:srgbClr val="00B05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B050"/>
                </a:solidFill>
                <a:latin typeface="Arial" panose="020B0604020202020204" pitchFamily="34" charset="0"/>
                <a:ea typeface="Times New Roman"/>
                <a:cs typeface="Arial" panose="020B0604020202020204" pitchFamily="34" charset="0"/>
                <a:sym typeface="Times New Roman"/>
              </a:rPr>
              <a:t>chị</a:t>
            </a:r>
            <a:r>
              <a:rPr lang="en-US"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B050"/>
                </a:solidFill>
                <a:latin typeface="Arial" panose="020B0604020202020204" pitchFamily="34" charset="0"/>
                <a:ea typeface="Times New Roman"/>
                <a:cs typeface="Arial" panose="020B0604020202020204" pitchFamily="34" charset="0"/>
                <a:sym typeface="Times New Roman"/>
              </a:rPr>
              <a:t>thấy</a:t>
            </a:r>
            <a:r>
              <a:rPr lang="en-US"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B050"/>
                </a:solidFill>
                <a:latin typeface="Arial" panose="020B0604020202020204" pitchFamily="34" charset="0"/>
                <a:ea typeface="Times New Roman"/>
                <a:cs typeface="Arial" panose="020B0604020202020204" pitchFamily="34" charset="0"/>
                <a:sym typeface="Times New Roman"/>
              </a:rPr>
              <a:t>em</a:t>
            </a:r>
            <a:r>
              <a:rPr lang="en-US"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vi-VN" sz="3200" dirty="0">
                <a:solidFill>
                  <a:srgbClr val="00B050"/>
                </a:solidFill>
                <a:latin typeface="Arial" panose="020B0604020202020204" pitchFamily="34" charset="0"/>
                <a:ea typeface="Times New Roman"/>
                <a:cs typeface="Arial" panose="020B0604020202020204" pitchFamily="34" charset="0"/>
                <a:sym typeface="Times New Roman"/>
              </a:rPr>
              <a:t>đến</a:t>
            </a:r>
            <a:r>
              <a:rPr lang="en-US" sz="3200" dirty="0">
                <a:solidFill>
                  <a:srgbClr val="00B050"/>
                </a:solidFill>
                <a:latin typeface="Arial" panose="020B0604020202020204" pitchFamily="34" charset="0"/>
                <a:ea typeface="Times New Roman"/>
                <a:cs typeface="Arial" panose="020B0604020202020204" pitchFamily="34" charset="0"/>
                <a:sym typeface="Times New Roman"/>
              </a:rPr>
              <a:t> </a:t>
            </a:r>
            <a:r>
              <a:rPr lang="en-US" sz="3200" dirty="0" err="1">
                <a:solidFill>
                  <a:srgbClr val="00B050"/>
                </a:solidFill>
                <a:latin typeface="Arial" panose="020B0604020202020204" pitchFamily="34" charset="0"/>
                <a:ea typeface="Times New Roman"/>
                <a:cs typeface="Arial" panose="020B0604020202020204" pitchFamily="34" charset="0"/>
                <a:sym typeface="Times New Roman"/>
              </a:rPr>
              <a:t>khám</a:t>
            </a:r>
            <a:r>
              <a:rPr lang="en-US" sz="3200" dirty="0">
                <a:solidFill>
                  <a:srgbClr val="00B050"/>
                </a:solidFill>
                <a:latin typeface="Arial" panose="020B0604020202020204" pitchFamily="34" charset="0"/>
                <a:ea typeface="Times New Roman"/>
                <a:cs typeface="Arial" panose="020B0604020202020204" pitchFamily="34" charset="0"/>
                <a:sym typeface="Times New Roman"/>
              </a:rPr>
              <a:t> </a:t>
            </a:r>
            <a:r>
              <a:rPr lang="en-US" sz="3200" dirty="0" err="1">
                <a:solidFill>
                  <a:srgbClr val="00B050"/>
                </a:solidFill>
                <a:latin typeface="Arial" panose="020B0604020202020204" pitchFamily="34" charset="0"/>
                <a:ea typeface="Times New Roman"/>
                <a:cs typeface="Arial" panose="020B0604020202020204" pitchFamily="34" charset="0"/>
                <a:sym typeface="Times New Roman"/>
              </a:rPr>
              <a:t>và</a:t>
            </a:r>
            <a:r>
              <a:rPr lang="en-US" sz="3200" dirty="0">
                <a:solidFill>
                  <a:srgbClr val="00B050"/>
                </a:solidFill>
                <a:latin typeface="Arial" panose="020B0604020202020204" pitchFamily="34" charset="0"/>
                <a:ea typeface="Times New Roman"/>
                <a:cs typeface="Arial" panose="020B0604020202020204" pitchFamily="34" charset="0"/>
                <a:sym typeface="Times New Roman"/>
              </a:rPr>
              <a:t> </a:t>
            </a:r>
            <a:r>
              <a:rPr lang="en-US" sz="3200" dirty="0" err="1">
                <a:solidFill>
                  <a:srgbClr val="00B050"/>
                </a:solidFill>
                <a:latin typeface="Arial" panose="020B0604020202020204" pitchFamily="34" charset="0"/>
                <a:ea typeface="Times New Roman"/>
                <a:cs typeface="Arial" panose="020B0604020202020204" pitchFamily="34" charset="0"/>
                <a:sym typeface="Times New Roman"/>
              </a:rPr>
              <a:t>nhận</a:t>
            </a:r>
            <a:r>
              <a:rPr lang="en-US" sz="3200" dirty="0">
                <a:solidFill>
                  <a:srgbClr val="00B050"/>
                </a:solidFill>
                <a:latin typeface="Arial" panose="020B0604020202020204" pitchFamily="34" charset="0"/>
                <a:ea typeface="Times New Roman"/>
                <a:cs typeface="Arial" panose="020B0604020202020204" pitchFamily="34" charset="0"/>
                <a:sym typeface="Times New Roman"/>
              </a:rPr>
              <a:t> </a:t>
            </a:r>
            <a:r>
              <a:rPr lang="en-US" sz="3200" dirty="0" err="1">
                <a:solidFill>
                  <a:srgbClr val="00B050"/>
                </a:solidFill>
                <a:latin typeface="Arial" panose="020B0604020202020204" pitchFamily="34" charset="0"/>
                <a:ea typeface="Times New Roman"/>
                <a:cs typeface="Arial" panose="020B0604020202020204" pitchFamily="34" charset="0"/>
                <a:sym typeface="Times New Roman"/>
              </a:rPr>
              <a:t>thuốc</a:t>
            </a:r>
            <a:r>
              <a:rPr lang="en-US" sz="3200" dirty="0">
                <a:solidFill>
                  <a:srgbClr val="00B050"/>
                </a:solidFill>
                <a:latin typeface="Arial" panose="020B0604020202020204" pitchFamily="34" charset="0"/>
                <a:ea typeface="Times New Roman"/>
                <a:cs typeface="Arial" panose="020B0604020202020204" pitchFamily="34" charset="0"/>
                <a:sym typeface="Times New Roman"/>
              </a:rPr>
              <a:t> </a:t>
            </a:r>
            <a:r>
              <a:rPr lang="vi-VN" sz="3200" dirty="0">
                <a:solidFill>
                  <a:srgbClr val="00B050"/>
                </a:solidFill>
                <a:latin typeface="Arial" panose="020B0604020202020204" pitchFamily="34" charset="0"/>
                <a:ea typeface="Times New Roman"/>
                <a:cs typeface="Arial" panose="020B0604020202020204" pitchFamily="34" charset="0"/>
                <a:sym typeface="Times New Roman"/>
              </a:rPr>
              <a:t>đúng</a:t>
            </a:r>
            <a:r>
              <a:rPr lang="en-US" sz="3200" dirty="0">
                <a:solidFill>
                  <a:srgbClr val="00B050"/>
                </a:solidFill>
                <a:latin typeface="Arial" panose="020B0604020202020204" pitchFamily="34" charset="0"/>
                <a:ea typeface="Times New Roman"/>
                <a:cs typeface="Arial" panose="020B0604020202020204" pitchFamily="34" charset="0"/>
                <a:sym typeface="Times New Roman"/>
              </a:rPr>
              <a:t> </a:t>
            </a:r>
            <a:r>
              <a:rPr lang="en-US" sz="3200" dirty="0" err="1">
                <a:solidFill>
                  <a:srgbClr val="00B050"/>
                </a:solidFill>
                <a:latin typeface="Arial" panose="020B0604020202020204" pitchFamily="34" charset="0"/>
                <a:ea typeface="Times New Roman"/>
                <a:cs typeface="Arial" panose="020B0604020202020204" pitchFamily="34" charset="0"/>
                <a:sym typeface="Times New Roman"/>
              </a:rPr>
              <a:t>lịch</a:t>
            </a:r>
            <a:r>
              <a:rPr lang="en-US" sz="3200" dirty="0">
                <a:solidFill>
                  <a:srgbClr val="00B050"/>
                </a:solidFill>
                <a:latin typeface="Arial" panose="020B0604020202020204" pitchFamily="34" charset="0"/>
                <a:ea typeface="Times New Roman"/>
                <a:cs typeface="Arial" panose="020B0604020202020204" pitchFamily="34" charset="0"/>
                <a:sym typeface="Times New Roman"/>
              </a:rPr>
              <a:t> </a:t>
            </a:r>
            <a:r>
              <a:rPr lang="en-US" sz="3200" dirty="0" err="1">
                <a:solidFill>
                  <a:srgbClr val="00B050"/>
                </a:solidFill>
                <a:latin typeface="Arial" panose="020B0604020202020204" pitchFamily="34" charset="0"/>
                <a:ea typeface="Times New Roman"/>
                <a:cs typeface="Arial" panose="020B0604020202020204" pitchFamily="34" charset="0"/>
                <a:sym typeface="Times New Roman"/>
              </a:rPr>
              <a:t>hẹn</a:t>
            </a:r>
            <a:r>
              <a:rPr lang="en-US" sz="3200" dirty="0">
                <a:solidFill>
                  <a:srgbClr val="00B050"/>
                </a:solidFill>
                <a:latin typeface="Arial" panose="020B0604020202020204" pitchFamily="34" charset="0"/>
                <a:ea typeface="Times New Roman"/>
                <a:cs typeface="Arial" panose="020B0604020202020204" pitchFamily="34" charset="0"/>
                <a:sym typeface="Times New Roman"/>
              </a:rPr>
              <a:t>, </a:t>
            </a:r>
            <a:r>
              <a:rPr lang="en-US" sz="3200" dirty="0" err="1">
                <a:solidFill>
                  <a:srgbClr val="00B050"/>
                </a:solidFill>
                <a:latin typeface="Arial" panose="020B0604020202020204" pitchFamily="34" charset="0"/>
                <a:ea typeface="Times New Roman"/>
                <a:cs typeface="Arial" panose="020B0604020202020204" pitchFamily="34" charset="0"/>
                <a:sym typeface="Times New Roman"/>
              </a:rPr>
              <a:t>tốt</a:t>
            </a:r>
            <a:r>
              <a:rPr lang="en-US" sz="3200" dirty="0">
                <a:solidFill>
                  <a:srgbClr val="00B050"/>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rgbClr val="00B050"/>
                </a:solidFill>
                <a:latin typeface="Arial" panose="020B0604020202020204" pitchFamily="34" charset="0"/>
                <a:ea typeface="Times New Roman"/>
                <a:cs typeface="Arial" panose="020B0604020202020204" pitchFamily="34" charset="0"/>
                <a:sym typeface="Times New Roman"/>
              </a:rPr>
              <a:t>lắm</a:t>
            </a:r>
            <a:r>
              <a:rPr lang="en-US" sz="3200" dirty="0" smtClean="0">
                <a:solidFill>
                  <a:srgbClr val="00B050"/>
                </a:solidFill>
                <a:latin typeface="Arial" panose="020B0604020202020204" pitchFamily="34" charset="0"/>
                <a:ea typeface="Times New Roman"/>
                <a:cs typeface="Arial" panose="020B0604020202020204" pitchFamily="34" charset="0"/>
                <a:sym typeface="Times New Roman"/>
              </a:rPr>
              <a:t>.</a:t>
            </a:r>
            <a:endParaRPr lang="en-GB" sz="3200" dirty="0">
              <a:solidFill>
                <a:srgbClr val="00B050"/>
              </a:solidFill>
              <a:latin typeface="Arial" panose="020B0604020202020204" pitchFamily="34" charset="0"/>
              <a:ea typeface="Times New Roman"/>
              <a:cs typeface="Arial" panose="020B0604020202020204" pitchFamily="34" charset="0"/>
              <a:sym typeface="Times New Roman"/>
            </a:endParaRPr>
          </a:p>
          <a:p>
            <a:pPr marL="114300" indent="0">
              <a:lnSpc>
                <a:spcPct val="80000"/>
              </a:lnSpc>
              <a:spcBef>
                <a:spcPts val="510"/>
              </a:spcBef>
              <a:spcAft>
                <a:spcPts val="0"/>
              </a:spcAft>
              <a:buSzPts val="2550"/>
              <a:buNone/>
            </a:pPr>
            <a:r>
              <a:rPr lang="vi-VN" sz="3200" dirty="0" smtClean="0">
                <a:solidFill>
                  <a:schemeClr val="tx1"/>
                </a:solidFill>
                <a:latin typeface="Arial" panose="020B0604020202020204" pitchFamily="34" charset="0"/>
                <a:ea typeface="Times New Roman"/>
                <a:cs typeface="Arial" panose="020B0604020202020204" pitchFamily="34" charset="0"/>
                <a:sym typeface="Times New Roman"/>
              </a:rPr>
              <a:t>- Bác</a:t>
            </a: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vi-VN" sz="3200" dirty="0" smtClean="0">
                <a:solidFill>
                  <a:schemeClr val="tx1"/>
                </a:solidFill>
                <a:latin typeface="Arial" panose="020B0604020202020204" pitchFamily="34" charset="0"/>
                <a:ea typeface="Times New Roman"/>
                <a:cs typeface="Arial" panose="020B0604020202020204" pitchFamily="34" charset="0"/>
                <a:sym typeface="Times New Roman"/>
              </a:rPr>
              <a:t>rất</a:t>
            </a: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a:solidFill>
                  <a:schemeClr val="tx1"/>
                </a:solidFill>
                <a:latin typeface="Arial" panose="020B0604020202020204" pitchFamily="34" charset="0"/>
                <a:ea typeface="Times New Roman"/>
                <a:cs typeface="Arial" panose="020B0604020202020204" pitchFamily="34" charset="0"/>
                <a:sym typeface="Times New Roman"/>
              </a:rPr>
              <a:t>vui</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a:solidFill>
                  <a:schemeClr val="tx1"/>
                </a:solidFill>
                <a:latin typeface="Arial" panose="020B0604020202020204" pitchFamily="34" charset="0"/>
                <a:ea typeface="Times New Roman"/>
                <a:cs typeface="Arial" panose="020B0604020202020204" pitchFamily="34" charset="0"/>
                <a:sym typeface="Times New Roman"/>
              </a:rPr>
              <a:t>vì</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 </a:t>
            </a:r>
            <a:r>
              <a:rPr lang="vi-VN" sz="3200" dirty="0" smtClean="0">
                <a:solidFill>
                  <a:schemeClr val="tx1"/>
                </a:solidFill>
                <a:latin typeface="Arial" panose="020B0604020202020204" pitchFamily="34" charset="0"/>
                <a:ea typeface="Times New Roman"/>
                <a:cs typeface="Arial" panose="020B0604020202020204" pitchFamily="34" charset="0"/>
                <a:sym typeface="Times New Roman"/>
              </a:rPr>
              <a:t>cuối cùng cháu</a:t>
            </a: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vi-VN" sz="3200" dirty="0">
                <a:solidFill>
                  <a:schemeClr val="tx1"/>
                </a:solidFill>
                <a:latin typeface="Arial" panose="020B0604020202020204" pitchFamily="34" charset="0"/>
                <a:ea typeface="Times New Roman"/>
                <a:cs typeface="Arial" panose="020B0604020202020204" pitchFamily="34" charset="0"/>
                <a:sym typeface="Times New Roman"/>
              </a:rPr>
              <a:t>đã</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quyết</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vi-VN" sz="3200" dirty="0">
                <a:solidFill>
                  <a:schemeClr val="tx1"/>
                </a:solidFill>
                <a:latin typeface="Arial" panose="020B0604020202020204" pitchFamily="34" charset="0"/>
                <a:ea typeface="Times New Roman"/>
                <a:cs typeface="Arial" panose="020B0604020202020204" pitchFamily="34" charset="0"/>
                <a:sym typeface="Times New Roman"/>
              </a:rPr>
              <a:t>định</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chemeClr val="tx1"/>
                </a:solidFill>
                <a:latin typeface="Arial" panose="020B0604020202020204" pitchFamily="34" charset="0"/>
                <a:ea typeface="Times New Roman"/>
                <a:cs typeface="Arial" panose="020B0604020202020204" pitchFamily="34" charset="0"/>
                <a:sym typeface="Times New Roman"/>
              </a:rPr>
              <a:t>tham</a:t>
            </a:r>
            <a:r>
              <a:rPr lang="en-US"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chemeClr val="tx1"/>
                </a:solidFill>
                <a:latin typeface="Arial" panose="020B0604020202020204" pitchFamily="34" charset="0"/>
                <a:ea typeface="Times New Roman"/>
                <a:cs typeface="Arial" panose="020B0604020202020204" pitchFamily="34" charset="0"/>
                <a:sym typeface="Times New Roman"/>
              </a:rPr>
              <a:t>gia</a:t>
            </a:r>
            <a:r>
              <a:rPr lang="en-US"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chemeClr val="tx1"/>
                </a:solidFill>
                <a:latin typeface="Arial" panose="020B0604020202020204" pitchFamily="34" charset="0"/>
                <a:ea typeface="Times New Roman"/>
                <a:cs typeface="Arial" panose="020B0604020202020204" pitchFamily="34" charset="0"/>
                <a:sym typeface="Times New Roman"/>
              </a:rPr>
              <a:t>vào</a:t>
            </a:r>
            <a:r>
              <a:rPr lang="en-US"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chemeClr val="tx1"/>
                </a:solidFill>
                <a:latin typeface="Arial" panose="020B0604020202020204" pitchFamily="34" charset="0"/>
                <a:ea typeface="Times New Roman"/>
                <a:cs typeface="Arial" panose="020B0604020202020204" pitchFamily="34" charset="0"/>
                <a:sym typeface="Times New Roman"/>
              </a:rPr>
              <a:t>ch</a:t>
            </a:r>
            <a:r>
              <a:rPr lang="vi-VN" sz="3200" dirty="0">
                <a:solidFill>
                  <a:schemeClr val="tx1"/>
                </a:solidFill>
                <a:latin typeface="Arial" panose="020B0604020202020204" pitchFamily="34" charset="0"/>
                <a:ea typeface="Times New Roman"/>
                <a:cs typeface="Arial" panose="020B0604020202020204" pitchFamily="34" charset="0"/>
                <a:sym typeface="Times New Roman"/>
              </a:rPr>
              <a:t>ươ</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ng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trình</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vi-VN" sz="3200" dirty="0">
                <a:solidFill>
                  <a:schemeClr val="tx1"/>
                </a:solidFill>
                <a:latin typeface="Arial" panose="020B0604020202020204" pitchFamily="34" charset="0"/>
                <a:ea typeface="Times New Roman"/>
                <a:cs typeface="Arial" panose="020B0604020202020204" pitchFamily="34" charset="0"/>
                <a:sym typeface="Times New Roman"/>
              </a:rPr>
              <a:t>đ</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iều</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trị</a:t>
            </a:r>
            <a:r>
              <a:rPr lang="en-US" sz="3200" dirty="0" smtClean="0">
                <a:solidFill>
                  <a:schemeClr val="tx1"/>
                </a:solidFill>
                <a:latin typeface="Arial" panose="020B0604020202020204" pitchFamily="34" charset="0"/>
                <a:ea typeface="Times New Roman"/>
                <a:cs typeface="Arial" panose="020B0604020202020204" pitchFamily="34" charset="0"/>
                <a:sym typeface="Times New Roman"/>
              </a:rPr>
              <a:t>.</a:t>
            </a:r>
          </a:p>
          <a:p>
            <a:pPr marL="114300" indent="0">
              <a:lnSpc>
                <a:spcPct val="80000"/>
              </a:lnSpc>
              <a:spcBef>
                <a:spcPts val="510"/>
              </a:spcBef>
              <a:spcAft>
                <a:spcPts val="0"/>
              </a:spcAft>
              <a:buSzPts val="2550"/>
              <a:buNone/>
            </a:pPr>
            <a:r>
              <a:rPr lang="vi-VN"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B050"/>
                </a:solidFill>
                <a:latin typeface="Arial" panose="020B0604020202020204" pitchFamily="34" charset="0"/>
                <a:ea typeface="Times New Roman"/>
                <a:cs typeface="Arial" panose="020B0604020202020204" pitchFamily="34" charset="0"/>
                <a:sym typeface="Times New Roman"/>
              </a:rPr>
              <a:t>Anh</a:t>
            </a:r>
            <a:r>
              <a:rPr lang="en-GB"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B050"/>
                </a:solidFill>
                <a:latin typeface="Arial" panose="020B0604020202020204" pitchFamily="34" charset="0"/>
                <a:ea typeface="Times New Roman"/>
                <a:cs typeface="Arial" panose="020B0604020202020204" pitchFamily="34" charset="0"/>
                <a:sym typeface="Times New Roman"/>
              </a:rPr>
              <a:t>t</a:t>
            </a:r>
            <a:r>
              <a:rPr lang="en-GB" sz="3200" dirty="0" err="1" smtClean="0">
                <a:solidFill>
                  <a:srgbClr val="00B050"/>
                </a:solidFill>
                <a:latin typeface="Arial" panose="020B0604020202020204" pitchFamily="34" charset="0"/>
                <a:ea typeface="Times New Roman"/>
                <a:cs typeface="Arial" panose="020B0604020202020204" pitchFamily="34" charset="0"/>
                <a:sym typeface="Times New Roman"/>
              </a:rPr>
              <a:t>hấy</a:t>
            </a:r>
            <a:r>
              <a:rPr lang="en-GB"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B050"/>
                </a:solidFill>
                <a:latin typeface="Arial" panose="020B0604020202020204" pitchFamily="34" charset="0"/>
                <a:ea typeface="Times New Roman"/>
                <a:cs typeface="Arial" panose="020B0604020202020204" pitchFamily="34" charset="0"/>
                <a:sym typeface="Times New Roman"/>
              </a:rPr>
              <a:t>em</a:t>
            </a:r>
            <a:r>
              <a:rPr lang="en-GB"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B050"/>
                </a:solidFill>
                <a:latin typeface="Arial" panose="020B0604020202020204" pitchFamily="34" charset="0"/>
                <a:ea typeface="Times New Roman"/>
                <a:cs typeface="Arial" panose="020B0604020202020204" pitchFamily="34" charset="0"/>
                <a:sym typeface="Times New Roman"/>
              </a:rPr>
              <a:t>đã</a:t>
            </a:r>
            <a:r>
              <a:rPr lang="en-GB"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B050"/>
                </a:solidFill>
                <a:latin typeface="Arial" panose="020B0604020202020204" pitchFamily="34" charset="0"/>
                <a:ea typeface="Times New Roman"/>
                <a:cs typeface="Arial" panose="020B0604020202020204" pitchFamily="34" charset="0"/>
                <a:sym typeface="Times New Roman"/>
              </a:rPr>
              <a:t>tham</a:t>
            </a:r>
            <a:r>
              <a:rPr lang="en-GB"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B050"/>
                </a:solidFill>
                <a:latin typeface="Arial" panose="020B0604020202020204" pitchFamily="34" charset="0"/>
                <a:ea typeface="Times New Roman"/>
                <a:cs typeface="Arial" panose="020B0604020202020204" pitchFamily="34" charset="0"/>
                <a:sym typeface="Times New Roman"/>
              </a:rPr>
              <a:t>gia</a:t>
            </a:r>
            <a:r>
              <a:rPr lang="en-GB" sz="3200" dirty="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B050"/>
                </a:solidFill>
                <a:latin typeface="Arial" panose="020B0604020202020204" pitchFamily="34" charset="0"/>
                <a:ea typeface="Times New Roman"/>
                <a:cs typeface="Arial" panose="020B0604020202020204" pitchFamily="34" charset="0"/>
                <a:sym typeface="Times New Roman"/>
              </a:rPr>
              <a:t>đều</a:t>
            </a:r>
            <a:r>
              <a:rPr lang="en-GB"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B050"/>
                </a:solidFill>
                <a:latin typeface="Arial" panose="020B0604020202020204" pitchFamily="34" charset="0"/>
                <a:ea typeface="Times New Roman"/>
                <a:cs typeface="Arial" panose="020B0604020202020204" pitchFamily="34" charset="0"/>
                <a:sym typeface="Times New Roman"/>
              </a:rPr>
              <a:t>các</a:t>
            </a:r>
            <a:r>
              <a:rPr lang="en-GB"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B050"/>
                </a:solidFill>
                <a:latin typeface="Arial" panose="020B0604020202020204" pitchFamily="34" charset="0"/>
                <a:ea typeface="Times New Roman"/>
                <a:cs typeface="Arial" panose="020B0604020202020204" pitchFamily="34" charset="0"/>
                <a:sym typeface="Times New Roman"/>
              </a:rPr>
              <a:t>buổi</a:t>
            </a:r>
            <a:r>
              <a:rPr lang="en-GB" sz="3200" dirty="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B050"/>
                </a:solidFill>
                <a:latin typeface="Arial" panose="020B0604020202020204" pitchFamily="34" charset="0"/>
                <a:ea typeface="Times New Roman"/>
                <a:cs typeface="Arial" panose="020B0604020202020204" pitchFamily="34" charset="0"/>
                <a:sym typeface="Times New Roman"/>
              </a:rPr>
              <a:t>giáo</a:t>
            </a:r>
            <a:r>
              <a:rPr lang="en-GB" sz="3200" dirty="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B050"/>
                </a:solidFill>
                <a:latin typeface="Arial" panose="020B0604020202020204" pitchFamily="34" charset="0"/>
                <a:ea typeface="Times New Roman"/>
                <a:cs typeface="Arial" panose="020B0604020202020204" pitchFamily="34" charset="0"/>
                <a:sym typeface="Times New Roman"/>
              </a:rPr>
              <a:t>dục</a:t>
            </a:r>
            <a:r>
              <a:rPr lang="en-GB" sz="3200" dirty="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B050"/>
                </a:solidFill>
                <a:latin typeface="Arial" panose="020B0604020202020204" pitchFamily="34" charset="0"/>
                <a:ea typeface="Times New Roman"/>
                <a:cs typeface="Arial" panose="020B0604020202020204" pitchFamily="34" charset="0"/>
                <a:sym typeface="Times New Roman"/>
              </a:rPr>
              <a:t>nhóm</a:t>
            </a:r>
            <a:r>
              <a:rPr lang="en-GB" sz="3200" dirty="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B050"/>
                </a:solidFill>
                <a:latin typeface="Arial" panose="020B0604020202020204" pitchFamily="34" charset="0"/>
                <a:ea typeface="Times New Roman"/>
                <a:cs typeface="Arial" panose="020B0604020202020204" pitchFamily="34" charset="0"/>
                <a:sym typeface="Times New Roman"/>
              </a:rPr>
              <a:t>và</a:t>
            </a:r>
            <a:r>
              <a:rPr lang="en-GB"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B050"/>
                </a:solidFill>
                <a:latin typeface="Arial" panose="020B0604020202020204" pitchFamily="34" charset="0"/>
                <a:ea typeface="Times New Roman"/>
                <a:cs typeface="Arial" panose="020B0604020202020204" pitchFamily="34" charset="0"/>
                <a:sym typeface="Times New Roman"/>
              </a:rPr>
              <a:t>tư</a:t>
            </a:r>
            <a:r>
              <a:rPr lang="en-GB"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B050"/>
                </a:solidFill>
                <a:latin typeface="Arial" panose="020B0604020202020204" pitchFamily="34" charset="0"/>
                <a:ea typeface="Times New Roman"/>
                <a:cs typeface="Arial" panose="020B0604020202020204" pitchFamily="34" charset="0"/>
                <a:sym typeface="Times New Roman"/>
              </a:rPr>
              <a:t>vấn</a:t>
            </a:r>
            <a:r>
              <a:rPr lang="en-GB"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B050"/>
                </a:solidFill>
                <a:latin typeface="Arial" panose="020B0604020202020204" pitchFamily="34" charset="0"/>
                <a:ea typeface="Times New Roman"/>
                <a:cs typeface="Arial" panose="020B0604020202020204" pitchFamily="34" charset="0"/>
                <a:sym typeface="Times New Roman"/>
              </a:rPr>
              <a:t>tuân</a:t>
            </a:r>
            <a:r>
              <a:rPr lang="en-GB"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B050"/>
                </a:solidFill>
                <a:latin typeface="Arial" panose="020B0604020202020204" pitchFamily="34" charset="0"/>
                <a:ea typeface="Times New Roman"/>
                <a:cs typeface="Arial" panose="020B0604020202020204" pitchFamily="34" charset="0"/>
                <a:sym typeface="Times New Roman"/>
              </a:rPr>
              <a:t>thủ</a:t>
            </a:r>
            <a:r>
              <a:rPr lang="en-GB"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B050"/>
                </a:solidFill>
                <a:latin typeface="Arial" panose="020B0604020202020204" pitchFamily="34" charset="0"/>
                <a:ea typeface="Times New Roman"/>
                <a:cs typeface="Arial" panose="020B0604020202020204" pitchFamily="34" charset="0"/>
                <a:sym typeface="Times New Roman"/>
              </a:rPr>
              <a:t>điều</a:t>
            </a:r>
            <a:r>
              <a:rPr lang="en-GB"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B050"/>
                </a:solidFill>
                <a:latin typeface="Arial" panose="020B0604020202020204" pitchFamily="34" charset="0"/>
                <a:ea typeface="Times New Roman"/>
                <a:cs typeface="Arial" panose="020B0604020202020204" pitchFamily="34" charset="0"/>
                <a:sym typeface="Times New Roman"/>
              </a:rPr>
              <a:t>trị</a:t>
            </a:r>
            <a:r>
              <a:rPr lang="en-GB"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B050"/>
                </a:solidFill>
                <a:latin typeface="Arial" panose="020B0604020202020204" pitchFamily="34" charset="0"/>
                <a:ea typeface="Times New Roman"/>
                <a:cs typeface="Arial" panose="020B0604020202020204" pitchFamily="34" charset="0"/>
                <a:sym typeface="Times New Roman"/>
              </a:rPr>
              <a:t>mà</a:t>
            </a:r>
            <a:r>
              <a:rPr lang="en-GB"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B050"/>
                </a:solidFill>
                <a:latin typeface="Arial" panose="020B0604020202020204" pitchFamily="34" charset="0"/>
                <a:ea typeface="Times New Roman"/>
                <a:cs typeface="Arial" panose="020B0604020202020204" pitchFamily="34" charset="0"/>
                <a:sym typeface="Times New Roman"/>
              </a:rPr>
              <a:t>không</a:t>
            </a:r>
            <a:r>
              <a:rPr lang="en-GB"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B050"/>
                </a:solidFill>
                <a:latin typeface="Arial" panose="020B0604020202020204" pitchFamily="34" charset="0"/>
                <a:ea typeface="Times New Roman"/>
                <a:cs typeface="Arial" panose="020B0604020202020204" pitchFamily="34" charset="0"/>
                <a:sym typeface="Times New Roman"/>
              </a:rPr>
              <a:t>vắng</a:t>
            </a:r>
            <a:r>
              <a:rPr lang="en-GB"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B050"/>
                </a:solidFill>
                <a:latin typeface="Arial" panose="020B0604020202020204" pitchFamily="34" charset="0"/>
                <a:ea typeface="Times New Roman"/>
                <a:cs typeface="Arial" panose="020B0604020202020204" pitchFamily="34" charset="0"/>
                <a:sym typeface="Times New Roman"/>
              </a:rPr>
              <a:t>buổi</a:t>
            </a:r>
            <a:r>
              <a:rPr lang="en-GB" sz="3200" dirty="0" smtClean="0">
                <a:solidFill>
                  <a:srgbClr val="00B05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B050"/>
                </a:solidFill>
                <a:latin typeface="Arial" panose="020B0604020202020204" pitchFamily="34" charset="0"/>
                <a:ea typeface="Times New Roman"/>
                <a:cs typeface="Arial" panose="020B0604020202020204" pitchFamily="34" charset="0"/>
                <a:sym typeface="Times New Roman"/>
              </a:rPr>
              <a:t>nào</a:t>
            </a:r>
            <a:r>
              <a:rPr lang="en-GB" sz="3200" dirty="0" smtClean="0">
                <a:solidFill>
                  <a:srgbClr val="00B050"/>
                </a:solidFill>
                <a:latin typeface="Arial" panose="020B0604020202020204" pitchFamily="34" charset="0"/>
                <a:ea typeface="Times New Roman"/>
                <a:cs typeface="Arial" panose="020B0604020202020204" pitchFamily="34" charset="0"/>
                <a:sym typeface="Times New Roman"/>
              </a:rPr>
              <a:t>.</a:t>
            </a:r>
          </a:p>
          <a:p>
            <a:pPr marL="114300" indent="0">
              <a:lnSpc>
                <a:spcPct val="80000"/>
              </a:lnSpc>
              <a:spcBef>
                <a:spcPts val="510"/>
              </a:spcBef>
              <a:spcAft>
                <a:spcPts val="0"/>
              </a:spcAft>
              <a:buSzPts val="2550"/>
              <a:buNone/>
            </a:pPr>
            <a:r>
              <a:rPr lang="vi-VN"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chemeClr val="tx1"/>
                </a:solidFill>
                <a:latin typeface="Arial" panose="020B0604020202020204" pitchFamily="34" charset="0"/>
                <a:ea typeface="Times New Roman"/>
                <a:cs typeface="Arial" panose="020B0604020202020204" pitchFamily="34" charset="0"/>
                <a:sym typeface="Times New Roman"/>
              </a:rPr>
              <a:t>Cô</a:t>
            </a: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a:solidFill>
                  <a:schemeClr val="tx1"/>
                </a:solidFill>
                <a:latin typeface="Arial" panose="020B0604020202020204" pitchFamily="34" charset="0"/>
                <a:ea typeface="Times New Roman"/>
                <a:cs typeface="Arial" panose="020B0604020202020204" pitchFamily="34" charset="0"/>
                <a:sym typeface="Times New Roman"/>
              </a:rPr>
              <a:t>rất</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a:solidFill>
                  <a:schemeClr val="tx1"/>
                </a:solidFill>
                <a:latin typeface="Arial" panose="020B0604020202020204" pitchFamily="34" charset="0"/>
                <a:ea typeface="Times New Roman"/>
                <a:cs typeface="Arial" panose="020B0604020202020204" pitchFamily="34" charset="0"/>
                <a:sym typeface="Times New Roman"/>
              </a:rPr>
              <a:t>vui</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a:solidFill>
                  <a:schemeClr val="tx1"/>
                </a:solidFill>
                <a:latin typeface="Arial" panose="020B0604020202020204" pitchFamily="34" charset="0"/>
                <a:ea typeface="Times New Roman"/>
                <a:cs typeface="Arial" panose="020B0604020202020204" pitchFamily="34" charset="0"/>
                <a:sym typeface="Times New Roman"/>
              </a:rPr>
              <a:t>vì</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chemeClr val="tx1"/>
                </a:solidFill>
                <a:latin typeface="Arial" panose="020B0604020202020204" pitchFamily="34" charset="0"/>
                <a:ea typeface="Times New Roman"/>
                <a:cs typeface="Arial" panose="020B0604020202020204" pitchFamily="34" charset="0"/>
                <a:sym typeface="Times New Roman"/>
              </a:rPr>
              <a:t>cháu</a:t>
            </a: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a:solidFill>
                  <a:schemeClr val="tx1"/>
                </a:solidFill>
                <a:latin typeface="Arial" panose="020B0604020202020204" pitchFamily="34" charset="0"/>
                <a:ea typeface="Times New Roman"/>
                <a:cs typeface="Arial" panose="020B0604020202020204" pitchFamily="34" charset="0"/>
                <a:sym typeface="Times New Roman"/>
              </a:rPr>
              <a:t>đã</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chemeClr val="tx1"/>
                </a:solidFill>
                <a:latin typeface="Arial" panose="020B0604020202020204" pitchFamily="34" charset="0"/>
                <a:ea typeface="Times New Roman"/>
                <a:cs typeface="Arial" panose="020B0604020202020204" pitchFamily="34" charset="0"/>
                <a:sym typeface="Times New Roman"/>
              </a:rPr>
              <a:t>bỏ</a:t>
            </a: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chemeClr val="tx1"/>
                </a:solidFill>
                <a:latin typeface="Arial" panose="020B0604020202020204" pitchFamily="34" charset="0"/>
                <a:ea typeface="Times New Roman"/>
                <a:cs typeface="Arial" panose="020B0604020202020204" pitchFamily="34" charset="0"/>
                <a:sym typeface="Times New Roman"/>
              </a:rPr>
              <a:t>được</a:t>
            </a: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chemeClr val="tx1"/>
                </a:solidFill>
                <a:latin typeface="Arial" panose="020B0604020202020204" pitchFamily="34" charset="0"/>
                <a:ea typeface="Times New Roman"/>
                <a:cs typeface="Arial" panose="020B0604020202020204" pitchFamily="34" charset="0"/>
                <a:sym typeface="Times New Roman"/>
              </a:rPr>
              <a:t>cữ</a:t>
            </a: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chemeClr val="tx1"/>
                </a:solidFill>
                <a:latin typeface="Arial" panose="020B0604020202020204" pitchFamily="34" charset="0"/>
                <a:ea typeface="Times New Roman"/>
                <a:cs typeface="Arial" panose="020B0604020202020204" pitchFamily="34" charset="0"/>
                <a:sym typeface="Times New Roman"/>
              </a:rPr>
              <a:t>tối</a:t>
            </a: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chemeClr val="tx1"/>
                </a:solidFill>
                <a:latin typeface="Arial" panose="020B0604020202020204" pitchFamily="34" charset="0"/>
                <a:ea typeface="Times New Roman"/>
                <a:cs typeface="Arial" panose="020B0604020202020204" pitchFamily="34" charset="0"/>
                <a:sym typeface="Times New Roman"/>
              </a:rPr>
              <a:t>và</a:t>
            </a: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chemeClr val="tx1"/>
                </a:solidFill>
                <a:latin typeface="Arial" panose="020B0604020202020204" pitchFamily="34" charset="0"/>
                <a:ea typeface="Times New Roman"/>
                <a:cs typeface="Arial" panose="020B0604020202020204" pitchFamily="34" charset="0"/>
                <a:sym typeface="Times New Roman"/>
              </a:rPr>
              <a:t>có</a:t>
            </a: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chemeClr val="tx1"/>
                </a:solidFill>
                <a:latin typeface="Arial" panose="020B0604020202020204" pitchFamily="34" charset="0"/>
                <a:ea typeface="Times New Roman"/>
                <a:cs typeface="Arial" panose="020B0604020202020204" pitchFamily="34" charset="0"/>
                <a:sym typeface="Times New Roman"/>
              </a:rPr>
              <a:t>nhiều</a:t>
            </a: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chemeClr val="tx1"/>
                </a:solidFill>
                <a:latin typeface="Arial" panose="020B0604020202020204" pitchFamily="34" charset="0"/>
                <a:ea typeface="Times New Roman"/>
                <a:cs typeface="Arial" panose="020B0604020202020204" pitchFamily="34" charset="0"/>
                <a:sym typeface="Times New Roman"/>
              </a:rPr>
              <a:t>thay</a:t>
            </a: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vi-VN" sz="3200" dirty="0">
                <a:solidFill>
                  <a:schemeClr val="tx1"/>
                </a:solidFill>
                <a:latin typeface="Arial" panose="020B0604020202020204" pitchFamily="34" charset="0"/>
                <a:ea typeface="Times New Roman"/>
                <a:cs typeface="Arial" panose="020B0604020202020204" pitchFamily="34" charset="0"/>
                <a:sym typeface="Times New Roman"/>
              </a:rPr>
              <a:t>đổi</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tích</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chemeClr val="tx1"/>
                </a:solidFill>
                <a:latin typeface="Arial" panose="020B0604020202020204" pitchFamily="34" charset="0"/>
                <a:ea typeface="Times New Roman"/>
                <a:cs typeface="Arial" panose="020B0604020202020204" pitchFamily="34" charset="0"/>
                <a:sym typeface="Times New Roman"/>
              </a:rPr>
              <a:t>cực</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a:t>
            </a:r>
            <a:endParaRPr sz="3200" dirty="0">
              <a:solidFill>
                <a:schemeClr val="tx1"/>
              </a:solidFill>
              <a:latin typeface="Arial" panose="020B0604020202020204" pitchFamily="34" charset="0"/>
              <a:ea typeface="Times New Roman"/>
              <a:cs typeface="Arial" panose="020B0604020202020204" pitchFamily="34" charset="0"/>
              <a:sym typeface="Times New Roman"/>
            </a:endParaRPr>
          </a:p>
        </p:txBody>
      </p:sp>
    </p:spTree>
    <p:extLst>
      <p:ext uri="{BB962C8B-B14F-4D97-AF65-F5344CB8AC3E}">
        <p14:creationId xmlns:p14="http://schemas.microsoft.com/office/powerpoint/2010/main" val="2704684197"/>
      </p:ext>
    </p:extLst>
  </p:cSld>
  <p:clrMapOvr>
    <a:masterClrMapping/>
  </p:clrMapOvr>
  <p:transition spd="slow">
    <p:push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Shape 541"/>
          <p:cNvSpPr txBox="1">
            <a:spLocks noGrp="1"/>
          </p:cNvSpPr>
          <p:nvPr>
            <p:ph type="title"/>
          </p:nvPr>
        </p:nvSpPr>
        <p:spPr>
          <a:xfrm>
            <a:off x="793375" y="416859"/>
            <a:ext cx="10623177" cy="1314958"/>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2"/>
              </a:buClr>
              <a:buSzPts val="4400"/>
            </a:pPr>
            <a:r>
              <a:rPr lang="vi-VN" sz="3600" b="1" dirty="0">
                <a:solidFill>
                  <a:srgbClr val="FF0000"/>
                </a:solidFill>
                <a:latin typeface="Arial" panose="020B0604020202020204" pitchFamily="34" charset="0"/>
                <a:cs typeface="Arial" panose="020B0604020202020204" pitchFamily="34" charset="0"/>
              </a:rPr>
              <a:t>KN TƯ VẤN VÀ GIAO TIẾP VỚI NGƯỜI RLSDC</a:t>
            </a:r>
            <a:br>
              <a:rPr lang="vi-VN" sz="3600" b="1" dirty="0">
                <a:solidFill>
                  <a:srgbClr val="FF0000"/>
                </a:solidFill>
                <a:latin typeface="Arial" panose="020B0604020202020204" pitchFamily="34" charset="0"/>
                <a:cs typeface="Arial" panose="020B0604020202020204" pitchFamily="34" charset="0"/>
              </a:rPr>
            </a:br>
            <a:r>
              <a:rPr lang="en-GB" sz="3200" b="1" dirty="0">
                <a:solidFill>
                  <a:srgbClr val="0070C0"/>
                </a:solidFill>
                <a:latin typeface="Arial" panose="020B0604020202020204" pitchFamily="34" charset="0"/>
                <a:ea typeface="Times New Roman"/>
                <a:cs typeface="Arial" panose="020B0604020202020204" pitchFamily="34" charset="0"/>
                <a:sym typeface="Times New Roman"/>
              </a:rPr>
              <a:t>KỸ NĂNG KHẲNG ĐỊNH</a:t>
            </a:r>
            <a:r>
              <a:rPr lang="vi-VN" sz="3200" b="1" dirty="0">
                <a:solidFill>
                  <a:srgbClr val="0070C0"/>
                </a:solidFill>
                <a:latin typeface="Arial" panose="020B0604020202020204" pitchFamily="34" charset="0"/>
                <a:ea typeface="Times New Roman"/>
                <a:cs typeface="Arial" panose="020B0604020202020204" pitchFamily="34" charset="0"/>
                <a:sym typeface="Times New Roman"/>
              </a:rPr>
              <a:t> (tt)</a:t>
            </a:r>
            <a:endParaRPr sz="3600" b="1" dirty="0">
              <a:solidFill>
                <a:srgbClr val="C00000"/>
              </a:solidFill>
              <a:latin typeface="Arial" panose="020B0604020202020204" pitchFamily="34" charset="0"/>
              <a:ea typeface="Times New Roman"/>
              <a:cs typeface="Arial" panose="020B0604020202020204" pitchFamily="34" charset="0"/>
              <a:sym typeface="Times New Roman"/>
            </a:endParaRPr>
          </a:p>
        </p:txBody>
      </p:sp>
      <p:sp>
        <p:nvSpPr>
          <p:cNvPr id="542" name="Shape 542"/>
          <p:cNvSpPr txBox="1">
            <a:spLocks noGrp="1"/>
          </p:cNvSpPr>
          <p:nvPr>
            <p:ph type="body" idx="1"/>
          </p:nvPr>
        </p:nvSpPr>
        <p:spPr>
          <a:xfrm>
            <a:off x="1008529" y="1842654"/>
            <a:ext cx="10219765" cy="4085705"/>
          </a:xfrm>
          <a:prstGeom prst="rect">
            <a:avLst/>
          </a:prstGeom>
          <a:noFill/>
          <a:ln>
            <a:noFill/>
          </a:ln>
        </p:spPr>
        <p:txBody>
          <a:bodyPr spcFirstLastPara="1" vert="horz" wrap="square" lIns="91425" tIns="45700" rIns="91425" bIns="45700" rtlCol="0" anchor="t" anchorCtr="0">
            <a:noAutofit/>
          </a:bodyPr>
          <a:lstStyle/>
          <a:p>
            <a:pPr marL="0" indent="0">
              <a:lnSpc>
                <a:spcPct val="100000"/>
              </a:lnSpc>
              <a:spcBef>
                <a:spcPts val="480"/>
              </a:spcBef>
              <a:spcAft>
                <a:spcPts val="0"/>
              </a:spcAft>
              <a:buSzPts val="2200"/>
              <a:buNone/>
            </a:pP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chemeClr val="tx1"/>
                </a:solidFill>
                <a:latin typeface="Arial" panose="020B0604020202020204" pitchFamily="34" charset="0"/>
                <a:ea typeface="Times New Roman"/>
                <a:cs typeface="Arial" panose="020B0604020202020204" pitchFamily="34" charset="0"/>
                <a:sym typeface="Times New Roman"/>
              </a:rPr>
              <a:t>Có</a:t>
            </a: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a:solidFill>
                  <a:schemeClr val="tx1"/>
                </a:solidFill>
                <a:latin typeface="Arial" panose="020B0604020202020204" pitchFamily="34" charset="0"/>
                <a:ea typeface="Times New Roman"/>
                <a:cs typeface="Arial" panose="020B0604020202020204" pitchFamily="34" charset="0"/>
                <a:sym typeface="Times New Roman"/>
              </a:rPr>
              <a:t>những</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a:solidFill>
                  <a:schemeClr val="tx1"/>
                </a:solidFill>
                <a:latin typeface="Arial" panose="020B0604020202020204" pitchFamily="34" charset="0"/>
                <a:ea typeface="Times New Roman"/>
                <a:cs typeface="Arial" panose="020B0604020202020204" pitchFamily="34" charset="0"/>
                <a:sym typeface="Times New Roman"/>
              </a:rPr>
              <a:t>lúc</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a:solidFill>
                  <a:schemeClr val="tx1"/>
                </a:solidFill>
                <a:latin typeface="Arial" panose="020B0604020202020204" pitchFamily="34" charset="0"/>
                <a:ea typeface="Times New Roman"/>
                <a:cs typeface="Arial" panose="020B0604020202020204" pitchFamily="34" charset="0"/>
                <a:sym typeface="Times New Roman"/>
              </a:rPr>
              <a:t>em</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a:solidFill>
                  <a:schemeClr val="tx1"/>
                </a:solidFill>
                <a:latin typeface="Arial" panose="020B0604020202020204" pitchFamily="34" charset="0"/>
                <a:ea typeface="Times New Roman"/>
                <a:cs typeface="Arial" panose="020B0604020202020204" pitchFamily="34" charset="0"/>
                <a:sym typeface="Times New Roman"/>
              </a:rPr>
              <a:t>thấy</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a:solidFill>
                  <a:schemeClr val="tx1"/>
                </a:solidFill>
                <a:latin typeface="Arial" panose="020B0604020202020204" pitchFamily="34" charset="0"/>
                <a:ea typeface="Times New Roman"/>
                <a:cs typeface="Arial" panose="020B0604020202020204" pitchFamily="34" charset="0"/>
                <a:sym typeface="Times New Roman"/>
              </a:rPr>
              <a:t>khỏe</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a:solidFill>
                  <a:schemeClr val="tx1"/>
                </a:solidFill>
                <a:latin typeface="Arial" panose="020B0604020202020204" pitchFamily="34" charset="0"/>
                <a:ea typeface="Times New Roman"/>
                <a:cs typeface="Arial" panose="020B0604020202020204" pitchFamily="34" charset="0"/>
                <a:sym typeface="Times New Roman"/>
              </a:rPr>
              <a:t>và</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chemeClr val="tx1"/>
                </a:solidFill>
                <a:latin typeface="Arial" panose="020B0604020202020204" pitchFamily="34" charset="0"/>
                <a:ea typeface="Times New Roman"/>
                <a:cs typeface="Arial" panose="020B0604020202020204" pitchFamily="34" charset="0"/>
                <a:sym typeface="Times New Roman"/>
              </a:rPr>
              <a:t>nghĩ</a:t>
            </a: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chemeClr val="tx1"/>
                </a:solidFill>
                <a:latin typeface="Arial" panose="020B0604020202020204" pitchFamily="34" charset="0"/>
                <a:ea typeface="Times New Roman"/>
                <a:cs typeface="Arial" panose="020B0604020202020204" pitchFamily="34" charset="0"/>
                <a:sym typeface="Times New Roman"/>
              </a:rPr>
              <a:t>rằng</a:t>
            </a: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chemeClr val="tx1"/>
                </a:solidFill>
                <a:latin typeface="Arial" panose="020B0604020202020204" pitchFamily="34" charset="0"/>
                <a:ea typeface="Times New Roman"/>
                <a:cs typeface="Arial" panose="020B0604020202020204" pitchFamily="34" charset="0"/>
                <a:sym typeface="Times New Roman"/>
              </a:rPr>
              <a:t>không</a:t>
            </a:r>
            <a:r>
              <a:rPr lang="en-GB"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GB" sz="3200" dirty="0" err="1">
                <a:solidFill>
                  <a:schemeClr val="tx1"/>
                </a:solidFill>
                <a:latin typeface="Arial" panose="020B0604020202020204" pitchFamily="34" charset="0"/>
                <a:ea typeface="Times New Roman"/>
                <a:cs typeface="Arial" panose="020B0604020202020204" pitchFamily="34" charset="0"/>
                <a:sym typeface="Times New Roman"/>
              </a:rPr>
              <a:t>cần</a:t>
            </a:r>
            <a:r>
              <a:rPr lang="en-GB" sz="3200" dirty="0">
                <a:solidFill>
                  <a:schemeClr val="tx1"/>
                </a:solidFill>
                <a:latin typeface="Arial" panose="020B0604020202020204" pitchFamily="34" charset="0"/>
                <a:ea typeface="Times New Roman"/>
                <a:cs typeface="Arial" panose="020B0604020202020204" pitchFamily="34" charset="0"/>
                <a:sym typeface="Times New Roman"/>
              </a:rPr>
              <a:t> </a:t>
            </a:r>
            <a:r>
              <a:rPr lang="vi-VN" sz="3200" dirty="0">
                <a:solidFill>
                  <a:schemeClr val="tx1"/>
                </a:solidFill>
                <a:latin typeface="Arial" panose="020B0604020202020204" pitchFamily="34" charset="0"/>
                <a:ea typeface="Times New Roman"/>
                <a:cs typeface="Arial" panose="020B0604020202020204" pitchFamily="34" charset="0"/>
                <a:sym typeface="Times New Roman"/>
              </a:rPr>
              <a:t>đến</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nhận</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thuốc</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ARVs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hàng</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tháng</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nữa</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nh</a:t>
            </a:r>
            <a:r>
              <a:rPr lang="vi-VN" sz="3200" dirty="0">
                <a:solidFill>
                  <a:schemeClr val="tx1"/>
                </a:solidFill>
                <a:latin typeface="Arial" panose="020B0604020202020204" pitchFamily="34" charset="0"/>
                <a:ea typeface="Times New Roman"/>
                <a:cs typeface="Arial" panose="020B0604020202020204" pitchFamily="34" charset="0"/>
                <a:sym typeface="Times New Roman"/>
              </a:rPr>
              <a:t>ư</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ng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cuối</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cùng</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em</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vẫn</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vi-VN" sz="3200" dirty="0">
                <a:solidFill>
                  <a:schemeClr val="tx1"/>
                </a:solidFill>
                <a:latin typeface="Arial" panose="020B0604020202020204" pitchFamily="34" charset="0"/>
                <a:ea typeface="Times New Roman"/>
                <a:cs typeface="Arial" panose="020B0604020202020204" pitchFamily="34" charset="0"/>
                <a:sym typeface="Times New Roman"/>
              </a:rPr>
              <a:t>đến</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chemeClr val="tx1"/>
                </a:solidFill>
                <a:latin typeface="Arial" panose="020B0604020202020204" pitchFamily="34" charset="0"/>
                <a:ea typeface="Times New Roman"/>
                <a:cs typeface="Arial" panose="020B0604020202020204" pitchFamily="34" charset="0"/>
                <a:sym typeface="Times New Roman"/>
              </a:rPr>
              <a:t>khám</a:t>
            </a:r>
            <a:r>
              <a:rPr lang="en-US" sz="3200" dirty="0" smtClean="0">
                <a:solidFill>
                  <a:schemeClr val="tx1"/>
                </a:solidFill>
                <a:latin typeface="Arial" panose="020B0604020202020204" pitchFamily="34" charset="0"/>
                <a:ea typeface="Times New Roman"/>
                <a:cs typeface="Arial" panose="020B0604020202020204" pitchFamily="34" charset="0"/>
                <a:sym typeface="Times New Roman"/>
              </a:rPr>
              <a:t> - </a:t>
            </a:r>
            <a:r>
              <a:rPr lang="en-US" sz="3200" dirty="0" err="1" smtClean="0">
                <a:solidFill>
                  <a:schemeClr val="tx1"/>
                </a:solidFill>
                <a:latin typeface="Arial" panose="020B0604020202020204" pitchFamily="34" charset="0"/>
                <a:ea typeface="Times New Roman"/>
                <a:cs typeface="Arial" panose="020B0604020202020204" pitchFamily="34" charset="0"/>
                <a:sym typeface="Times New Roman"/>
              </a:rPr>
              <a:t>nhận</a:t>
            </a:r>
            <a:r>
              <a:rPr lang="en-US"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thuốc</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vi-VN" sz="3200" dirty="0">
                <a:solidFill>
                  <a:schemeClr val="tx1"/>
                </a:solidFill>
                <a:latin typeface="Arial" panose="020B0604020202020204" pitchFamily="34" charset="0"/>
                <a:ea typeface="Times New Roman"/>
                <a:cs typeface="Arial" panose="020B0604020202020204" pitchFamily="34" charset="0"/>
                <a:sym typeface="Times New Roman"/>
              </a:rPr>
              <a:t>đầ</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y </a:t>
            </a:r>
            <a:r>
              <a:rPr lang="vi-VN" sz="3200" dirty="0">
                <a:solidFill>
                  <a:schemeClr val="tx1"/>
                </a:solidFill>
                <a:latin typeface="Arial" panose="020B0604020202020204" pitchFamily="34" charset="0"/>
                <a:ea typeface="Times New Roman"/>
                <a:cs typeface="Arial" panose="020B0604020202020204" pitchFamily="34" charset="0"/>
                <a:sym typeface="Times New Roman"/>
              </a:rPr>
              <a:t>đủ</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và</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không</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bỏ</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thuốc</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ngày</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nào</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nh</a:t>
            </a:r>
            <a:r>
              <a:rPr lang="vi-VN" sz="3200" dirty="0">
                <a:solidFill>
                  <a:schemeClr val="tx1"/>
                </a:solidFill>
                <a:latin typeface="Arial" panose="020B0604020202020204" pitchFamily="34" charset="0"/>
                <a:ea typeface="Times New Roman"/>
                <a:cs typeface="Arial" panose="020B0604020202020204" pitchFamily="34" charset="0"/>
                <a:sym typeface="Times New Roman"/>
              </a:rPr>
              <a:t>ư</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a:solidFill>
                  <a:schemeClr val="tx1"/>
                </a:solidFill>
                <a:latin typeface="Arial" panose="020B0604020202020204" pitchFamily="34" charset="0"/>
                <a:ea typeface="Times New Roman"/>
                <a:cs typeface="Arial" panose="020B0604020202020204" pitchFamily="34" charset="0"/>
                <a:sym typeface="Times New Roman"/>
              </a:rPr>
              <a:t>thế</a:t>
            </a:r>
            <a:r>
              <a:rPr lang="en-US" sz="3200" dirty="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chemeClr val="tx1"/>
                </a:solidFill>
                <a:latin typeface="Arial" panose="020B0604020202020204" pitchFamily="34" charset="0"/>
                <a:ea typeface="Times New Roman"/>
                <a:cs typeface="Arial" panose="020B0604020202020204" pitchFamily="34" charset="0"/>
                <a:sym typeface="Times New Roman"/>
              </a:rPr>
              <a:t>rất</a:t>
            </a:r>
            <a:r>
              <a:rPr lang="en-US"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chemeClr val="tx1"/>
                </a:solidFill>
                <a:latin typeface="Arial" panose="020B0604020202020204" pitchFamily="34" charset="0"/>
                <a:ea typeface="Times New Roman"/>
                <a:cs typeface="Arial" panose="020B0604020202020204" pitchFamily="34" charset="0"/>
                <a:sym typeface="Times New Roman"/>
              </a:rPr>
              <a:t>là</a:t>
            </a:r>
            <a:r>
              <a:rPr lang="en-US" sz="3200" dirty="0" smtClean="0">
                <a:solidFill>
                  <a:schemeClr val="tx1"/>
                </a:solidFill>
                <a:latin typeface="Arial" panose="020B0604020202020204" pitchFamily="34" charset="0"/>
                <a:ea typeface="Times New Roman"/>
                <a:cs typeface="Arial" panose="020B0604020202020204" pitchFamily="34" charset="0"/>
                <a:sym typeface="Times New Roman"/>
              </a:rPr>
              <a:t> </a:t>
            </a:r>
            <a:r>
              <a:rPr lang="en-US" sz="3200" dirty="0" err="1" smtClean="0">
                <a:solidFill>
                  <a:schemeClr val="tx1"/>
                </a:solidFill>
                <a:latin typeface="Arial" panose="020B0604020202020204" pitchFamily="34" charset="0"/>
                <a:ea typeface="Times New Roman"/>
                <a:cs typeface="Arial" panose="020B0604020202020204" pitchFamily="34" charset="0"/>
                <a:sym typeface="Times New Roman"/>
              </a:rPr>
              <a:t>tốt</a:t>
            </a:r>
            <a:r>
              <a:rPr lang="en-US" sz="3200" dirty="0" smtClean="0">
                <a:solidFill>
                  <a:schemeClr val="tx1"/>
                </a:solidFill>
                <a:latin typeface="Arial" panose="020B0604020202020204" pitchFamily="34" charset="0"/>
                <a:ea typeface="Times New Roman"/>
                <a:cs typeface="Arial" panose="020B0604020202020204" pitchFamily="34" charset="0"/>
                <a:sym typeface="Times New Roman"/>
              </a:rPr>
              <a:t>.</a:t>
            </a:r>
          </a:p>
          <a:p>
            <a:pPr marL="0" indent="0">
              <a:lnSpc>
                <a:spcPct val="100000"/>
              </a:lnSpc>
              <a:spcBef>
                <a:spcPts val="480"/>
              </a:spcBef>
              <a:spcAft>
                <a:spcPts val="0"/>
              </a:spcAft>
              <a:buSzPts val="2200"/>
              <a:buNone/>
            </a:pP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Em</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đã</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thực</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sự</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nản</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lòng</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và</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không</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tin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rằng</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có</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thể</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cai</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được</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vì</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đã</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smtClean="0">
                <a:solidFill>
                  <a:srgbClr val="0070C0"/>
                </a:solidFill>
                <a:latin typeface="Arial" panose="020B0604020202020204" pitchFamily="34" charset="0"/>
                <a:ea typeface="Times New Roman"/>
                <a:cs typeface="Arial" panose="020B0604020202020204" pitchFamily="34" charset="0"/>
                <a:sym typeface="Times New Roman"/>
              </a:rPr>
              <a:t>cai</a:t>
            </a:r>
            <a:r>
              <a:rPr lang="en-GB" sz="3200" dirty="0" smtClean="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nhiều</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lần</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mà</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cứ</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té</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đi</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té</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lại</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nhưng</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em</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vẫn</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đăng</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ký</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điều</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trị</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methadone,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điều</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đó</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cho</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thấy</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em</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rất</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là</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kiên</a:t>
            </a:r>
            <a:r>
              <a:rPr lang="en-GB" sz="3200" dirty="0">
                <a:solidFill>
                  <a:srgbClr val="0070C0"/>
                </a:solidFill>
                <a:latin typeface="Arial" panose="020B0604020202020204" pitchFamily="34" charset="0"/>
                <a:ea typeface="Times New Roman"/>
                <a:cs typeface="Arial" panose="020B0604020202020204" pitchFamily="34" charset="0"/>
                <a:sym typeface="Times New Roman"/>
              </a:rPr>
              <a:t> </a:t>
            </a:r>
            <a:r>
              <a:rPr lang="en-GB" sz="3200" dirty="0" err="1">
                <a:solidFill>
                  <a:srgbClr val="0070C0"/>
                </a:solidFill>
                <a:latin typeface="Arial" panose="020B0604020202020204" pitchFamily="34" charset="0"/>
                <a:ea typeface="Times New Roman"/>
                <a:cs typeface="Arial" panose="020B0604020202020204" pitchFamily="34" charset="0"/>
                <a:sym typeface="Times New Roman"/>
              </a:rPr>
              <a:t>trì</a:t>
            </a:r>
            <a:r>
              <a:rPr lang="vi-VN" sz="3200" dirty="0">
                <a:solidFill>
                  <a:srgbClr val="0070C0"/>
                </a:solidFill>
                <a:ea typeface="Times New Roman"/>
                <a:cs typeface="Arial" panose="020B0604020202020204" pitchFamily="34" charset="0"/>
                <a:sym typeface="Times New Roman"/>
              </a:rPr>
              <a:t> đó.</a:t>
            </a:r>
            <a:endParaRPr lang="en-GB" sz="3200" dirty="0">
              <a:solidFill>
                <a:srgbClr val="0070C0"/>
              </a:solidFill>
              <a:latin typeface="Arial" panose="020B0604020202020204" pitchFamily="34" charset="0"/>
              <a:ea typeface="Times New Roman"/>
              <a:cs typeface="Arial" panose="020B0604020202020204" pitchFamily="34" charset="0"/>
              <a:sym typeface="Times New Roman"/>
            </a:endParaRPr>
          </a:p>
          <a:p>
            <a:pPr marL="0" indent="0">
              <a:lnSpc>
                <a:spcPct val="100000"/>
              </a:lnSpc>
              <a:spcBef>
                <a:spcPts val="480"/>
              </a:spcBef>
              <a:spcAft>
                <a:spcPts val="0"/>
              </a:spcAft>
              <a:buSzPts val="2200"/>
              <a:buNone/>
            </a:pPr>
            <a:endParaRPr sz="3200" dirty="0">
              <a:solidFill>
                <a:schemeClr val="tx1"/>
              </a:solidFill>
              <a:latin typeface="Arial" panose="020B0604020202020204" pitchFamily="34" charset="0"/>
              <a:ea typeface="Times New Roman"/>
              <a:cs typeface="Arial" panose="020B0604020202020204" pitchFamily="34" charset="0"/>
              <a:sym typeface="Times New Roman"/>
            </a:endParaRPr>
          </a:p>
        </p:txBody>
      </p:sp>
    </p:spTree>
    <p:extLst>
      <p:ext uri="{BB962C8B-B14F-4D97-AF65-F5344CB8AC3E}">
        <p14:creationId xmlns:p14="http://schemas.microsoft.com/office/powerpoint/2010/main" val="4275150055"/>
      </p:ext>
    </p:extLst>
  </p:cSld>
  <p:clrMapOvr>
    <a:masterClrMapping/>
  </p:clrMapOvr>
  <p:transition spd="slow">
    <p:push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9247" y="286603"/>
            <a:ext cx="10838817" cy="1450757"/>
          </a:xfrm>
        </p:spPr>
        <p:txBody>
          <a:bodyPr>
            <a:normAutofit fontScale="90000"/>
          </a:bodyPr>
          <a:lstStyle/>
          <a:p>
            <a:pPr algn="ctr"/>
            <a:r>
              <a:rPr lang="en-US" b="1" i="1" dirty="0" smtClean="0"/>
              <a:t/>
            </a:r>
            <a:br>
              <a:rPr lang="en-US" b="1" i="1" dirty="0" smtClean="0"/>
            </a:br>
            <a:r>
              <a:rPr lang="en-US" b="1" i="1" dirty="0"/>
              <a:t/>
            </a:r>
            <a:br>
              <a:rPr lang="en-US" b="1" i="1" dirty="0"/>
            </a:br>
            <a:r>
              <a:rPr lang="en-US" b="1" i="1" dirty="0" smtClean="0"/>
              <a:t/>
            </a:r>
            <a:br>
              <a:rPr lang="en-US" b="1" i="1" dirty="0" smtClean="0"/>
            </a:br>
            <a:r>
              <a:rPr lang="vi-VN" sz="4000" b="1" dirty="0">
                <a:solidFill>
                  <a:srgbClr val="FF0000"/>
                </a:solidFill>
                <a:latin typeface="Arial" panose="020B0604020202020204" pitchFamily="34" charset="0"/>
                <a:cs typeface="Arial" panose="020B0604020202020204" pitchFamily="34" charset="0"/>
              </a:rPr>
              <a:t>KN TƯ VẤN VÀ GIAO TIẾP VỚI NGƯỜI RLSDC</a:t>
            </a:r>
            <a:br>
              <a:rPr lang="vi-VN" sz="4000" b="1" dirty="0">
                <a:solidFill>
                  <a:srgbClr val="FF0000"/>
                </a:solidFill>
                <a:latin typeface="Arial" panose="020B0604020202020204" pitchFamily="34" charset="0"/>
                <a:cs typeface="Arial" panose="020B0604020202020204" pitchFamily="34" charset="0"/>
              </a:rPr>
            </a:br>
            <a:r>
              <a:rPr lang="vi-VN" sz="3600" b="1" dirty="0" smtClean="0">
                <a:solidFill>
                  <a:srgbClr val="0070C0"/>
                </a:solidFill>
                <a:latin typeface="Arial" panose="020B0604020202020204" pitchFamily="34" charset="0"/>
                <a:cs typeface="Arial" panose="020B0604020202020204" pitchFamily="34" charset="0"/>
              </a:rPr>
              <a:t>7. KỸ NĂNG TÓM TẮT</a:t>
            </a:r>
            <a:endParaRPr lang="vi-VN" sz="3600" b="1" dirty="0">
              <a:solidFill>
                <a:srgbClr val="0070C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981635" y="1845734"/>
            <a:ext cx="10174045" cy="4023360"/>
          </a:xfrm>
        </p:spPr>
        <p:txBody>
          <a:bodyPr>
            <a:noAutofit/>
          </a:bodyPr>
          <a:lstStyle/>
          <a:p>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Là</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tóm</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lại</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nội</a:t>
            </a:r>
            <a:r>
              <a:rPr lang="en-US" sz="3200" dirty="0" smtClean="0">
                <a:solidFill>
                  <a:schemeClr val="accent2"/>
                </a:solidFill>
                <a:latin typeface="Arial" panose="020B0604020202020204" pitchFamily="34" charset="0"/>
                <a:cs typeface="Arial" panose="020B0604020202020204" pitchFamily="34" charset="0"/>
              </a:rPr>
              <a:t> dung </a:t>
            </a:r>
            <a:r>
              <a:rPr lang="en-US" sz="3200" dirty="0" err="1" smtClean="0">
                <a:solidFill>
                  <a:schemeClr val="accent2"/>
                </a:solidFill>
                <a:latin typeface="Arial" panose="020B0604020202020204" pitchFamily="34" charset="0"/>
                <a:cs typeface="Arial" panose="020B0604020202020204" pitchFamily="34" charset="0"/>
              </a:rPr>
              <a:t>buổi</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nói</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chuyện</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giữa</a:t>
            </a:r>
            <a:r>
              <a:rPr lang="en-US" sz="3200" dirty="0" smtClean="0">
                <a:solidFill>
                  <a:schemeClr val="accent2"/>
                </a:solidFill>
                <a:latin typeface="Arial" panose="020B0604020202020204" pitchFamily="34" charset="0"/>
                <a:cs typeface="Arial" panose="020B0604020202020204" pitchFamily="34" charset="0"/>
              </a:rPr>
              <a:t> TVV </a:t>
            </a:r>
            <a:r>
              <a:rPr lang="en-US" sz="3200" dirty="0" err="1" smtClean="0">
                <a:solidFill>
                  <a:schemeClr val="accent2"/>
                </a:solidFill>
                <a:latin typeface="Arial" panose="020B0604020202020204" pitchFamily="34" charset="0"/>
                <a:cs typeface="Arial" panose="020B0604020202020204" pitchFamily="34" charset="0"/>
              </a:rPr>
              <a:t>và</a:t>
            </a:r>
            <a:r>
              <a:rPr lang="en-US" sz="3200" dirty="0" smtClean="0">
                <a:solidFill>
                  <a:schemeClr val="accent2"/>
                </a:solidFill>
                <a:latin typeface="Arial" panose="020B0604020202020204" pitchFamily="34" charset="0"/>
                <a:cs typeface="Arial" panose="020B0604020202020204" pitchFamily="34" charset="0"/>
              </a:rPr>
              <a:t> KH.</a:t>
            </a:r>
          </a:p>
          <a:p>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Giúp</a:t>
            </a:r>
            <a:r>
              <a:rPr lang="en-US" sz="3200" dirty="0" smtClean="0">
                <a:solidFill>
                  <a:schemeClr val="accent2"/>
                </a:solidFill>
                <a:latin typeface="Arial" panose="020B0604020202020204" pitchFamily="34" charset="0"/>
                <a:cs typeface="Arial" panose="020B0604020202020204" pitchFamily="34" charset="0"/>
              </a:rPr>
              <a:t> KH </a:t>
            </a:r>
            <a:r>
              <a:rPr lang="en-US" sz="3200" dirty="0" err="1" smtClean="0">
                <a:solidFill>
                  <a:schemeClr val="accent2"/>
                </a:solidFill>
                <a:latin typeface="Arial" panose="020B0604020202020204" pitchFamily="34" charset="0"/>
                <a:cs typeface="Arial" panose="020B0604020202020204" pitchFamily="34" charset="0"/>
              </a:rPr>
              <a:t>nhìn</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lại</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một</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cách</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tổng</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quan</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câu</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chuyện</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giữa</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hai</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bên</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từ</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đầu</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đến</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giờ</a:t>
            </a:r>
            <a:r>
              <a:rPr lang="en-US" sz="3200" dirty="0" smtClean="0">
                <a:solidFill>
                  <a:schemeClr val="accent2"/>
                </a:solidFill>
                <a:latin typeface="Arial" panose="020B0604020202020204" pitchFamily="34" charset="0"/>
                <a:cs typeface="Arial" panose="020B0604020202020204" pitchFamily="34" charset="0"/>
              </a:rPr>
              <a:t>.</a:t>
            </a:r>
          </a:p>
          <a:p>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Giúp</a:t>
            </a:r>
            <a:r>
              <a:rPr lang="en-US" sz="3200" dirty="0" smtClean="0">
                <a:solidFill>
                  <a:schemeClr val="accent2"/>
                </a:solidFill>
                <a:latin typeface="Arial" panose="020B0604020202020204" pitchFamily="34" charset="0"/>
                <a:cs typeface="Arial" panose="020B0604020202020204" pitchFamily="34" charset="0"/>
              </a:rPr>
              <a:t> TVV </a:t>
            </a:r>
            <a:r>
              <a:rPr lang="en-US" sz="3200" dirty="0" err="1" smtClean="0">
                <a:solidFill>
                  <a:schemeClr val="accent2"/>
                </a:solidFill>
                <a:latin typeface="Arial" panose="020B0604020202020204" pitchFamily="34" charset="0"/>
                <a:cs typeface="Arial" panose="020B0604020202020204" pitchFamily="34" charset="0"/>
              </a:rPr>
              <a:t>bổ</a:t>
            </a:r>
            <a:r>
              <a:rPr lang="en-US" sz="3200" dirty="0" smtClean="0">
                <a:solidFill>
                  <a:schemeClr val="accent2"/>
                </a:solidFill>
                <a:latin typeface="Arial" panose="020B0604020202020204" pitchFamily="34" charset="0"/>
                <a:cs typeface="Arial" panose="020B0604020202020204" pitchFamily="34" charset="0"/>
              </a:rPr>
              <a:t> sung </a:t>
            </a:r>
            <a:r>
              <a:rPr lang="en-US" sz="3200" dirty="0" err="1" smtClean="0">
                <a:solidFill>
                  <a:schemeClr val="accent2"/>
                </a:solidFill>
                <a:latin typeface="Arial" panose="020B0604020202020204" pitchFamily="34" charset="0"/>
                <a:cs typeface="Arial" panose="020B0604020202020204" pitchFamily="34" charset="0"/>
              </a:rPr>
              <a:t>những</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thông</a:t>
            </a:r>
            <a:r>
              <a:rPr lang="en-US" sz="3200" dirty="0" smtClean="0">
                <a:solidFill>
                  <a:schemeClr val="accent2"/>
                </a:solidFill>
                <a:latin typeface="Arial" panose="020B0604020202020204" pitchFamily="34" charset="0"/>
                <a:cs typeface="Arial" panose="020B0604020202020204" pitchFamily="34" charset="0"/>
              </a:rPr>
              <a:t> tin </a:t>
            </a:r>
            <a:r>
              <a:rPr lang="en-US" sz="3200" dirty="0" err="1" smtClean="0">
                <a:solidFill>
                  <a:schemeClr val="accent2"/>
                </a:solidFill>
                <a:latin typeface="Arial" panose="020B0604020202020204" pitchFamily="34" charset="0"/>
                <a:cs typeface="Arial" panose="020B0604020202020204" pitchFamily="34" charset="0"/>
              </a:rPr>
              <a:t>còn</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thiếu</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sót</a:t>
            </a:r>
            <a:r>
              <a:rPr lang="en-US" sz="3200" dirty="0" smtClean="0">
                <a:solidFill>
                  <a:schemeClr val="accent2"/>
                </a:solidFill>
                <a:latin typeface="Arial" panose="020B0604020202020204" pitchFamily="34" charset="0"/>
                <a:cs typeface="Arial" panose="020B0604020202020204" pitchFamily="34" charset="0"/>
              </a:rPr>
              <a:t>.</a:t>
            </a:r>
          </a:p>
          <a:p>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Giúp</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hai</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bên</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cùng</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hiểu</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rõ</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vấn</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đề</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và</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hiểu</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giống</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nhau</a:t>
            </a:r>
            <a:r>
              <a:rPr lang="en-US" sz="3200" dirty="0" smtClean="0">
                <a:solidFill>
                  <a:schemeClr val="accent2"/>
                </a:solidFill>
                <a:latin typeface="Arial" panose="020B0604020202020204" pitchFamily="34" charset="0"/>
                <a:cs typeface="Arial" panose="020B0604020202020204" pitchFamily="34" charset="0"/>
              </a:rPr>
              <a:t>.</a:t>
            </a:r>
          </a:p>
          <a:p>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Giúp</a:t>
            </a:r>
            <a:r>
              <a:rPr lang="en-US" sz="3200" dirty="0" smtClean="0">
                <a:solidFill>
                  <a:schemeClr val="accent2"/>
                </a:solidFill>
                <a:latin typeface="Arial" panose="020B0604020202020204" pitchFamily="34" charset="0"/>
                <a:cs typeface="Arial" panose="020B0604020202020204" pitchFamily="34" charset="0"/>
              </a:rPr>
              <a:t> KH </a:t>
            </a:r>
            <a:r>
              <a:rPr lang="en-US" sz="3200" dirty="0" err="1" smtClean="0">
                <a:solidFill>
                  <a:schemeClr val="accent2"/>
                </a:solidFill>
                <a:latin typeface="Arial" panose="020B0604020202020204" pitchFamily="34" charset="0"/>
                <a:cs typeface="Arial" panose="020B0604020202020204" pitchFamily="34" charset="0"/>
              </a:rPr>
              <a:t>xác</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định</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quyết</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tâm</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thực</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hiện</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kế</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hoạch</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tiếp</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theo</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và</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chuẩn</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bị</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tinh</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thần</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cho</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buổi</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gặp</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kế</a:t>
            </a:r>
            <a:r>
              <a:rPr lang="en-US" sz="3200" dirty="0" smtClean="0">
                <a:solidFill>
                  <a:schemeClr val="accent2"/>
                </a:solidFill>
                <a:latin typeface="Arial" panose="020B0604020202020204" pitchFamily="34" charset="0"/>
                <a:cs typeface="Arial" panose="020B0604020202020204" pitchFamily="34" charset="0"/>
              </a:rPr>
              <a:t> </a:t>
            </a:r>
            <a:r>
              <a:rPr lang="en-US" sz="3200" dirty="0" err="1" smtClean="0">
                <a:solidFill>
                  <a:schemeClr val="accent2"/>
                </a:solidFill>
                <a:latin typeface="Arial" panose="020B0604020202020204" pitchFamily="34" charset="0"/>
                <a:cs typeface="Arial" panose="020B0604020202020204" pitchFamily="34" charset="0"/>
              </a:rPr>
              <a:t>tiếp</a:t>
            </a:r>
            <a:r>
              <a:rPr lang="en-US" sz="3200" dirty="0" smtClean="0">
                <a:solidFill>
                  <a:schemeClr val="accent2"/>
                </a:solidFill>
                <a:latin typeface="Arial" panose="020B0604020202020204" pitchFamily="34" charset="0"/>
                <a:cs typeface="Arial" panose="020B0604020202020204" pitchFamily="34" charset="0"/>
              </a:rPr>
              <a:t>.</a:t>
            </a:r>
            <a:endParaRPr lang="vi-VN" sz="3200"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07058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1219468"/>
          </a:xfrm>
        </p:spPr>
        <p:txBody>
          <a:bodyPr>
            <a:normAutofit fontScale="90000"/>
          </a:bodyPr>
          <a:lstStyle/>
          <a:p>
            <a:pPr algn="ctr"/>
            <a:r>
              <a:rPr lang="vi-VN" sz="4000" b="1" dirty="0">
                <a:solidFill>
                  <a:srgbClr val="FF0000"/>
                </a:solidFill>
                <a:latin typeface="Arial" panose="020B0604020202020204" pitchFamily="34" charset="0"/>
                <a:cs typeface="Arial" panose="020B0604020202020204" pitchFamily="34" charset="0"/>
              </a:rPr>
              <a:t>KN TƯ VẤN VÀ GIAO TIẾP VỚI NGƯỜI RLSDC</a:t>
            </a:r>
            <a:br>
              <a:rPr lang="vi-VN" sz="4000" b="1" dirty="0">
                <a:solidFill>
                  <a:srgbClr val="FF0000"/>
                </a:solidFill>
                <a:latin typeface="Arial" panose="020B0604020202020204" pitchFamily="34" charset="0"/>
                <a:cs typeface="Arial" panose="020B0604020202020204" pitchFamily="34" charset="0"/>
              </a:rPr>
            </a:br>
            <a:r>
              <a:rPr lang="vi-VN" sz="3600" b="1" dirty="0">
                <a:solidFill>
                  <a:srgbClr val="0070C0"/>
                </a:solidFill>
                <a:latin typeface="Arial" panose="020B0604020202020204" pitchFamily="34" charset="0"/>
                <a:cs typeface="Arial" panose="020B0604020202020204" pitchFamily="34" charset="0"/>
              </a:rPr>
              <a:t>7. KỸ NĂNG TÓM </a:t>
            </a:r>
            <a:r>
              <a:rPr lang="vi-VN" sz="3600" b="1" dirty="0" smtClean="0">
                <a:solidFill>
                  <a:srgbClr val="0070C0"/>
                </a:solidFill>
                <a:latin typeface="Arial" panose="020B0604020202020204" pitchFamily="34" charset="0"/>
                <a:cs typeface="Arial" panose="020B0604020202020204" pitchFamily="34" charset="0"/>
              </a:rPr>
              <a:t>TẮT (tt)</a:t>
            </a:r>
            <a:endParaRPr lang="vi-VN" sz="3600" dirty="0"/>
          </a:p>
        </p:txBody>
      </p:sp>
      <p:sp>
        <p:nvSpPr>
          <p:cNvPr id="3" name="Content Placeholder 2"/>
          <p:cNvSpPr>
            <a:spLocks noGrp="1"/>
          </p:cNvSpPr>
          <p:nvPr>
            <p:ph idx="1"/>
          </p:nvPr>
        </p:nvSpPr>
        <p:spPr>
          <a:xfrm>
            <a:off x="1097280" y="2030506"/>
            <a:ext cx="10058400" cy="4168588"/>
          </a:xfrm>
        </p:spPr>
        <p:txBody>
          <a:bodyPr>
            <a:normAutofit fontScale="92500" lnSpcReduction="10000"/>
          </a:bodyPr>
          <a:lstStyle/>
          <a:p>
            <a:r>
              <a:rPr lang="vi-VN" sz="2800" dirty="0">
                <a:solidFill>
                  <a:srgbClr val="0070C0"/>
                </a:solidFill>
              </a:rPr>
              <a:t>TVV: Từ nãy giờ, chị đã lắng nghe em chia sẻ về hoàn cảnh của mình, bây </a:t>
            </a:r>
            <a:r>
              <a:rPr lang="vi-VN" sz="2800" dirty="0" smtClean="0">
                <a:solidFill>
                  <a:srgbClr val="0070C0"/>
                </a:solidFill>
              </a:rPr>
              <a:t>giờ </a:t>
            </a:r>
            <a:r>
              <a:rPr lang="vi-VN" sz="2800" dirty="0">
                <a:solidFill>
                  <a:srgbClr val="0070C0"/>
                </a:solidFill>
              </a:rPr>
              <a:t>chị tóm tắt những điều em đã nói </a:t>
            </a:r>
            <a:r>
              <a:rPr lang="vi-VN" sz="2800" dirty="0" smtClean="0">
                <a:solidFill>
                  <a:srgbClr val="0070C0"/>
                </a:solidFill>
              </a:rPr>
              <a:t>nha: </a:t>
            </a:r>
            <a:r>
              <a:rPr lang="vi-VN" sz="2800" dirty="0" smtClean="0">
                <a:solidFill>
                  <a:srgbClr val="FF0000"/>
                </a:solidFill>
              </a:rPr>
              <a:t>«</a:t>
            </a:r>
            <a:r>
              <a:rPr lang="vi-VN" sz="2800" i="1" dirty="0" smtClean="0">
                <a:solidFill>
                  <a:srgbClr val="FF0000"/>
                </a:solidFill>
              </a:rPr>
              <a:t>Em đã chơi ma túy gần chục năm. Gần đây em có tìm </a:t>
            </a:r>
            <a:r>
              <a:rPr lang="vi-VN" sz="2800" i="1" dirty="0">
                <a:solidFill>
                  <a:srgbClr val="FF0000"/>
                </a:solidFill>
              </a:rPr>
              <a:t>hiểu về ma túy </a:t>
            </a:r>
            <a:r>
              <a:rPr lang="vi-VN" sz="2800" i="1" dirty="0" smtClean="0">
                <a:solidFill>
                  <a:srgbClr val="FF0000"/>
                </a:solidFill>
              </a:rPr>
              <a:t>đá. Trong </a:t>
            </a:r>
            <a:r>
              <a:rPr lang="vi-VN" sz="2800" i="1" dirty="0">
                <a:solidFill>
                  <a:srgbClr val="FF0000"/>
                </a:solidFill>
              </a:rPr>
              <a:t>gia đình </a:t>
            </a:r>
            <a:r>
              <a:rPr lang="vi-VN" sz="2800" i="1" dirty="0" smtClean="0">
                <a:solidFill>
                  <a:srgbClr val="FF0000"/>
                </a:solidFill>
              </a:rPr>
              <a:t>trừ mẹ ra thì không có ai chịu lắng </a:t>
            </a:r>
            <a:r>
              <a:rPr lang="vi-VN" sz="2800" i="1" dirty="0">
                <a:solidFill>
                  <a:srgbClr val="FF0000"/>
                </a:solidFill>
              </a:rPr>
              <a:t>nghe và thông cảm với </a:t>
            </a:r>
            <a:r>
              <a:rPr lang="vi-VN" sz="2800" i="1" dirty="0" smtClean="0">
                <a:solidFill>
                  <a:srgbClr val="FF0000"/>
                </a:solidFill>
              </a:rPr>
              <a:t>em. Ba </a:t>
            </a:r>
            <a:r>
              <a:rPr lang="vi-VN" sz="2800" i="1" dirty="0">
                <a:solidFill>
                  <a:srgbClr val="FF0000"/>
                </a:solidFill>
              </a:rPr>
              <a:t>em </a:t>
            </a:r>
            <a:r>
              <a:rPr lang="vi-VN" sz="2800" i="1" dirty="0" smtClean="0">
                <a:solidFill>
                  <a:srgbClr val="FF0000"/>
                </a:solidFill>
              </a:rPr>
              <a:t>chẳng những đã </a:t>
            </a:r>
            <a:r>
              <a:rPr lang="vi-VN" sz="2800" i="1" dirty="0">
                <a:solidFill>
                  <a:srgbClr val="FF0000"/>
                </a:solidFill>
              </a:rPr>
              <a:t>không tin tưởng lại còn hay la </a:t>
            </a:r>
            <a:r>
              <a:rPr lang="vi-VN" sz="2800" i="1" dirty="0" smtClean="0">
                <a:solidFill>
                  <a:srgbClr val="FF0000"/>
                </a:solidFill>
              </a:rPr>
              <a:t>mắng khiến em rất nản. Em </a:t>
            </a:r>
            <a:r>
              <a:rPr lang="vi-VN" sz="2800" i="1" dirty="0">
                <a:solidFill>
                  <a:srgbClr val="FF0000"/>
                </a:solidFill>
              </a:rPr>
              <a:t>cũng từng cai nghiện nhiều nơi </a:t>
            </a:r>
            <a:r>
              <a:rPr lang="vi-VN" sz="2800" i="1" dirty="0" smtClean="0">
                <a:solidFill>
                  <a:srgbClr val="FF0000"/>
                </a:solidFill>
              </a:rPr>
              <a:t>và cai nhiều lần mà </a:t>
            </a:r>
            <a:r>
              <a:rPr lang="vi-VN" sz="2800" i="1" dirty="0">
                <a:solidFill>
                  <a:srgbClr val="FF0000"/>
                </a:solidFill>
              </a:rPr>
              <a:t>không thành </a:t>
            </a:r>
            <a:r>
              <a:rPr lang="vi-VN" sz="2800" i="1" dirty="0" smtClean="0">
                <a:solidFill>
                  <a:srgbClr val="FF0000"/>
                </a:solidFill>
              </a:rPr>
              <a:t>công. Em </a:t>
            </a:r>
            <a:r>
              <a:rPr lang="vi-VN" sz="2800" i="1" dirty="0">
                <a:solidFill>
                  <a:srgbClr val="FF0000"/>
                </a:solidFill>
              </a:rPr>
              <a:t>mong có cơ hội điều trị để ổn định sức </a:t>
            </a:r>
            <a:r>
              <a:rPr lang="vi-VN" sz="2800" i="1" dirty="0" smtClean="0">
                <a:solidFill>
                  <a:srgbClr val="FF0000"/>
                </a:solidFill>
              </a:rPr>
              <a:t>khỏe, </a:t>
            </a:r>
            <a:r>
              <a:rPr lang="vi-VN" sz="2800" i="1" dirty="0">
                <a:solidFill>
                  <a:srgbClr val="FF0000"/>
                </a:solidFill>
              </a:rPr>
              <a:t>kiếm </a:t>
            </a:r>
            <a:r>
              <a:rPr lang="vi-VN" sz="2800" i="1" dirty="0" smtClean="0">
                <a:solidFill>
                  <a:srgbClr val="FF0000"/>
                </a:solidFill>
              </a:rPr>
              <a:t>được việc </a:t>
            </a:r>
            <a:r>
              <a:rPr lang="vi-VN" sz="2800" i="1" dirty="0">
                <a:solidFill>
                  <a:srgbClr val="FF0000"/>
                </a:solidFill>
              </a:rPr>
              <a:t>làm </a:t>
            </a:r>
            <a:r>
              <a:rPr lang="vi-VN" sz="2800" i="1" dirty="0" smtClean="0">
                <a:solidFill>
                  <a:srgbClr val="FF0000"/>
                </a:solidFill>
              </a:rPr>
              <a:t>và có tiền để tự lo thân mà không </a:t>
            </a:r>
            <a:r>
              <a:rPr lang="vi-VN" sz="2800" i="1" dirty="0">
                <a:solidFill>
                  <a:srgbClr val="FF0000"/>
                </a:solidFill>
              </a:rPr>
              <a:t>phải xin </a:t>
            </a:r>
            <a:r>
              <a:rPr lang="vi-VN" sz="2800" i="1" dirty="0" smtClean="0">
                <a:solidFill>
                  <a:srgbClr val="FF0000"/>
                </a:solidFill>
              </a:rPr>
              <a:t>tiền gia đình. Trước mắt, em muốn bỏ được cữ tối, vì em biết rằng có bỏ được thì mới hi vọng xin được việc làm».</a:t>
            </a:r>
            <a:r>
              <a:rPr lang="vi-VN" sz="2800" dirty="0" smtClean="0">
                <a:solidFill>
                  <a:srgbClr val="0070C0"/>
                </a:solidFill>
              </a:rPr>
              <a:t> Còn điều gì em đã chia sẻ mà chị bị thiếu không?</a:t>
            </a:r>
          </a:p>
          <a:p>
            <a:r>
              <a:rPr lang="vi-VN" sz="2800" dirty="0" smtClean="0">
                <a:solidFill>
                  <a:srgbClr val="0070C0"/>
                </a:solidFill>
              </a:rPr>
              <a:t>KH: Dạ đủ rồi chị.</a:t>
            </a:r>
            <a:endParaRPr lang="vi-VN" sz="2800" dirty="0">
              <a:solidFill>
                <a:srgbClr val="0070C0"/>
              </a:solidFill>
            </a:endParaRPr>
          </a:p>
        </p:txBody>
      </p:sp>
    </p:spTree>
    <p:extLst>
      <p:ext uri="{BB962C8B-B14F-4D97-AF65-F5344CB8AC3E}">
        <p14:creationId xmlns:p14="http://schemas.microsoft.com/office/powerpoint/2010/main" val="1134826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286605"/>
            <a:ext cx="7833360" cy="1450757"/>
          </a:xfrm>
        </p:spPr>
        <p:txBody>
          <a:bodyPr>
            <a:normAutofit/>
          </a:bodyPr>
          <a:lstStyle/>
          <a:p>
            <a:pPr algn="ctr"/>
            <a:r>
              <a:rPr lang="en-US" sz="3200" b="1" dirty="0">
                <a:solidFill>
                  <a:srgbClr val="FF0000"/>
                </a:solidFill>
                <a:latin typeface="Arial" panose="020B0604020202020204" pitchFamily="34" charset="0"/>
                <a:cs typeface="Arial" panose="020B0604020202020204" pitchFamily="34" charset="0"/>
              </a:rPr>
              <a:t>KẾT THÚC NGÀY LÀM VIỆC THỨ </a:t>
            </a:r>
            <a:r>
              <a:rPr lang="en-US" sz="3200" b="1" dirty="0" smtClean="0">
                <a:solidFill>
                  <a:srgbClr val="FF0000"/>
                </a:solidFill>
                <a:latin typeface="Arial" panose="020B0604020202020204" pitchFamily="34" charset="0"/>
                <a:cs typeface="Arial" panose="020B0604020202020204" pitchFamily="34" charset="0"/>
              </a:rPr>
              <a:t>HAI</a:t>
            </a:r>
            <a:endParaRPr lang="vi-VN" sz="3200" b="1" dirty="0">
              <a:solidFill>
                <a:srgbClr val="FF0000"/>
              </a:solidFill>
              <a:latin typeface="Arial" panose="020B0604020202020204" pitchFamily="34" charset="0"/>
              <a:cs typeface="Arial" panose="020B0604020202020204" pitchFamily="34" charset="0"/>
            </a:endParaRPr>
          </a:p>
        </p:txBody>
      </p:sp>
      <p:sp>
        <p:nvSpPr>
          <p:cNvPr id="3" name="Content Placeholder 2"/>
          <p:cNvSpPr>
            <a:spLocks noGrp="1"/>
          </p:cNvSpPr>
          <p:nvPr>
            <p:ph sz="half" idx="1"/>
          </p:nvPr>
        </p:nvSpPr>
        <p:spPr>
          <a:xfrm>
            <a:off x="1264024" y="4262718"/>
            <a:ext cx="5212976" cy="1757083"/>
          </a:xfrm>
        </p:spPr>
        <p:txBody>
          <a:bodyPr>
            <a:normAutofit/>
          </a:bodyPr>
          <a:lstStyle/>
          <a:p>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Anh</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chị</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nào</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có</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câu</a:t>
            </a:r>
            <a:r>
              <a:rPr lang="en-US" sz="3200" dirty="0" smtClean="0">
                <a:solidFill>
                  <a:srgbClr val="0070C0"/>
                </a:solidFill>
                <a:latin typeface="Arial" panose="020B0604020202020204" pitchFamily="34" charset="0"/>
                <a:cs typeface="Arial" panose="020B0604020202020204" pitchFamily="34" charset="0"/>
              </a:rPr>
              <a:t> </a:t>
            </a:r>
            <a:r>
              <a:rPr lang="en-US" sz="3200" dirty="0" err="1" smtClean="0">
                <a:solidFill>
                  <a:srgbClr val="0070C0"/>
                </a:solidFill>
                <a:latin typeface="Arial" panose="020B0604020202020204" pitchFamily="34" charset="0"/>
                <a:cs typeface="Arial" panose="020B0604020202020204" pitchFamily="34" charset="0"/>
              </a:rPr>
              <a:t>hỏi</a:t>
            </a:r>
            <a:r>
              <a:rPr lang="en-US" sz="3200" dirty="0" smtClean="0">
                <a:solidFill>
                  <a:srgbClr val="0070C0"/>
                </a:solidFill>
                <a:latin typeface="Arial" panose="020B0604020202020204" pitchFamily="34" charset="0"/>
                <a:cs typeface="Arial" panose="020B0604020202020204" pitchFamily="34" charset="0"/>
              </a:rPr>
              <a:t>?</a:t>
            </a:r>
            <a:endParaRPr lang="en-US" sz="3200" dirty="0">
              <a:solidFill>
                <a:srgbClr val="0070C0"/>
              </a:solidFill>
              <a:latin typeface="Arial" panose="020B0604020202020204" pitchFamily="34" charset="0"/>
              <a:cs typeface="Arial" panose="020B0604020202020204" pitchFamily="34" charset="0"/>
            </a:endParaRPr>
          </a:p>
          <a:p>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Đánh</a:t>
            </a:r>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giá</a:t>
            </a:r>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nhanh</a:t>
            </a:r>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ngày</a:t>
            </a:r>
            <a:r>
              <a:rPr lang="en-US" sz="3200" dirty="0">
                <a:solidFill>
                  <a:srgbClr val="0070C0"/>
                </a:solidFill>
                <a:latin typeface="Arial" panose="020B0604020202020204" pitchFamily="34" charset="0"/>
                <a:cs typeface="Arial" panose="020B0604020202020204" pitchFamily="34" charset="0"/>
              </a:rPr>
              <a:t> </a:t>
            </a:r>
            <a:r>
              <a:rPr lang="en-US" sz="3200" dirty="0" err="1">
                <a:solidFill>
                  <a:srgbClr val="0070C0"/>
                </a:solidFill>
                <a:latin typeface="Arial" panose="020B0604020202020204" pitchFamily="34" charset="0"/>
                <a:cs typeface="Arial" panose="020B0604020202020204" pitchFamily="34" charset="0"/>
              </a:rPr>
              <a:t>học</a:t>
            </a:r>
            <a:r>
              <a:rPr lang="en-US" sz="3200" dirty="0">
                <a:solidFill>
                  <a:srgbClr val="0070C0"/>
                </a:solidFill>
                <a:latin typeface="Arial" panose="020B0604020202020204" pitchFamily="34" charset="0"/>
                <a:cs typeface="Arial" panose="020B0604020202020204" pitchFamily="34" charset="0"/>
              </a:rPr>
              <a:t>.</a:t>
            </a:r>
          </a:p>
          <a:p>
            <a:endParaRPr lang="vi-VN" sz="2400" dirty="0">
              <a:solidFill>
                <a:schemeClr val="accent2"/>
              </a:solidFill>
              <a:latin typeface="Arial" panose="020B0604020202020204" pitchFamily="34" charset="0"/>
              <a:cs typeface="Arial" panose="020B0604020202020204" pitchFamily="34" charset="0"/>
            </a:endParaRP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6598023" y="2191871"/>
            <a:ext cx="4241079" cy="2650342"/>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descr="Image result for giải đáp thắc mắc"/>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vi-VN"/>
          </a:p>
        </p:txBody>
      </p:sp>
      <p:sp>
        <p:nvSpPr>
          <p:cNvPr id="5" name="Slide Number Placeholder 4"/>
          <p:cNvSpPr>
            <a:spLocks noGrp="1"/>
          </p:cNvSpPr>
          <p:nvPr>
            <p:ph type="sldNum" sz="quarter" idx="12"/>
          </p:nvPr>
        </p:nvSpPr>
        <p:spPr/>
        <p:txBody>
          <a:bodyPr/>
          <a:lstStyle/>
          <a:p>
            <a:fld id="{4FAB73BC-B049-4115-A692-8D63A059BFB8}" type="slidenum">
              <a:rPr lang="en-US" smtClean="0"/>
              <a:t>28</a:t>
            </a:fld>
            <a:endParaRPr lang="en-US" dirty="0"/>
          </a:p>
        </p:txBody>
      </p:sp>
    </p:spTree>
    <p:extLst>
      <p:ext uri="{BB962C8B-B14F-4D97-AF65-F5344CB8AC3E}">
        <p14:creationId xmlns:p14="http://schemas.microsoft.com/office/powerpoint/2010/main" val="23185039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97280" y="286603"/>
            <a:ext cx="10058400" cy="1192573"/>
          </a:xfrm>
        </p:spPr>
        <p:txBody>
          <a:bodyPr>
            <a:normAutofit/>
          </a:bodyPr>
          <a:lstStyle/>
          <a:p>
            <a:pPr algn="ctr"/>
            <a:r>
              <a:rPr lang="en-US" sz="3600" b="1" dirty="0" err="1">
                <a:solidFill>
                  <a:srgbClr val="FF0000"/>
                </a:solidFill>
                <a:latin typeface="Arial" panose="020B0604020202020204" pitchFamily="34" charset="0"/>
                <a:cs typeface="Arial" panose="020B0604020202020204" pitchFamily="34" charset="0"/>
              </a:rPr>
              <a:t>Đánh</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giá</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nhanh</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ngày</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học</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thứ</a:t>
            </a:r>
            <a:r>
              <a:rPr lang="en-US" sz="3600" b="1" dirty="0">
                <a:solidFill>
                  <a:srgbClr val="FF0000"/>
                </a:solidFill>
                <a:latin typeface="Arial" panose="020B0604020202020204" pitchFamily="34" charset="0"/>
                <a:cs typeface="Arial" panose="020B0604020202020204" pitchFamily="34" charset="0"/>
              </a:rPr>
              <a:t> </a:t>
            </a:r>
            <a:r>
              <a:rPr lang="en-US" sz="3600" b="1" dirty="0" err="1" smtClean="0">
                <a:solidFill>
                  <a:srgbClr val="FF0000"/>
                </a:solidFill>
                <a:latin typeface="Arial" panose="020B0604020202020204" pitchFamily="34" charset="0"/>
                <a:cs typeface="Arial" panose="020B0604020202020204" pitchFamily="34" charset="0"/>
              </a:rPr>
              <a:t>hai</a:t>
            </a:r>
            <a:endParaRPr lang="vi-VN" sz="3600" b="1" dirty="0">
              <a:solidFill>
                <a:srgbClr val="FF0000"/>
              </a:solidFill>
              <a:latin typeface="Arial" panose="020B0604020202020204" pitchFamily="34" charset="0"/>
              <a:cs typeface="Arial" panose="020B0604020202020204" pitchFamily="34" charset="0"/>
            </a:endParaRPr>
          </a:p>
        </p:txBody>
      </p:sp>
      <p:pic>
        <p:nvPicPr>
          <p:cNvPr id="13" name="Content Placeholder 12"/>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25218" y="2203494"/>
            <a:ext cx="4134780" cy="2760292"/>
          </a:xfrm>
        </p:spPr>
      </p:pic>
      <p:sp>
        <p:nvSpPr>
          <p:cNvPr id="12" name="Content Placeholder 11"/>
          <p:cNvSpPr>
            <a:spLocks noGrp="1"/>
          </p:cNvSpPr>
          <p:nvPr>
            <p:ph sz="half" idx="2"/>
          </p:nvPr>
        </p:nvSpPr>
        <p:spPr>
          <a:xfrm>
            <a:off x="5526741" y="1976717"/>
            <a:ext cx="5628939" cy="4101353"/>
          </a:xfrm>
        </p:spPr>
        <p:txBody>
          <a:bodyPr>
            <a:normAutofit/>
          </a:bodyPr>
          <a:lstStyle/>
          <a:p>
            <a:r>
              <a:rPr lang="en-US" sz="2400" dirty="0" smtClean="0">
                <a:solidFill>
                  <a:srgbClr val="0070C0"/>
                </a:solidFill>
                <a:latin typeface="Arial" panose="020B0604020202020204" pitchFamily="34" charset="0"/>
                <a:cs typeface="Arial" panose="020B0604020202020204" pitchFamily="34" charset="0"/>
              </a:rPr>
              <a:t>- TDV </a:t>
            </a:r>
            <a:r>
              <a:rPr lang="en-US" sz="2400" dirty="0" err="1">
                <a:solidFill>
                  <a:srgbClr val="0070C0"/>
                </a:solidFill>
                <a:latin typeface="Arial" panose="020B0604020202020204" pitchFamily="34" charset="0"/>
                <a:cs typeface="Arial" panose="020B0604020202020204" pitchFamily="34" charset="0"/>
              </a:rPr>
              <a:t>chọn</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một</a:t>
            </a:r>
            <a:r>
              <a:rPr lang="en-US" sz="2400" dirty="0">
                <a:solidFill>
                  <a:srgbClr val="0070C0"/>
                </a:solidFill>
                <a:latin typeface="Arial" panose="020B0604020202020204" pitchFamily="34" charset="0"/>
                <a:cs typeface="Arial" panose="020B0604020202020204" pitchFamily="34" charset="0"/>
              </a:rPr>
              <a:t> </a:t>
            </a:r>
            <a:r>
              <a:rPr lang="en-US" sz="2400" dirty="0" err="1" smtClean="0">
                <a:solidFill>
                  <a:srgbClr val="0070C0"/>
                </a:solidFill>
                <a:latin typeface="Arial" panose="020B0604020202020204" pitchFamily="34" charset="0"/>
                <a:cs typeface="Arial" panose="020B0604020202020204" pitchFamily="34" charset="0"/>
              </a:rPr>
              <a:t>biểu</a:t>
            </a:r>
            <a:r>
              <a:rPr lang="en-US" sz="2400" dirty="0" smtClean="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cảm</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phù</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hợp</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với</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cảm</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xúc</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của</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bản</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thân</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về</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ngày</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học</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hôm</a:t>
            </a:r>
            <a:r>
              <a:rPr lang="en-US" sz="2400" dirty="0">
                <a:solidFill>
                  <a:srgbClr val="0070C0"/>
                </a:solidFill>
                <a:latin typeface="Arial" panose="020B0604020202020204" pitchFamily="34" charset="0"/>
                <a:cs typeface="Arial" panose="020B0604020202020204" pitchFamily="34" charset="0"/>
              </a:rPr>
              <a:t> nay: </a:t>
            </a:r>
            <a:r>
              <a:rPr lang="en-US" sz="2400" dirty="0" err="1">
                <a:solidFill>
                  <a:srgbClr val="0070C0"/>
                </a:solidFill>
                <a:latin typeface="Arial" panose="020B0604020202020204" pitchFamily="34" charset="0"/>
                <a:cs typeface="Arial" panose="020B0604020202020204" pitchFamily="34" charset="0"/>
              </a:rPr>
              <a:t>vui</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thích</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thú</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vị</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buồn</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chán</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không</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hài</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lòng</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khó</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chịu</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rồi</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vẽ</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vào</a:t>
            </a:r>
            <a:r>
              <a:rPr lang="en-US" sz="2400" dirty="0">
                <a:solidFill>
                  <a:srgbClr val="0070C0"/>
                </a:solidFill>
                <a:latin typeface="Arial" panose="020B0604020202020204" pitchFamily="34" charset="0"/>
                <a:cs typeface="Arial" panose="020B0604020202020204" pitchFamily="34" charset="0"/>
              </a:rPr>
              <a:t> </a:t>
            </a:r>
            <a:r>
              <a:rPr lang="en-US" sz="2400" dirty="0" err="1">
                <a:solidFill>
                  <a:srgbClr val="0070C0"/>
                </a:solidFill>
                <a:latin typeface="Arial" panose="020B0604020202020204" pitchFamily="34" charset="0"/>
                <a:cs typeface="Arial" panose="020B0604020202020204" pitchFamily="34" charset="0"/>
              </a:rPr>
              <a:t>giấy</a:t>
            </a:r>
            <a:r>
              <a:rPr lang="en-US" sz="2400" dirty="0">
                <a:solidFill>
                  <a:srgbClr val="0070C0"/>
                </a:solidFill>
                <a:latin typeface="Arial" panose="020B0604020202020204" pitchFamily="34" charset="0"/>
                <a:cs typeface="Arial" panose="020B0604020202020204" pitchFamily="34" charset="0"/>
              </a:rPr>
              <a:t>. </a:t>
            </a:r>
            <a:endParaRPr lang="vi-VN" sz="2400" dirty="0">
              <a:solidFill>
                <a:srgbClr val="0070C0"/>
              </a:solidFill>
              <a:cs typeface="Arial" panose="020B0604020202020204" pitchFamily="34" charset="0"/>
            </a:endParaRPr>
          </a:p>
          <a:p>
            <a:r>
              <a:rPr lang="en-US" sz="2400" dirty="0" smtClean="0">
                <a:solidFill>
                  <a:srgbClr val="005DA2"/>
                </a:solidFill>
                <a:latin typeface="Arial" panose="020B0604020202020204" pitchFamily="34" charset="0"/>
                <a:cs typeface="Arial" panose="020B0604020202020204" pitchFamily="34" charset="0"/>
              </a:rPr>
              <a:t>- </a:t>
            </a:r>
            <a:r>
              <a:rPr lang="en-US" sz="2400" dirty="0" err="1" smtClean="0">
                <a:solidFill>
                  <a:srgbClr val="005DA2"/>
                </a:solidFill>
                <a:latin typeface="Arial" panose="020B0604020202020204" pitchFamily="34" charset="0"/>
                <a:cs typeface="Arial" panose="020B0604020202020204" pitchFamily="34" charset="0"/>
              </a:rPr>
              <a:t>Cảm</a:t>
            </a:r>
            <a:r>
              <a:rPr lang="en-US" sz="2400" dirty="0" smtClean="0">
                <a:solidFill>
                  <a:srgbClr val="005DA2"/>
                </a:solidFill>
                <a:latin typeface="Arial" panose="020B0604020202020204" pitchFamily="34" charset="0"/>
                <a:cs typeface="Arial" panose="020B0604020202020204" pitchFamily="34" charset="0"/>
              </a:rPr>
              <a:t> </a:t>
            </a:r>
            <a:r>
              <a:rPr lang="en-US" sz="2400" dirty="0" err="1">
                <a:solidFill>
                  <a:srgbClr val="005DA2"/>
                </a:solidFill>
                <a:latin typeface="Arial" panose="020B0604020202020204" pitchFamily="34" charset="0"/>
                <a:cs typeface="Arial" panose="020B0604020202020204" pitchFamily="34" charset="0"/>
              </a:rPr>
              <a:t>nhận</a:t>
            </a:r>
            <a:r>
              <a:rPr lang="en-US" sz="2400" dirty="0">
                <a:solidFill>
                  <a:srgbClr val="005DA2"/>
                </a:solidFill>
                <a:latin typeface="Arial" panose="020B0604020202020204" pitchFamily="34" charset="0"/>
                <a:cs typeface="Arial" panose="020B0604020202020204" pitchFamily="34" charset="0"/>
              </a:rPr>
              <a:t>: </a:t>
            </a:r>
            <a:r>
              <a:rPr lang="en-US" sz="2400" dirty="0" err="1">
                <a:solidFill>
                  <a:srgbClr val="005DA2"/>
                </a:solidFill>
                <a:latin typeface="Arial" panose="020B0604020202020204" pitchFamily="34" charset="0"/>
                <a:cs typeface="Arial" panose="020B0604020202020204" pitchFamily="34" charset="0"/>
              </a:rPr>
              <a:t>viết</a:t>
            </a:r>
            <a:r>
              <a:rPr lang="en-US" sz="2400" dirty="0">
                <a:solidFill>
                  <a:srgbClr val="005DA2"/>
                </a:solidFill>
                <a:latin typeface="Arial" panose="020B0604020202020204" pitchFamily="34" charset="0"/>
                <a:cs typeface="Arial" panose="020B0604020202020204" pitchFamily="34" charset="0"/>
              </a:rPr>
              <a:t> </a:t>
            </a:r>
            <a:r>
              <a:rPr lang="en-US" sz="2400" dirty="0" err="1">
                <a:solidFill>
                  <a:srgbClr val="005DA2"/>
                </a:solidFill>
                <a:latin typeface="Arial" panose="020B0604020202020204" pitchFamily="34" charset="0"/>
                <a:cs typeface="Arial" panose="020B0604020202020204" pitchFamily="34" charset="0"/>
              </a:rPr>
              <a:t>ngắn</a:t>
            </a:r>
            <a:r>
              <a:rPr lang="en-US" sz="2400" dirty="0">
                <a:solidFill>
                  <a:srgbClr val="005DA2"/>
                </a:solidFill>
                <a:latin typeface="Arial" panose="020B0604020202020204" pitchFamily="34" charset="0"/>
                <a:cs typeface="Arial" panose="020B0604020202020204" pitchFamily="34" charset="0"/>
              </a:rPr>
              <a:t> </a:t>
            </a:r>
            <a:r>
              <a:rPr lang="en-US" sz="2400" dirty="0" err="1" smtClean="0">
                <a:solidFill>
                  <a:srgbClr val="005DA2"/>
                </a:solidFill>
                <a:latin typeface="Arial" panose="020B0604020202020204" pitchFamily="34" charset="0"/>
                <a:cs typeface="Arial" panose="020B0604020202020204" pitchFamily="34" charset="0"/>
              </a:rPr>
              <a:t>gọn</a:t>
            </a:r>
            <a:r>
              <a:rPr lang="en-US" sz="2400" dirty="0">
                <a:solidFill>
                  <a:srgbClr val="005DA2"/>
                </a:solidFill>
                <a:latin typeface="Arial" panose="020B0604020202020204" pitchFamily="34" charset="0"/>
                <a:cs typeface="Arial" panose="020B0604020202020204" pitchFamily="34" charset="0"/>
              </a:rPr>
              <a:t>.</a:t>
            </a:r>
          </a:p>
          <a:p>
            <a:r>
              <a:rPr lang="en-US" sz="2400" dirty="0" smtClean="0">
                <a:solidFill>
                  <a:srgbClr val="005DA2"/>
                </a:solidFill>
                <a:latin typeface="Arial" panose="020B0604020202020204" pitchFamily="34" charset="0"/>
                <a:cs typeface="Arial" panose="020B0604020202020204" pitchFamily="34" charset="0"/>
              </a:rPr>
              <a:t>- </a:t>
            </a:r>
            <a:r>
              <a:rPr lang="en-US" sz="2400" dirty="0" err="1" smtClean="0">
                <a:solidFill>
                  <a:srgbClr val="005DA2"/>
                </a:solidFill>
                <a:latin typeface="Arial" panose="020B0604020202020204" pitchFamily="34" charset="0"/>
                <a:cs typeface="Arial" panose="020B0604020202020204" pitchFamily="34" charset="0"/>
              </a:rPr>
              <a:t>Xin</a:t>
            </a:r>
            <a:r>
              <a:rPr lang="en-US" sz="2400" dirty="0" smtClean="0">
                <a:solidFill>
                  <a:srgbClr val="005DA2"/>
                </a:solidFill>
                <a:latin typeface="Arial" panose="020B0604020202020204" pitchFamily="34" charset="0"/>
                <a:cs typeface="Arial" panose="020B0604020202020204" pitchFamily="34" charset="0"/>
              </a:rPr>
              <a:t> </a:t>
            </a:r>
            <a:r>
              <a:rPr lang="en-US" sz="2400" dirty="0" err="1" smtClean="0">
                <a:solidFill>
                  <a:srgbClr val="005DA2"/>
                </a:solidFill>
                <a:latin typeface="Arial" panose="020B0604020202020204" pitchFamily="34" charset="0"/>
                <a:cs typeface="Arial" panose="020B0604020202020204" pitchFamily="34" charset="0"/>
              </a:rPr>
              <a:t>cảm</a:t>
            </a:r>
            <a:r>
              <a:rPr lang="en-US" sz="2400" dirty="0" smtClean="0">
                <a:solidFill>
                  <a:srgbClr val="005DA2"/>
                </a:solidFill>
                <a:latin typeface="Arial" panose="020B0604020202020204" pitchFamily="34" charset="0"/>
                <a:cs typeface="Arial" panose="020B0604020202020204" pitchFamily="34" charset="0"/>
              </a:rPr>
              <a:t> </a:t>
            </a:r>
            <a:r>
              <a:rPr lang="en-US" sz="2400" dirty="0" err="1" smtClean="0">
                <a:solidFill>
                  <a:srgbClr val="005DA2"/>
                </a:solidFill>
                <a:latin typeface="Arial" panose="020B0604020202020204" pitchFamily="34" charset="0"/>
                <a:cs typeface="Arial" panose="020B0604020202020204" pitchFamily="34" charset="0"/>
              </a:rPr>
              <a:t>ơn</a:t>
            </a:r>
            <a:r>
              <a:rPr lang="en-US" sz="2400" dirty="0" smtClean="0">
                <a:solidFill>
                  <a:srgbClr val="005DA2"/>
                </a:solidFill>
                <a:latin typeface="Arial" panose="020B0604020202020204" pitchFamily="34" charset="0"/>
                <a:cs typeface="Arial" panose="020B0604020202020204" pitchFamily="34" charset="0"/>
              </a:rPr>
              <a:t> </a:t>
            </a:r>
            <a:r>
              <a:rPr lang="en-US" sz="2400" dirty="0" err="1" smtClean="0">
                <a:solidFill>
                  <a:srgbClr val="005DA2"/>
                </a:solidFill>
                <a:latin typeface="Arial" panose="020B0604020202020204" pitchFamily="34" charset="0"/>
                <a:cs typeface="Arial" panose="020B0604020202020204" pitchFamily="34" charset="0"/>
              </a:rPr>
              <a:t>và</a:t>
            </a:r>
            <a:r>
              <a:rPr lang="en-US" sz="2400" dirty="0" smtClean="0">
                <a:solidFill>
                  <a:srgbClr val="005DA2"/>
                </a:solidFill>
                <a:latin typeface="Arial" panose="020B0604020202020204" pitchFamily="34" charset="0"/>
                <a:cs typeface="Arial" panose="020B0604020202020204" pitchFamily="34" charset="0"/>
              </a:rPr>
              <a:t> </a:t>
            </a:r>
            <a:r>
              <a:rPr lang="en-US" sz="2400" dirty="0" err="1">
                <a:solidFill>
                  <a:srgbClr val="005DA2"/>
                </a:solidFill>
                <a:latin typeface="Arial" panose="020B0604020202020204" pitchFamily="34" charset="0"/>
                <a:cs typeface="Arial" panose="020B0604020202020204" pitchFamily="34" charset="0"/>
              </a:rPr>
              <a:t>hẹn</a:t>
            </a:r>
            <a:r>
              <a:rPr lang="en-US" sz="2400" dirty="0">
                <a:solidFill>
                  <a:srgbClr val="005DA2"/>
                </a:solidFill>
                <a:latin typeface="Arial" panose="020B0604020202020204" pitchFamily="34" charset="0"/>
                <a:cs typeface="Arial" panose="020B0604020202020204" pitchFamily="34" charset="0"/>
              </a:rPr>
              <a:t> </a:t>
            </a:r>
            <a:r>
              <a:rPr lang="en-US" sz="2400" dirty="0" err="1">
                <a:solidFill>
                  <a:srgbClr val="005DA2"/>
                </a:solidFill>
                <a:latin typeface="Arial" panose="020B0604020202020204" pitchFamily="34" charset="0"/>
                <a:cs typeface="Arial" panose="020B0604020202020204" pitchFamily="34" charset="0"/>
              </a:rPr>
              <a:t>gặp</a:t>
            </a:r>
            <a:r>
              <a:rPr lang="en-US" sz="2400" dirty="0">
                <a:solidFill>
                  <a:srgbClr val="005DA2"/>
                </a:solidFill>
                <a:latin typeface="Arial" panose="020B0604020202020204" pitchFamily="34" charset="0"/>
                <a:cs typeface="Arial" panose="020B0604020202020204" pitchFamily="34" charset="0"/>
              </a:rPr>
              <a:t> </a:t>
            </a:r>
            <a:r>
              <a:rPr lang="en-US" sz="2400" dirty="0" err="1">
                <a:solidFill>
                  <a:srgbClr val="005DA2"/>
                </a:solidFill>
                <a:latin typeface="Arial" panose="020B0604020202020204" pitchFamily="34" charset="0"/>
                <a:cs typeface="Arial" panose="020B0604020202020204" pitchFamily="34" charset="0"/>
              </a:rPr>
              <a:t>lại</a:t>
            </a:r>
            <a:r>
              <a:rPr lang="en-US" sz="2400" dirty="0">
                <a:solidFill>
                  <a:srgbClr val="005DA2"/>
                </a:solidFill>
                <a:latin typeface="Arial" panose="020B0604020202020204" pitchFamily="34" charset="0"/>
                <a:cs typeface="Arial" panose="020B0604020202020204" pitchFamily="34" charset="0"/>
              </a:rPr>
              <a:t> </a:t>
            </a:r>
            <a:r>
              <a:rPr lang="en-US" sz="2400" dirty="0" err="1">
                <a:solidFill>
                  <a:srgbClr val="005DA2"/>
                </a:solidFill>
                <a:latin typeface="Arial" panose="020B0604020202020204" pitchFamily="34" charset="0"/>
                <a:cs typeface="Arial" panose="020B0604020202020204" pitchFamily="34" charset="0"/>
              </a:rPr>
              <a:t>vào</a:t>
            </a:r>
            <a:r>
              <a:rPr lang="en-US" sz="2400" dirty="0">
                <a:solidFill>
                  <a:srgbClr val="005DA2"/>
                </a:solidFill>
                <a:latin typeface="Arial" panose="020B0604020202020204" pitchFamily="34" charset="0"/>
                <a:cs typeface="Arial" panose="020B0604020202020204" pitchFamily="34" charset="0"/>
              </a:rPr>
              <a:t> 7h45 </a:t>
            </a:r>
            <a:r>
              <a:rPr lang="en-US" sz="2400" dirty="0" err="1">
                <a:solidFill>
                  <a:srgbClr val="005DA2"/>
                </a:solidFill>
                <a:latin typeface="Arial" panose="020B0604020202020204" pitchFamily="34" charset="0"/>
                <a:cs typeface="Arial" panose="020B0604020202020204" pitchFamily="34" charset="0"/>
              </a:rPr>
              <a:t>sáng</a:t>
            </a:r>
            <a:r>
              <a:rPr lang="en-US" sz="2400" dirty="0">
                <a:solidFill>
                  <a:srgbClr val="005DA2"/>
                </a:solidFill>
                <a:latin typeface="Arial" panose="020B0604020202020204" pitchFamily="34" charset="0"/>
                <a:cs typeface="Arial" panose="020B0604020202020204" pitchFamily="34" charset="0"/>
              </a:rPr>
              <a:t> </a:t>
            </a:r>
            <a:r>
              <a:rPr lang="en-US" sz="2400" dirty="0" err="1">
                <a:solidFill>
                  <a:srgbClr val="005DA2"/>
                </a:solidFill>
                <a:latin typeface="Arial" panose="020B0604020202020204" pitchFamily="34" charset="0"/>
                <a:cs typeface="Arial" panose="020B0604020202020204" pitchFamily="34" charset="0"/>
              </a:rPr>
              <a:t>mai</a:t>
            </a:r>
            <a:r>
              <a:rPr lang="en-US" sz="2400" dirty="0">
                <a:solidFill>
                  <a:srgbClr val="005DA2"/>
                </a:solidFill>
                <a:latin typeface="Arial" panose="020B0604020202020204" pitchFamily="34" charset="0"/>
                <a:cs typeface="Arial" panose="020B0604020202020204" pitchFamily="34" charset="0"/>
              </a:rPr>
              <a:t>.</a:t>
            </a:r>
            <a:endParaRPr lang="vi-VN" sz="2400" dirty="0">
              <a:solidFill>
                <a:srgbClr val="005DA2"/>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4FAB73BC-B049-4115-A692-8D63A059BFB8}" type="slidenum">
              <a:rPr lang="en-US" smtClean="0"/>
              <a:t>29</a:t>
            </a:fld>
            <a:endParaRPr lang="en-US" dirty="0"/>
          </a:p>
        </p:txBody>
      </p:sp>
    </p:spTree>
    <p:extLst>
      <p:ext uri="{BB962C8B-B14F-4D97-AF65-F5344CB8AC3E}">
        <p14:creationId xmlns:p14="http://schemas.microsoft.com/office/powerpoint/2010/main" val="1513334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45210" y="2275502"/>
            <a:ext cx="9883588" cy="1035423"/>
          </a:xfrm>
        </p:spPr>
        <p:txBody>
          <a:bodyPr>
            <a:noAutofit/>
          </a:bodyPr>
          <a:lstStyle/>
          <a:p>
            <a:pPr algn="ctr"/>
            <a:r>
              <a:rPr lang="en-US" sz="3600" dirty="0" smtClean="0">
                <a:solidFill>
                  <a:srgbClr val="0070C0"/>
                </a:solidFill>
                <a:latin typeface="Arial" panose="020B0604020202020204" pitchFamily="34" charset="0"/>
                <a:cs typeface="Arial" panose="020B0604020202020204" pitchFamily="34" charset="0"/>
              </a:rPr>
              <a:t/>
            </a:r>
            <a:br>
              <a:rPr lang="en-US" sz="3600" dirty="0" smtClean="0">
                <a:solidFill>
                  <a:srgbClr val="0070C0"/>
                </a:solidFill>
                <a:latin typeface="Arial" panose="020B0604020202020204" pitchFamily="34" charset="0"/>
                <a:cs typeface="Arial" panose="020B0604020202020204" pitchFamily="34" charset="0"/>
              </a:rPr>
            </a:br>
            <a:r>
              <a:rPr lang="en-US" sz="3600" dirty="0" err="1">
                <a:solidFill>
                  <a:srgbClr val="0070C0"/>
                </a:solidFill>
                <a:latin typeface="Arial" panose="020B0604020202020204" pitchFamily="34" charset="0"/>
                <a:cs typeface="Arial" panose="020B0604020202020204" pitchFamily="34" charset="0"/>
              </a:rPr>
              <a:t>Cảm</a:t>
            </a:r>
            <a:r>
              <a:rPr lang="en-US" sz="3600" dirty="0">
                <a:solidFill>
                  <a:srgbClr val="0070C0"/>
                </a:solidFill>
                <a:latin typeface="Arial" panose="020B0604020202020204" pitchFamily="34" charset="0"/>
                <a:cs typeface="Arial" panose="020B0604020202020204" pitchFamily="34" charset="0"/>
              </a:rPr>
              <a:t> </a:t>
            </a:r>
            <a:r>
              <a:rPr lang="en-US" sz="3600" dirty="0" err="1">
                <a:solidFill>
                  <a:srgbClr val="0070C0"/>
                </a:solidFill>
                <a:latin typeface="Arial" panose="020B0604020202020204" pitchFamily="34" charset="0"/>
                <a:cs typeface="Arial" panose="020B0604020202020204" pitchFamily="34" charset="0"/>
              </a:rPr>
              <a:t>ơn</a:t>
            </a:r>
            <a:r>
              <a:rPr lang="en-US" sz="3600" dirty="0">
                <a:solidFill>
                  <a:srgbClr val="0070C0"/>
                </a:solidFill>
                <a:latin typeface="Arial" panose="020B0604020202020204" pitchFamily="34" charset="0"/>
                <a:cs typeface="Arial" panose="020B0604020202020204" pitchFamily="34" charset="0"/>
              </a:rPr>
              <a:t> </a:t>
            </a:r>
            <a:r>
              <a:rPr lang="en-US" sz="3600" dirty="0" err="1">
                <a:solidFill>
                  <a:srgbClr val="0070C0"/>
                </a:solidFill>
                <a:latin typeface="Arial" panose="020B0604020202020204" pitchFamily="34" charset="0"/>
                <a:cs typeface="Arial" panose="020B0604020202020204" pitchFamily="34" charset="0"/>
              </a:rPr>
              <a:t>quý</a:t>
            </a:r>
            <a:r>
              <a:rPr lang="en-US" sz="3600" dirty="0">
                <a:solidFill>
                  <a:srgbClr val="0070C0"/>
                </a:solidFill>
                <a:latin typeface="Arial" panose="020B0604020202020204" pitchFamily="34" charset="0"/>
                <a:cs typeface="Arial" panose="020B0604020202020204" pitchFamily="34" charset="0"/>
              </a:rPr>
              <a:t> </a:t>
            </a:r>
            <a:r>
              <a:rPr lang="en-US" sz="3600" dirty="0" err="1">
                <a:solidFill>
                  <a:srgbClr val="0070C0"/>
                </a:solidFill>
                <a:latin typeface="Arial" panose="020B0604020202020204" pitchFamily="34" charset="0"/>
                <a:cs typeface="Arial" panose="020B0604020202020204" pitchFamily="34" charset="0"/>
              </a:rPr>
              <a:t>tham</a:t>
            </a:r>
            <a:r>
              <a:rPr lang="en-US" sz="3600" dirty="0">
                <a:solidFill>
                  <a:srgbClr val="0070C0"/>
                </a:solidFill>
                <a:latin typeface="Arial" panose="020B0604020202020204" pitchFamily="34" charset="0"/>
                <a:cs typeface="Arial" panose="020B0604020202020204" pitchFamily="34" charset="0"/>
              </a:rPr>
              <a:t> </a:t>
            </a:r>
            <a:r>
              <a:rPr lang="en-US" sz="3600" dirty="0" err="1">
                <a:solidFill>
                  <a:srgbClr val="0070C0"/>
                </a:solidFill>
                <a:latin typeface="Arial" panose="020B0604020202020204" pitchFamily="34" charset="0"/>
                <a:cs typeface="Arial" panose="020B0604020202020204" pitchFamily="34" charset="0"/>
              </a:rPr>
              <a:t>dự</a:t>
            </a:r>
            <a:r>
              <a:rPr lang="en-US" sz="3600" dirty="0">
                <a:solidFill>
                  <a:srgbClr val="0070C0"/>
                </a:solidFill>
                <a:latin typeface="Arial" panose="020B0604020202020204" pitchFamily="34" charset="0"/>
                <a:cs typeface="Arial" panose="020B0604020202020204" pitchFamily="34" charset="0"/>
              </a:rPr>
              <a:t> </a:t>
            </a:r>
            <a:r>
              <a:rPr lang="en-US" sz="3600" dirty="0" err="1">
                <a:solidFill>
                  <a:srgbClr val="0070C0"/>
                </a:solidFill>
                <a:latin typeface="Arial" panose="020B0604020202020204" pitchFamily="34" charset="0"/>
                <a:cs typeface="Arial" panose="020B0604020202020204" pitchFamily="34" charset="0"/>
              </a:rPr>
              <a:t>viên</a:t>
            </a:r>
            <a:r>
              <a:rPr lang="en-US" sz="3600" dirty="0">
                <a:solidFill>
                  <a:srgbClr val="0070C0"/>
                </a:solidFill>
                <a:latin typeface="Arial" panose="020B0604020202020204" pitchFamily="34" charset="0"/>
                <a:cs typeface="Arial" panose="020B0604020202020204" pitchFamily="34" charset="0"/>
              </a:rPr>
              <a:t/>
            </a:r>
            <a:br>
              <a:rPr lang="en-US" sz="3600" dirty="0">
                <a:solidFill>
                  <a:srgbClr val="0070C0"/>
                </a:solidFill>
                <a:latin typeface="Arial" panose="020B0604020202020204" pitchFamily="34" charset="0"/>
                <a:cs typeface="Arial" panose="020B0604020202020204" pitchFamily="34" charset="0"/>
              </a:rPr>
            </a:br>
            <a:r>
              <a:rPr lang="en-US" sz="3600" dirty="0" err="1">
                <a:solidFill>
                  <a:srgbClr val="0070C0"/>
                </a:solidFill>
                <a:latin typeface="Arial" panose="020B0604020202020204" pitchFamily="34" charset="0"/>
                <a:cs typeface="Arial" panose="020B0604020202020204" pitchFamily="34" charset="0"/>
              </a:rPr>
              <a:t>đã</a:t>
            </a:r>
            <a:r>
              <a:rPr lang="en-US" sz="3600" dirty="0">
                <a:solidFill>
                  <a:srgbClr val="0070C0"/>
                </a:solidFill>
                <a:latin typeface="Arial" panose="020B0604020202020204" pitchFamily="34" charset="0"/>
                <a:cs typeface="Arial" panose="020B0604020202020204" pitchFamily="34" charset="0"/>
              </a:rPr>
              <a:t> </a:t>
            </a:r>
            <a:r>
              <a:rPr lang="en-US" sz="3600" dirty="0" err="1">
                <a:solidFill>
                  <a:srgbClr val="0070C0"/>
                </a:solidFill>
                <a:latin typeface="Arial" panose="020B0604020202020204" pitchFamily="34" charset="0"/>
                <a:cs typeface="Arial" panose="020B0604020202020204" pitchFamily="34" charset="0"/>
              </a:rPr>
              <a:t>quan</a:t>
            </a:r>
            <a:r>
              <a:rPr lang="en-US" sz="3600" dirty="0">
                <a:solidFill>
                  <a:srgbClr val="0070C0"/>
                </a:solidFill>
                <a:latin typeface="Arial" panose="020B0604020202020204" pitchFamily="34" charset="0"/>
                <a:cs typeface="Arial" panose="020B0604020202020204" pitchFamily="34" charset="0"/>
              </a:rPr>
              <a:t> </a:t>
            </a:r>
            <a:r>
              <a:rPr lang="en-US" sz="3600" dirty="0" err="1">
                <a:solidFill>
                  <a:srgbClr val="0070C0"/>
                </a:solidFill>
                <a:latin typeface="Arial" panose="020B0604020202020204" pitchFamily="34" charset="0"/>
                <a:cs typeface="Arial" panose="020B0604020202020204" pitchFamily="34" charset="0"/>
              </a:rPr>
              <a:t>tâm</a:t>
            </a:r>
            <a:r>
              <a:rPr lang="en-US" sz="3600" dirty="0">
                <a:solidFill>
                  <a:srgbClr val="0070C0"/>
                </a:solidFill>
                <a:latin typeface="Arial" panose="020B0604020202020204" pitchFamily="34" charset="0"/>
                <a:cs typeface="Arial" panose="020B0604020202020204" pitchFamily="34" charset="0"/>
              </a:rPr>
              <a:t> </a:t>
            </a:r>
            <a:r>
              <a:rPr lang="en-US" sz="3600" dirty="0" err="1">
                <a:solidFill>
                  <a:srgbClr val="0070C0"/>
                </a:solidFill>
                <a:latin typeface="Arial" panose="020B0604020202020204" pitchFamily="34" charset="0"/>
                <a:cs typeface="Arial" panose="020B0604020202020204" pitchFamily="34" charset="0"/>
              </a:rPr>
              <a:t>theo</a:t>
            </a:r>
            <a:r>
              <a:rPr lang="en-US" sz="3600" dirty="0">
                <a:solidFill>
                  <a:srgbClr val="0070C0"/>
                </a:solidFill>
                <a:latin typeface="Arial" panose="020B0604020202020204" pitchFamily="34" charset="0"/>
                <a:cs typeface="Arial" panose="020B0604020202020204" pitchFamily="34" charset="0"/>
              </a:rPr>
              <a:t> </a:t>
            </a:r>
            <a:r>
              <a:rPr lang="en-US" sz="3600" dirty="0" err="1">
                <a:solidFill>
                  <a:srgbClr val="0070C0"/>
                </a:solidFill>
                <a:latin typeface="Arial" panose="020B0604020202020204" pitchFamily="34" charset="0"/>
                <a:cs typeface="Arial" panose="020B0604020202020204" pitchFamily="34" charset="0"/>
              </a:rPr>
              <a:t>dõi</a:t>
            </a:r>
            <a:r>
              <a:rPr lang="en-US" sz="3600" dirty="0">
                <a:solidFill>
                  <a:srgbClr val="0070C0"/>
                </a:solidFill>
                <a:latin typeface="Arial" panose="020B0604020202020204" pitchFamily="34" charset="0"/>
                <a:cs typeface="Arial" panose="020B0604020202020204" pitchFamily="34" charset="0"/>
              </a:rPr>
              <a:t> </a:t>
            </a:r>
            <a:r>
              <a:rPr lang="en-US" sz="3600" dirty="0" err="1">
                <a:solidFill>
                  <a:srgbClr val="0070C0"/>
                </a:solidFill>
                <a:latin typeface="Arial" panose="020B0604020202020204" pitchFamily="34" charset="0"/>
                <a:cs typeface="Arial" panose="020B0604020202020204" pitchFamily="34" charset="0"/>
              </a:rPr>
              <a:t>và</a:t>
            </a:r>
            <a:r>
              <a:rPr lang="en-US" sz="3600" dirty="0">
                <a:solidFill>
                  <a:srgbClr val="0070C0"/>
                </a:solidFill>
                <a:latin typeface="Arial" panose="020B0604020202020204" pitchFamily="34" charset="0"/>
                <a:cs typeface="Arial" panose="020B0604020202020204" pitchFamily="34" charset="0"/>
              </a:rPr>
              <a:t> </a:t>
            </a:r>
            <a:r>
              <a:rPr lang="en-US" sz="3600" dirty="0" err="1">
                <a:solidFill>
                  <a:srgbClr val="0070C0"/>
                </a:solidFill>
                <a:latin typeface="Arial" panose="020B0604020202020204" pitchFamily="34" charset="0"/>
                <a:cs typeface="Arial" panose="020B0604020202020204" pitchFamily="34" charset="0"/>
              </a:rPr>
              <a:t>chú</a:t>
            </a:r>
            <a:r>
              <a:rPr lang="en-US" sz="3600" dirty="0">
                <a:solidFill>
                  <a:srgbClr val="0070C0"/>
                </a:solidFill>
                <a:latin typeface="Arial" panose="020B0604020202020204" pitchFamily="34" charset="0"/>
                <a:cs typeface="Arial" panose="020B0604020202020204" pitchFamily="34" charset="0"/>
              </a:rPr>
              <a:t> ý </a:t>
            </a:r>
            <a:r>
              <a:rPr lang="en-US" sz="3600" dirty="0" err="1">
                <a:solidFill>
                  <a:srgbClr val="0070C0"/>
                </a:solidFill>
                <a:latin typeface="Arial" panose="020B0604020202020204" pitchFamily="34" charset="0"/>
                <a:cs typeface="Arial" panose="020B0604020202020204" pitchFamily="34" charset="0"/>
              </a:rPr>
              <a:t>lắng</a:t>
            </a:r>
            <a:r>
              <a:rPr lang="en-US" sz="3600" dirty="0">
                <a:solidFill>
                  <a:srgbClr val="0070C0"/>
                </a:solidFill>
                <a:latin typeface="Arial" panose="020B0604020202020204" pitchFamily="34" charset="0"/>
                <a:cs typeface="Arial" panose="020B0604020202020204" pitchFamily="34" charset="0"/>
              </a:rPr>
              <a:t> </a:t>
            </a:r>
            <a:r>
              <a:rPr lang="en-US" sz="3600" dirty="0" err="1">
                <a:solidFill>
                  <a:srgbClr val="0070C0"/>
                </a:solidFill>
                <a:latin typeface="Arial" panose="020B0604020202020204" pitchFamily="34" charset="0"/>
                <a:cs typeface="Arial" panose="020B0604020202020204" pitchFamily="34" charset="0"/>
              </a:rPr>
              <a:t>nghe</a:t>
            </a:r>
            <a:r>
              <a:rPr lang="en-US" sz="3600" dirty="0">
                <a:solidFill>
                  <a:srgbClr val="0070C0"/>
                </a:solidFill>
                <a:latin typeface="Arial" panose="020B0604020202020204" pitchFamily="34" charset="0"/>
                <a:cs typeface="Arial" panose="020B0604020202020204" pitchFamily="34" charset="0"/>
              </a:rPr>
              <a:t>.</a:t>
            </a:r>
            <a:br>
              <a:rPr lang="en-US" sz="3600" dirty="0">
                <a:solidFill>
                  <a:srgbClr val="0070C0"/>
                </a:solidFill>
                <a:latin typeface="Arial" panose="020B0604020202020204" pitchFamily="34" charset="0"/>
                <a:cs typeface="Arial" panose="020B0604020202020204" pitchFamily="34" charset="0"/>
              </a:rPr>
            </a:br>
            <a:endParaRPr lang="en-US" sz="3600" dirty="0">
              <a:solidFill>
                <a:srgbClr val="0070C0"/>
              </a:solidFill>
              <a:latin typeface="Arial" panose="020B0604020202020204" pitchFamily="34" charset="0"/>
              <a:cs typeface="Arial" panose="020B0604020202020204" pitchFamily="34" charset="0"/>
            </a:endParaRPr>
          </a:p>
        </p:txBody>
      </p:sp>
      <p:pic>
        <p:nvPicPr>
          <p:cNvPr id="2050" name="Picture 2" descr="Hình ảnh có liên qu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6868" y="3002240"/>
            <a:ext cx="3700273" cy="228808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317437" y="5499350"/>
            <a:ext cx="5562599" cy="77273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2060"/>
                </a:solidFill>
                <a:latin typeface="Arial" panose="020B0604020202020204" pitchFamily="34" charset="0"/>
                <a:cs typeface="Arial" panose="020B0604020202020204" pitchFamily="34" charset="0"/>
              </a:rPr>
              <a:t>Tạm</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biệt</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và</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hẹn</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gặp</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lại</a:t>
            </a:r>
            <a:endParaRPr lang="en-US" sz="2400" b="1" dirty="0">
              <a:solidFill>
                <a:srgbClr val="002060"/>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4FAB73BC-B049-4115-A692-8D63A059BFB8}" type="slidenum">
              <a:rPr lang="en-US" smtClean="0"/>
              <a:t>30</a:t>
            </a:fld>
            <a:endParaRPr lang="en-US" dirty="0"/>
          </a:p>
        </p:txBody>
      </p:sp>
      <p:grpSp>
        <p:nvGrpSpPr>
          <p:cNvPr id="3" name="Group 2"/>
          <p:cNvGrpSpPr/>
          <p:nvPr/>
        </p:nvGrpSpPr>
        <p:grpSpPr>
          <a:xfrm>
            <a:off x="4237654" y="286283"/>
            <a:ext cx="4187889" cy="1196495"/>
            <a:chOff x="4237654" y="286283"/>
            <a:chExt cx="4187889" cy="1196495"/>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7654" y="286283"/>
              <a:ext cx="1196495" cy="1196495"/>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4773" y="299250"/>
              <a:ext cx="2860770" cy="1183528"/>
            </a:xfrm>
            <a:prstGeom prst="rect">
              <a:avLst/>
            </a:prstGeom>
          </p:spPr>
        </p:pic>
      </p:grpSp>
    </p:spTree>
    <p:extLst>
      <p:ext uri="{BB962C8B-B14F-4D97-AF65-F5344CB8AC3E}">
        <p14:creationId xmlns:p14="http://schemas.microsoft.com/office/powerpoint/2010/main" val="641438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inVertical)">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1188</TotalTime>
  <Words>2697</Words>
  <Application>Microsoft Office PowerPoint</Application>
  <PresentationFormat>Widescreen</PresentationFormat>
  <Paragraphs>211</Paragraphs>
  <Slides>30</Slides>
  <Notes>17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30</vt:i4>
      </vt:variant>
    </vt:vector>
  </HeadingPairs>
  <TitlesOfParts>
    <vt:vector size="40" baseType="lpstr">
      <vt:lpstr>Arial</vt:lpstr>
      <vt:lpstr>Calibri</vt:lpstr>
      <vt:lpstr>Calibri Light</vt:lpstr>
      <vt:lpstr>Segoe UI Historic</vt:lpstr>
      <vt:lpstr>Tahoma</vt:lpstr>
      <vt:lpstr>Times</vt:lpstr>
      <vt:lpstr>Times New Roman</vt:lpstr>
      <vt:lpstr>Verdana</vt:lpstr>
      <vt:lpstr>VNI-Avo</vt:lpstr>
      <vt:lpstr>Retrospect</vt:lpstr>
      <vt:lpstr>KỸ NĂNG TƯ VẤN VÀ GIAO TIẾP  VỚI NGƯỜI RỐI LOẠN SỬ DỤNG CHẤT</vt:lpstr>
      <vt:lpstr>CÁC YẾU TỐ CẤU THÀNH TRUYỀN THÔNG – GIAO TIẾP</vt:lpstr>
      <vt:lpstr>KỸ NĂNG TƯ VẤN VÀ GIAO TIẾP VỚI NGƯỜI RỐI LOẠN SỬ DỤNG CHẤT</vt:lpstr>
      <vt:lpstr>KỸ NĂNG TƯ VẤN VÀ GIAO TIẾP VỚI NGƯỜI RỐI LOẠN SỬ DỤNG CHẤT</vt:lpstr>
      <vt:lpstr>KỸ NĂNG TƯ VẤN VÀ GIAO TIẾP VỚI NGƯỜI RỐI LOẠN SỬ DỤNG CHẤT</vt:lpstr>
      <vt:lpstr>KỸ NĂNG TƯ VẤN VÀ GIAO TIẾP VỚI NGƯỜI RỐI LOẠN SỬ DỤNG CHẤT</vt:lpstr>
      <vt:lpstr>KỸ NĂNG TƯ VẤN VÀ GIAO TIẾP VỚI NGƯỜI RỐI LOẠN SỬ DỤNG CHẤT</vt:lpstr>
      <vt:lpstr>KỸ NĂNG TƯ VẤN VÀ GIAO TIẾP VỚI NGƯỜI RỐI LOẠN SỬ DỤNG CHẤT</vt:lpstr>
      <vt:lpstr>KỸ NĂNG TƯ VẤN VÀ GIAO TIẾP VỚI NGƯỜI RỐI LOẠN SỬ DỤNG CHẤT</vt:lpstr>
      <vt:lpstr>KỸ NĂNG TƯ VẤN VÀ GIAO TIẾP VỚI NGƯỜI RỐI LOẠN SỬ DỤNG CHẤT</vt:lpstr>
      <vt:lpstr>KỸ NĂNG TƯ VẤN VÀ GIAO TIẾP VỚI NGƯỜI RỐI LOẠN SỬ DỤNG CHẤT</vt:lpstr>
      <vt:lpstr>KN TƯ VẤN VÀ GIAO TIẾP VỚI NGƯỜI RLSDC KỸ NĂNG ĐẶT CÂU HỎI MỞ (tt)</vt:lpstr>
      <vt:lpstr>KN TƯ VẤN VÀ GIAO TIẾP VỚI NGƯỜI RLSDC KỸ NĂNG ĐẶT CÂU HỎI MỞ (tt)</vt:lpstr>
      <vt:lpstr>KN TƯ VẤN VÀ GIAO TIẾP VỚI NGƯỜI RLSDC KỸ NĂNG ĐẶT CÂU HỎI MỞ (tt)</vt:lpstr>
      <vt:lpstr>KN TƯ VẤN VÀ GIAO TIẾP VỚI NGƯỜI RLSDC KỸ NĂNG ĐẶT CÂU HỎI MỞ (tt)</vt:lpstr>
      <vt:lpstr>KỸ NĂNG TƯ VẤN VÀ GIAO TIẾP VỚI NGƯỜI RỐI LOẠN SỬ DỤNG CHẤT</vt:lpstr>
      <vt:lpstr>KỸ NĂNG TƯ VẤN VÀ GIAO TIẾP VỚI NGƯỜI RỐI LOẠN SỬ DỤNG CHẤT</vt:lpstr>
      <vt:lpstr>KỸ NĂNG TƯ VẤN VÀ GIAO TIẾP VỚI NGƯỜI RỐI LOẠN SỬ DỤNG CHẤT</vt:lpstr>
      <vt:lpstr> KN TƯ VẤN VÀ GIAO TIẾP VỚI NGƯỜI RLSDC BÀI TẬP LẮNG NGHE </vt:lpstr>
      <vt:lpstr>KN TƯ VẤN VÀ GIAO TIẾP VỚI NGƯỜI RLSDC BÀI TẬP LẮNG NGHE</vt:lpstr>
      <vt:lpstr>KN TƯ VẤN VÀ GIAO TIẾP VỚI NGƯỜI RLSDC BÀI TẬP LẮNG NGHE</vt:lpstr>
      <vt:lpstr>KN TƯ VẤN VÀ GIAO TIẾP VỚI NGƯỜI RLSDC BÀI TẬP LẮNG NGHE</vt:lpstr>
      <vt:lpstr> KỸ NĂNG TƯ VẤN VÀ GIAO TIẾP  VỚI NGƯỜI RỐI LOẠN SỬ DỤNG CHẤT</vt:lpstr>
      <vt:lpstr>KN TƯ VẤN VÀ GIAO TIẾP VỚI NGƯỜI RLSDC KỸ NĂNG KHẲNG ĐỊNH (tt)</vt:lpstr>
      <vt:lpstr>KN TƯ VẤN VÀ GIAO TIẾP VỚI NGƯỜI RLSDC KỸ NĂNG KHẲNG ĐỊNH (tt)</vt:lpstr>
      <vt:lpstr>   KN TƯ VẤN VÀ GIAO TIẾP VỚI NGƯỜI RLSDC 7. KỸ NĂNG TÓM TẮT</vt:lpstr>
      <vt:lpstr>KN TƯ VẤN VÀ GIAO TIẾP VỚI NGƯỜI RLSDC 7. KỸ NĂNG TÓM TẮT (tt)</vt:lpstr>
      <vt:lpstr>KẾT THÚC NGÀY LÀM VIỆC THỨ HAI</vt:lpstr>
      <vt:lpstr>Đánh giá nhanh ngày học thứ hai</vt:lpstr>
      <vt:lpstr> Cảm ơn quý tham dự viên đã quan tâm theo dõi và chú ý lắng nghe.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TẬP HUẤN KIẾN THỨC CƠ BẢN  VỀ TƯ VẤN ĐIỀU TRỊ NGHIỆN MA TÚY</dc:title>
  <dc:creator>Hung Nguyen</dc:creator>
  <cp:lastModifiedBy>DELL</cp:lastModifiedBy>
  <cp:revision>131</cp:revision>
  <dcterms:created xsi:type="dcterms:W3CDTF">2019-11-28T10:56:49Z</dcterms:created>
  <dcterms:modified xsi:type="dcterms:W3CDTF">2020-06-26T10:40:44Z</dcterms:modified>
</cp:coreProperties>
</file>