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45"/>
  </p:notesMasterIdLst>
  <p:sldIdLst>
    <p:sldId id="256" r:id="rId2"/>
    <p:sldId id="343" r:id="rId3"/>
    <p:sldId id="348" r:id="rId4"/>
    <p:sldId id="349" r:id="rId5"/>
    <p:sldId id="350" r:id="rId6"/>
    <p:sldId id="351" r:id="rId7"/>
    <p:sldId id="384" r:id="rId8"/>
    <p:sldId id="367" r:id="rId9"/>
    <p:sldId id="365" r:id="rId10"/>
    <p:sldId id="366" r:id="rId11"/>
    <p:sldId id="364" r:id="rId12"/>
    <p:sldId id="371" r:id="rId13"/>
    <p:sldId id="368" r:id="rId14"/>
    <p:sldId id="372" r:id="rId15"/>
    <p:sldId id="369" r:id="rId16"/>
    <p:sldId id="373" r:id="rId17"/>
    <p:sldId id="370" r:id="rId18"/>
    <p:sldId id="374" r:id="rId19"/>
    <p:sldId id="385" r:id="rId20"/>
    <p:sldId id="352" r:id="rId21"/>
    <p:sldId id="353" r:id="rId22"/>
    <p:sldId id="354" r:id="rId23"/>
    <p:sldId id="355" r:id="rId24"/>
    <p:sldId id="356" r:id="rId25"/>
    <p:sldId id="358" r:id="rId26"/>
    <p:sldId id="357" r:id="rId27"/>
    <p:sldId id="359" r:id="rId28"/>
    <p:sldId id="360" r:id="rId29"/>
    <p:sldId id="361" r:id="rId30"/>
    <p:sldId id="363" r:id="rId31"/>
    <p:sldId id="362" r:id="rId32"/>
    <p:sldId id="375" r:id="rId33"/>
    <p:sldId id="376" r:id="rId34"/>
    <p:sldId id="386" r:id="rId35"/>
    <p:sldId id="377" r:id="rId36"/>
    <p:sldId id="378" r:id="rId37"/>
    <p:sldId id="379" r:id="rId38"/>
    <p:sldId id="387" r:id="rId39"/>
    <p:sldId id="380" r:id="rId40"/>
    <p:sldId id="381" r:id="rId41"/>
    <p:sldId id="382" r:id="rId42"/>
    <p:sldId id="383" r:id="rId43"/>
    <p:sldId id="388" r:id="rId4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ahoma" pitchFamily="34" charset="0"/>
        <a:ea typeface="+mn-ea"/>
        <a:cs typeface="Arial" pitchFamily="34" charset="0"/>
      </a:defRPr>
    </a:lvl1pPr>
    <a:lvl2pPr marL="457200" algn="l" rtl="0" fontAlgn="base">
      <a:spcBef>
        <a:spcPct val="0"/>
      </a:spcBef>
      <a:spcAft>
        <a:spcPct val="0"/>
      </a:spcAft>
      <a:defRPr sz="2400" kern="1200">
        <a:solidFill>
          <a:schemeClr val="tx1"/>
        </a:solidFill>
        <a:latin typeface="Tahoma" pitchFamily="34" charset="0"/>
        <a:ea typeface="+mn-ea"/>
        <a:cs typeface="Arial" pitchFamily="34" charset="0"/>
      </a:defRPr>
    </a:lvl2pPr>
    <a:lvl3pPr marL="914400" algn="l" rtl="0" fontAlgn="base">
      <a:spcBef>
        <a:spcPct val="0"/>
      </a:spcBef>
      <a:spcAft>
        <a:spcPct val="0"/>
      </a:spcAft>
      <a:defRPr sz="2400" kern="1200">
        <a:solidFill>
          <a:schemeClr val="tx1"/>
        </a:solidFill>
        <a:latin typeface="Tahoma" pitchFamily="34" charset="0"/>
        <a:ea typeface="+mn-ea"/>
        <a:cs typeface="Arial" pitchFamily="34" charset="0"/>
      </a:defRPr>
    </a:lvl3pPr>
    <a:lvl4pPr marL="1371600" algn="l" rtl="0" fontAlgn="base">
      <a:spcBef>
        <a:spcPct val="0"/>
      </a:spcBef>
      <a:spcAft>
        <a:spcPct val="0"/>
      </a:spcAft>
      <a:defRPr sz="2400" kern="1200">
        <a:solidFill>
          <a:schemeClr val="tx1"/>
        </a:solidFill>
        <a:latin typeface="Tahoma" pitchFamily="34" charset="0"/>
        <a:ea typeface="+mn-ea"/>
        <a:cs typeface="Arial" pitchFamily="34" charset="0"/>
      </a:defRPr>
    </a:lvl4pPr>
    <a:lvl5pPr marL="1828800" algn="l" rtl="0" fontAlgn="base">
      <a:spcBef>
        <a:spcPct val="0"/>
      </a:spcBef>
      <a:spcAft>
        <a:spcPct val="0"/>
      </a:spcAft>
      <a:defRPr sz="2400" kern="1200">
        <a:solidFill>
          <a:schemeClr val="tx1"/>
        </a:solidFill>
        <a:latin typeface="Tahoma" pitchFamily="34" charset="0"/>
        <a:ea typeface="+mn-ea"/>
        <a:cs typeface="Arial" pitchFamily="34" charset="0"/>
      </a:defRPr>
    </a:lvl5pPr>
    <a:lvl6pPr marL="2286000" algn="l" defTabSz="914400" rtl="0" eaLnBrk="1" latinLnBrk="0" hangingPunct="1">
      <a:defRPr sz="2400" kern="1200">
        <a:solidFill>
          <a:schemeClr val="tx1"/>
        </a:solidFill>
        <a:latin typeface="Tahoma" pitchFamily="34" charset="0"/>
        <a:ea typeface="+mn-ea"/>
        <a:cs typeface="Arial" pitchFamily="34" charset="0"/>
      </a:defRPr>
    </a:lvl6pPr>
    <a:lvl7pPr marL="2743200" algn="l" defTabSz="914400" rtl="0" eaLnBrk="1" latinLnBrk="0" hangingPunct="1">
      <a:defRPr sz="2400" kern="1200">
        <a:solidFill>
          <a:schemeClr val="tx1"/>
        </a:solidFill>
        <a:latin typeface="Tahoma" pitchFamily="34" charset="0"/>
        <a:ea typeface="+mn-ea"/>
        <a:cs typeface="Arial" pitchFamily="34" charset="0"/>
      </a:defRPr>
    </a:lvl7pPr>
    <a:lvl8pPr marL="3200400" algn="l" defTabSz="914400" rtl="0" eaLnBrk="1" latinLnBrk="0" hangingPunct="1">
      <a:defRPr sz="2400" kern="1200">
        <a:solidFill>
          <a:schemeClr val="tx1"/>
        </a:solidFill>
        <a:latin typeface="Tahoma" pitchFamily="34" charset="0"/>
        <a:ea typeface="+mn-ea"/>
        <a:cs typeface="Arial" pitchFamily="34" charset="0"/>
      </a:defRPr>
    </a:lvl8pPr>
    <a:lvl9pPr marL="3657600" algn="l" defTabSz="914400" rtl="0" eaLnBrk="1" latinLnBrk="0" hangingPunct="1">
      <a:defRPr sz="2400" kern="1200">
        <a:solidFill>
          <a:schemeClr val="tx1"/>
        </a:solidFill>
        <a:latin typeface="Tahom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2801" autoAdjust="0"/>
  </p:normalViewPr>
  <p:slideViewPr>
    <p:cSldViewPr>
      <p:cViewPr varScale="1">
        <p:scale>
          <a:sx n="58" d="100"/>
          <a:sy n="58" d="100"/>
        </p:scale>
        <p:origin x="-170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645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151192BB-87B9-4783-893F-D157E08684B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fridaymonday.org.uk/drug-types/gblghb/"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www.fridaymonday.org.uk/drug-types/viagra/"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fridaymonday.org.uk/taking-drugs/reducing-risks-with-g/"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www.tht.org.uk/sexual-health/About-STIs/Hepatitis/Hepatitis-C" TargetMode="External"/><Relationship Id="rId5" Type="http://schemas.openxmlformats.org/officeDocument/2006/relationships/hyperlink" Target="http://www.tht.org.uk/sexual-health/About-STIs/Syphilis" TargetMode="External"/><Relationship Id="rId4" Type="http://schemas.openxmlformats.org/officeDocument/2006/relationships/hyperlink" Target="http://www.tht.org.uk/sexual-health/About-HIV"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fridaymonday.org.uk/taking-drugs/reducing-risks-with-g/" TargetMode="External"/><Relationship Id="rId2" Type="http://schemas.openxmlformats.org/officeDocument/2006/relationships/slide" Target="../slides/slide16.xml"/><Relationship Id="rId1" Type="http://schemas.openxmlformats.org/officeDocument/2006/relationships/notesMaster" Target="../notesMasters/notesMaster1.xml"/><Relationship Id="rId6" Type="http://schemas.openxmlformats.org/officeDocument/2006/relationships/hyperlink" Target="http://www.tht.org.uk/sexual-health/About-STIs/Hepatitis/Hepatitis-C" TargetMode="External"/><Relationship Id="rId5" Type="http://schemas.openxmlformats.org/officeDocument/2006/relationships/hyperlink" Target="http://www.tht.org.uk/sexual-health/About-STIs/Syphilis" TargetMode="External"/><Relationship Id="rId4" Type="http://schemas.openxmlformats.org/officeDocument/2006/relationships/hyperlink" Target="http://www.tht.org.uk/sexual-health/About-HIV"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tht.org.uk/sexual-health/About-HIV"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www.tht.org.uk/sexual-health/About-STIs/Hepatitis/Hepatitis-C"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tht.org.uk/sexual-health/About-HIV"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www.tht.org.uk/sexual-health/About-STIs/Hepatitis/Hepatitis-C"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gaystarnews.com/article/hendron-boyfriend-dead-overdose/"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www.gaystarnews.com/article/drugs-gay-men-use-chemsex/"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s://www.fridaymonday.org.uk/sex-and-drugs/" TargetMode="External"/><Relationship Id="rId3" Type="http://schemas.openxmlformats.org/officeDocument/2006/relationships/hyperlink" Target="https://www.globaldrugsurvey.com/wp-content/themes/globaldrugsurvey/results/GDS2017_key-findings-report_final.pdf" TargetMode="External"/><Relationship Id="rId7" Type="http://schemas.openxmlformats.org/officeDocument/2006/relationships/hyperlink" Target="https://www.fridaymonday.org.uk/sex-and-drugs/sexually-transmitted-infections/"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www.tht.org.uk/sexual-health/About-STIs/Hepatitis/Hepatitis-C" TargetMode="External"/><Relationship Id="rId5" Type="http://schemas.openxmlformats.org/officeDocument/2006/relationships/hyperlink" Target="https://www.tht.org.uk/hiv-and-sexual-health/sexual-health/stis" TargetMode="External"/><Relationship Id="rId4" Type="http://schemas.openxmlformats.org/officeDocument/2006/relationships/hyperlink" Target="http://www.tht.org.uk/sexual-health/About-HIV" TargetMode="Externa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www.fridaymonday.org.uk/sex-and-drugs/" TargetMode="External"/><Relationship Id="rId3" Type="http://schemas.openxmlformats.org/officeDocument/2006/relationships/hyperlink" Target="https://www.globaldrugsurvey.com/wp-content/themes/globaldrugsurvey/results/GDS2017_key-findings-report_final.pdf" TargetMode="External"/><Relationship Id="rId7" Type="http://schemas.openxmlformats.org/officeDocument/2006/relationships/hyperlink" Target="https://www.fridaymonday.org.uk/sex-and-drugs/sexually-transmitted-infections/"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www.tht.org.uk/sexual-health/About-STIs/Hepatitis/Hepatitis-C" TargetMode="External"/><Relationship Id="rId5" Type="http://schemas.openxmlformats.org/officeDocument/2006/relationships/hyperlink" Target="https://www.tht.org.uk/hiv-and-sexual-health/sexual-health/stis" TargetMode="External"/><Relationship Id="rId4" Type="http://schemas.openxmlformats.org/officeDocument/2006/relationships/hyperlink" Target="http://www.tht.org.uk/sexual-health/About-HIV"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fridaymonday.org.uk/drug-types/gblghb/"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fridaymonday.org.uk/drug-types/viagra/"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444C8D7F-0C4E-4FCB-B37F-019EBD5A8054}" type="slidenum">
              <a:rPr lang="en-US" smtClean="0"/>
              <a:pPr/>
              <a:t>1</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fontAlgn="base"/>
            <a:r>
              <a:rPr lang="en-US" sz="1200" b="1" kern="1200" dirty="0" smtClean="0">
                <a:solidFill>
                  <a:schemeClr val="tx1"/>
                </a:solidFill>
                <a:latin typeface="Arial" pitchFamily="34" charset="0"/>
                <a:ea typeface="+mn-ea"/>
                <a:cs typeface="Arial" pitchFamily="34" charset="0"/>
              </a:rPr>
              <a:t>Taking</a:t>
            </a:r>
            <a:r>
              <a:rPr lang="en-US" sz="1200" b="1" kern="1200" dirty="0" smtClean="0">
                <a:solidFill>
                  <a:schemeClr val="tx1"/>
                </a:solidFill>
                <a:latin typeface="Arial" pitchFamily="34" charset="0"/>
                <a:ea typeface="+mn-ea"/>
                <a:cs typeface="Arial" pitchFamily="34" charset="0"/>
              </a:rPr>
              <a:t> </a:t>
            </a:r>
            <a:r>
              <a:rPr lang="en-US" sz="1200" b="1" kern="1200" dirty="0" err="1" smtClean="0">
                <a:solidFill>
                  <a:schemeClr val="tx1"/>
                </a:solidFill>
                <a:latin typeface="Arial" pitchFamily="34" charset="0"/>
                <a:ea typeface="+mn-ea"/>
                <a:cs typeface="Arial" pitchFamily="34" charset="0"/>
              </a:rPr>
              <a:t>mephedrone</a:t>
            </a:r>
            <a:endParaRPr lang="en-US" sz="1200" b="1" kern="1200" dirty="0" smtClean="0">
              <a:solidFill>
                <a:schemeClr val="tx1"/>
              </a:solidFill>
              <a:latin typeface="Arial" pitchFamily="34" charset="0"/>
              <a:ea typeface="+mn-ea"/>
              <a:cs typeface="Arial" pitchFamily="34" charset="0"/>
            </a:endParaRPr>
          </a:p>
          <a:p>
            <a:pPr fontAlgn="base"/>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can make you feel more alert, euphoric and horny.</a:t>
            </a:r>
          </a:p>
          <a:p>
            <a:pPr fontAlgn="base"/>
            <a:r>
              <a:rPr lang="en-US" sz="1200" b="0" i="0" kern="1200" dirty="0" smtClean="0">
                <a:solidFill>
                  <a:schemeClr val="tx1"/>
                </a:solidFill>
                <a:latin typeface="Arial" pitchFamily="34" charset="0"/>
                <a:ea typeface="+mn-ea"/>
                <a:cs typeface="Arial" pitchFamily="34" charset="0"/>
              </a:rPr>
              <a:t>It’s often taken with </a:t>
            </a:r>
            <a:r>
              <a:rPr lang="en-US" sz="1200" b="0" i="0" u="sng" kern="1200" dirty="0" smtClean="0">
                <a:solidFill>
                  <a:schemeClr val="tx1"/>
                </a:solidFill>
                <a:latin typeface="Arial" pitchFamily="34" charset="0"/>
                <a:ea typeface="+mn-ea"/>
                <a:cs typeface="Arial" pitchFamily="34" charset="0"/>
                <a:hlinkClick r:id="rId3"/>
              </a:rPr>
              <a:t>GHB</a:t>
            </a:r>
            <a:r>
              <a:rPr lang="en-US" sz="1200" b="0" i="0" kern="1200" dirty="0" smtClean="0">
                <a:solidFill>
                  <a:schemeClr val="tx1"/>
                </a:solidFill>
                <a:latin typeface="Arial" pitchFamily="34" charset="0"/>
                <a:ea typeface="+mn-ea"/>
                <a:cs typeface="Arial" pitchFamily="34" charset="0"/>
              </a:rPr>
              <a:t> to keep people awake and offset the drowsy aspect of G.</a:t>
            </a:r>
          </a:p>
          <a:p>
            <a:pPr fontAlgn="base"/>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can make it harder for you to maintain an erection and come, so </a:t>
            </a:r>
            <a:r>
              <a:rPr lang="en-US" sz="1200" b="0" i="0" u="sng" kern="1200" dirty="0" smtClean="0">
                <a:solidFill>
                  <a:schemeClr val="tx1"/>
                </a:solidFill>
                <a:latin typeface="Arial" pitchFamily="34" charset="0"/>
                <a:ea typeface="+mn-ea"/>
                <a:cs typeface="Arial" pitchFamily="34" charset="0"/>
                <a:hlinkClick r:id="rId4"/>
              </a:rPr>
              <a:t>Viagra</a:t>
            </a:r>
            <a:r>
              <a:rPr lang="en-US" sz="1200" b="0" i="0" kern="1200" dirty="0" smtClean="0">
                <a:solidFill>
                  <a:schemeClr val="tx1"/>
                </a:solidFill>
                <a:latin typeface="Arial" pitchFamily="34" charset="0"/>
                <a:ea typeface="+mn-ea"/>
                <a:cs typeface="Arial" pitchFamily="34" charset="0"/>
              </a:rPr>
              <a:t> is often taken alongside it to offset this side effect.</a:t>
            </a:r>
          </a:p>
          <a:p>
            <a:pPr fontAlgn="base"/>
            <a:r>
              <a:rPr lang="en-US" sz="1200" b="0" i="0" kern="1200" dirty="0" smtClean="0">
                <a:solidFill>
                  <a:schemeClr val="tx1"/>
                </a:solidFill>
                <a:latin typeface="Arial" pitchFamily="34" charset="0"/>
                <a:ea typeface="+mn-ea"/>
                <a:cs typeface="Arial" pitchFamily="34" charset="0"/>
              </a:rPr>
              <a:t>Mixing </a:t>
            </a:r>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with other drugs can cause unpredictable reactions and seriously reduce your inhibitions. This means you may have sex with people, or in situations, where you may feel uncomfortable afterwards.</a:t>
            </a:r>
          </a:p>
          <a:p>
            <a:pPr fontAlgn="base"/>
            <a:endParaRPr lang="en-US" sz="1200" b="0" i="0" kern="1200" dirty="0">
              <a:solidFill>
                <a:schemeClr val="tx1"/>
              </a:solidFill>
              <a:latin typeface="Arial" pitchFamily="34" charset="0"/>
              <a:ea typeface="+mn-ea"/>
              <a:cs typeface="Arial" pitchFamily="34" charset="0"/>
            </a:endParaRPr>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fontAlgn="base"/>
            <a:r>
              <a:rPr lang="en-US" sz="1200" b="1" kern="1200" dirty="0" smtClean="0">
                <a:solidFill>
                  <a:schemeClr val="tx1"/>
                </a:solidFill>
                <a:latin typeface="Arial" pitchFamily="34" charset="0"/>
                <a:ea typeface="+mn-ea"/>
                <a:cs typeface="Arial" pitchFamily="34" charset="0"/>
              </a:rPr>
              <a:t>Highs and lows of G</a:t>
            </a:r>
          </a:p>
          <a:p>
            <a:pPr fontAlgn="base"/>
            <a:r>
              <a:rPr lang="en-US" sz="1200" b="0" i="0" kern="1200" dirty="0" smtClean="0">
                <a:solidFill>
                  <a:schemeClr val="tx1"/>
                </a:solidFill>
                <a:latin typeface="Arial" pitchFamily="34" charset="0"/>
                <a:ea typeface="+mn-ea"/>
                <a:cs typeface="Arial" pitchFamily="34" charset="0"/>
              </a:rPr>
              <a:t>With G the high comes after about 20 minutes, lasting about one hour. But it may last up to four hours.</a:t>
            </a:r>
          </a:p>
          <a:p>
            <a:pPr fontAlgn="base"/>
            <a:r>
              <a:rPr lang="en-US" sz="1200" b="0" i="0" kern="1200" dirty="0" smtClean="0">
                <a:solidFill>
                  <a:schemeClr val="tx1"/>
                </a:solidFill>
                <a:latin typeface="Arial" pitchFamily="34" charset="0"/>
                <a:ea typeface="+mn-ea"/>
                <a:cs typeface="Arial" pitchFamily="34" charset="0"/>
              </a:rPr>
              <a:t>A dose of G can make you feel chilled out, horny or mildly high. It’s often used with other </a:t>
            </a:r>
            <a:r>
              <a:rPr lang="en-US" sz="1200" b="0" i="0" kern="1200" dirty="0" err="1" smtClean="0">
                <a:solidFill>
                  <a:schemeClr val="tx1"/>
                </a:solidFill>
                <a:latin typeface="Arial" pitchFamily="34" charset="0"/>
                <a:ea typeface="+mn-ea"/>
                <a:cs typeface="Arial" pitchFamily="34" charset="0"/>
              </a:rPr>
              <a:t>chems</a:t>
            </a:r>
            <a:r>
              <a:rPr lang="en-US" sz="1200" b="0" i="0" kern="1200" dirty="0" smtClean="0">
                <a:solidFill>
                  <a:schemeClr val="tx1"/>
                </a:solidFill>
                <a:latin typeface="Arial" pitchFamily="34" charset="0"/>
                <a:ea typeface="+mn-ea"/>
                <a:cs typeface="Arial" pitchFamily="34" charset="0"/>
              </a:rPr>
              <a:t> like </a:t>
            </a:r>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or crystal meth.</a:t>
            </a:r>
          </a:p>
          <a:p>
            <a:pPr fontAlgn="base"/>
            <a:r>
              <a:rPr lang="en-US" sz="1200" b="0" i="0" kern="1200" dirty="0" smtClean="0">
                <a:solidFill>
                  <a:schemeClr val="tx1"/>
                </a:solidFill>
                <a:latin typeface="Arial" pitchFamily="34" charset="0"/>
                <a:ea typeface="+mn-ea"/>
                <a:cs typeface="Arial" pitchFamily="34" charset="0"/>
              </a:rPr>
              <a:t>Too much G leaves you dizzy, confused, drowsy or vomiting – which could cause death from choking if G has knocked you out. The worst case scenarios with G are seizures, coma and death. G usage is thought to be linked to a number of deaths which have taken place in saunas in recent years.</a:t>
            </a:r>
          </a:p>
          <a:p>
            <a:pPr fontAlgn="base"/>
            <a:r>
              <a:rPr lang="en-US" sz="1200" b="0" i="0" kern="1200" dirty="0" smtClean="0">
                <a:solidFill>
                  <a:schemeClr val="tx1"/>
                </a:solidFill>
                <a:latin typeface="Arial" pitchFamily="34" charset="0"/>
                <a:ea typeface="+mn-ea"/>
                <a:cs typeface="Arial" pitchFamily="34" charset="0"/>
              </a:rPr>
              <a:t>Overdoses tend to happen when:</a:t>
            </a:r>
          </a:p>
          <a:p>
            <a:pPr fontAlgn="base"/>
            <a:r>
              <a:rPr lang="en-US" sz="1200" b="0" i="0" kern="1200" dirty="0" smtClean="0">
                <a:solidFill>
                  <a:schemeClr val="tx1"/>
                </a:solidFill>
                <a:latin typeface="Arial" pitchFamily="34" charset="0"/>
                <a:ea typeface="+mn-ea"/>
                <a:cs typeface="Arial" pitchFamily="34" charset="0"/>
              </a:rPr>
              <a:t>People take a second dose before the first kicks in – always give it two hours before second dosing.</a:t>
            </a:r>
          </a:p>
          <a:p>
            <a:pPr fontAlgn="base"/>
            <a:r>
              <a:rPr lang="en-US" sz="1200" b="0" i="0" kern="1200" dirty="0" smtClean="0">
                <a:solidFill>
                  <a:schemeClr val="tx1"/>
                </a:solidFill>
                <a:latin typeface="Arial" pitchFamily="34" charset="0"/>
                <a:ea typeface="+mn-ea"/>
                <a:cs typeface="Arial" pitchFamily="34" charset="0"/>
              </a:rPr>
              <a:t>The G is stronger than expected.</a:t>
            </a:r>
          </a:p>
          <a:p>
            <a:pPr fontAlgn="base"/>
            <a:r>
              <a:rPr lang="en-US" sz="1200" b="0" i="0" kern="1200" dirty="0" smtClean="0">
                <a:solidFill>
                  <a:schemeClr val="tx1"/>
                </a:solidFill>
                <a:latin typeface="Arial" pitchFamily="34" charset="0"/>
                <a:ea typeface="+mn-ea"/>
                <a:cs typeface="Arial" pitchFamily="34" charset="0"/>
              </a:rPr>
              <a:t>They’ve been drinking alcohol.</a:t>
            </a:r>
          </a:p>
          <a:p>
            <a:pPr fontAlgn="base"/>
            <a:r>
              <a:rPr lang="en-US" sz="1200" b="1" kern="1200" dirty="0" smtClean="0">
                <a:solidFill>
                  <a:schemeClr val="tx1"/>
                </a:solidFill>
                <a:latin typeface="Arial" pitchFamily="34" charset="0"/>
                <a:ea typeface="+mn-ea"/>
                <a:cs typeface="Arial" pitchFamily="34" charset="0"/>
              </a:rPr>
              <a:t>Taking G</a:t>
            </a:r>
          </a:p>
          <a:p>
            <a:pPr fontAlgn="base"/>
            <a:r>
              <a:rPr lang="en-US" sz="1200" b="1" i="0" kern="1200" dirty="0" smtClean="0">
                <a:solidFill>
                  <a:schemeClr val="tx1"/>
                </a:solidFill>
                <a:latin typeface="Arial" pitchFamily="34" charset="0"/>
                <a:ea typeface="+mn-ea"/>
                <a:cs typeface="Arial" pitchFamily="34" charset="0"/>
              </a:rPr>
              <a:t>Dosing</a:t>
            </a:r>
          </a:p>
          <a:p>
            <a:pPr fontAlgn="base"/>
            <a:r>
              <a:rPr lang="en-US" sz="1200" b="0" i="0" kern="1200" dirty="0" smtClean="0">
                <a:solidFill>
                  <a:schemeClr val="tx1"/>
                </a:solidFill>
                <a:latin typeface="Arial" pitchFamily="34" charset="0"/>
                <a:ea typeface="+mn-ea"/>
                <a:cs typeface="Arial" pitchFamily="34" charset="0"/>
              </a:rPr>
              <a:t>The strength of G varies a lot, so it’s hard to know what a safe dose is. A little ‘Gina’ goes a long way, with a typical dose varying from 0.5ml to 1.5ml.</a:t>
            </a:r>
          </a:p>
          <a:p>
            <a:pPr fontAlgn="base"/>
            <a:r>
              <a:rPr lang="en-US" sz="1200" b="0" i="0" kern="1200" dirty="0" smtClean="0">
                <a:solidFill>
                  <a:schemeClr val="tx1"/>
                </a:solidFill>
                <a:latin typeface="Arial" pitchFamily="34" charset="0"/>
                <a:ea typeface="+mn-ea"/>
                <a:cs typeface="Arial" pitchFamily="34" charset="0"/>
              </a:rPr>
              <a:t>There’s not much difference (less then a </a:t>
            </a:r>
            <a:r>
              <a:rPr lang="en-US" sz="1200" b="0" i="0" kern="1200" dirty="0" err="1" smtClean="0">
                <a:solidFill>
                  <a:schemeClr val="tx1"/>
                </a:solidFill>
                <a:latin typeface="Arial" pitchFamily="34" charset="0"/>
                <a:ea typeface="+mn-ea"/>
                <a:cs typeface="Arial" pitchFamily="34" charset="0"/>
              </a:rPr>
              <a:t>millilitre</a:t>
            </a:r>
            <a:r>
              <a:rPr lang="en-US" sz="1200" b="0" i="0" kern="1200" dirty="0" smtClean="0">
                <a:solidFill>
                  <a:schemeClr val="tx1"/>
                </a:solidFill>
                <a:latin typeface="Arial" pitchFamily="34" charset="0"/>
                <a:ea typeface="+mn-ea"/>
                <a:cs typeface="Arial" pitchFamily="34" charset="0"/>
              </a:rPr>
              <a:t>) between the dose that gets you high and one that has you hitting the floor. Overdosing is easy to do and comes on with little warning.</a:t>
            </a:r>
          </a:p>
          <a:p>
            <a:pPr fontAlgn="base"/>
            <a:r>
              <a:rPr lang="en-US" sz="1200" b="0" i="0" kern="1200" dirty="0" smtClean="0">
                <a:solidFill>
                  <a:schemeClr val="tx1"/>
                </a:solidFill>
                <a:latin typeface="Arial" pitchFamily="34" charset="0"/>
                <a:ea typeface="+mn-ea"/>
                <a:cs typeface="Arial" pitchFamily="34" charset="0"/>
              </a:rPr>
              <a:t>Doses need to be precise, so they’re often measured with a syringe with the needle removed. An additional danger comes when someone takes a dose and thinks nothing’s happening, so they take more.</a:t>
            </a:r>
          </a:p>
          <a:p>
            <a:pPr fontAlgn="base"/>
            <a:r>
              <a:rPr lang="en-US" sz="1200" b="0" i="0" kern="1200" dirty="0" smtClean="0">
                <a:solidFill>
                  <a:schemeClr val="tx1"/>
                </a:solidFill>
                <a:latin typeface="Arial" pitchFamily="34" charset="0"/>
                <a:ea typeface="+mn-ea"/>
                <a:cs typeface="Arial" pitchFamily="34" charset="0"/>
              </a:rPr>
              <a:t>Waiting at least two hours before taking a second dose makes overdosing less likely. Taking another shot of G within an hour makes overdosing likely as your body hasn’t processed the first shot yet.</a:t>
            </a:r>
          </a:p>
          <a:p>
            <a:pPr fontAlgn="base"/>
            <a:r>
              <a:rPr lang="en-US" sz="1200" b="0" i="0" u="sng" kern="1200" dirty="0" smtClean="0">
                <a:solidFill>
                  <a:schemeClr val="tx1"/>
                </a:solidFill>
                <a:latin typeface="Arial" pitchFamily="34" charset="0"/>
                <a:ea typeface="+mn-ea"/>
                <a:cs typeface="Arial" pitchFamily="34" charset="0"/>
                <a:hlinkClick r:id="rId3"/>
              </a:rPr>
              <a:t>Read our tips for reducing risks with G ››</a:t>
            </a:r>
            <a:endParaRPr lang="en-US" sz="1200" b="0" i="0" kern="1200" dirty="0" smtClean="0">
              <a:solidFill>
                <a:schemeClr val="tx1"/>
              </a:solidFill>
              <a:latin typeface="Arial" pitchFamily="34" charset="0"/>
              <a:ea typeface="+mn-ea"/>
              <a:cs typeface="Arial" pitchFamily="34" charset="0"/>
            </a:endParaRPr>
          </a:p>
          <a:p>
            <a:pPr fontAlgn="base"/>
            <a:r>
              <a:rPr lang="en-US" sz="1200" b="1" i="0" kern="1200" dirty="0" smtClean="0">
                <a:solidFill>
                  <a:schemeClr val="tx1"/>
                </a:solidFill>
                <a:latin typeface="Arial" pitchFamily="34" charset="0"/>
                <a:ea typeface="+mn-ea"/>
                <a:cs typeface="Arial" pitchFamily="34" charset="0"/>
              </a:rPr>
              <a:t>Sex on G</a:t>
            </a:r>
          </a:p>
          <a:p>
            <a:pPr fontAlgn="base"/>
            <a:r>
              <a:rPr lang="en-US" sz="1200" b="0" i="0" kern="1200" dirty="0" smtClean="0">
                <a:solidFill>
                  <a:schemeClr val="tx1"/>
                </a:solidFill>
                <a:latin typeface="Arial" pitchFamily="34" charset="0"/>
                <a:ea typeface="+mn-ea"/>
                <a:cs typeface="Arial" pitchFamily="34" charset="0"/>
              </a:rPr>
              <a:t>The drug has a reputation for making people horny. Its relaxing effect can be used to help take things up the </a:t>
            </a:r>
            <a:r>
              <a:rPr lang="en-US" sz="1200" b="0" i="0" kern="1200" dirty="0" err="1" smtClean="0">
                <a:solidFill>
                  <a:schemeClr val="tx1"/>
                </a:solidFill>
                <a:latin typeface="Arial" pitchFamily="34" charset="0"/>
                <a:ea typeface="+mn-ea"/>
                <a:cs typeface="Arial" pitchFamily="34" charset="0"/>
              </a:rPr>
              <a:t>arse</a:t>
            </a:r>
            <a:r>
              <a:rPr lang="en-US" sz="1200" b="0" i="0" kern="1200" dirty="0" smtClean="0">
                <a:solidFill>
                  <a:schemeClr val="tx1"/>
                </a:solidFill>
                <a:latin typeface="Arial" pitchFamily="34" charset="0"/>
                <a:ea typeface="+mn-ea"/>
                <a:cs typeface="Arial" pitchFamily="34" charset="0"/>
              </a:rPr>
              <a:t>.</a:t>
            </a:r>
          </a:p>
          <a:p>
            <a:pPr fontAlgn="base"/>
            <a:r>
              <a:rPr lang="en-US" sz="1200" b="0" i="0" kern="1200" dirty="0" smtClean="0">
                <a:solidFill>
                  <a:schemeClr val="tx1"/>
                </a:solidFill>
                <a:latin typeface="Arial" pitchFamily="34" charset="0"/>
                <a:ea typeface="+mn-ea"/>
                <a:cs typeface="Arial" pitchFamily="34" charset="0"/>
              </a:rPr>
              <a:t>Less welcome is that it can make it harder to come or lower your inhibitions, making unsafe sex more likely – and with it passing on infections such as </a:t>
            </a:r>
            <a:r>
              <a:rPr lang="en-US" sz="1200" b="0" i="0" u="sng" kern="1200" dirty="0" smtClean="0">
                <a:solidFill>
                  <a:schemeClr val="tx1"/>
                </a:solidFill>
                <a:latin typeface="Arial" pitchFamily="34" charset="0"/>
                <a:ea typeface="+mn-ea"/>
                <a:cs typeface="Arial" pitchFamily="34" charset="0"/>
                <a:hlinkClick r:id="rId4"/>
              </a:rPr>
              <a:t>HIV</a:t>
            </a:r>
            <a:r>
              <a:rPr lang="en-US" sz="1200" b="0" i="0" kern="1200" dirty="0" smtClean="0">
                <a:solidFill>
                  <a:schemeClr val="tx1"/>
                </a:solidFill>
                <a:latin typeface="Arial" pitchFamily="34" charset="0"/>
                <a:ea typeface="+mn-ea"/>
                <a:cs typeface="Arial" pitchFamily="34" charset="0"/>
              </a:rPr>
              <a:t>, </a:t>
            </a:r>
            <a:r>
              <a:rPr lang="en-US" sz="1200" b="0" i="0" u="sng" kern="1200" dirty="0" smtClean="0">
                <a:solidFill>
                  <a:schemeClr val="tx1"/>
                </a:solidFill>
                <a:latin typeface="Arial" pitchFamily="34" charset="0"/>
                <a:ea typeface="+mn-ea"/>
                <a:cs typeface="Arial" pitchFamily="34" charset="0"/>
                <a:hlinkClick r:id="rId5"/>
              </a:rPr>
              <a:t>syphilis</a:t>
            </a:r>
            <a:r>
              <a:rPr lang="en-US" sz="1200" b="0" i="0" kern="1200" dirty="0" smtClean="0">
                <a:solidFill>
                  <a:schemeClr val="tx1"/>
                </a:solidFill>
                <a:latin typeface="Arial" pitchFamily="34" charset="0"/>
                <a:ea typeface="+mn-ea"/>
                <a:cs typeface="Arial" pitchFamily="34" charset="0"/>
              </a:rPr>
              <a:t> or </a:t>
            </a:r>
            <a:r>
              <a:rPr lang="en-US" sz="1200" b="0" i="0" u="sng" kern="1200" dirty="0" err="1" smtClean="0">
                <a:solidFill>
                  <a:schemeClr val="tx1"/>
                </a:solidFill>
                <a:latin typeface="Arial" pitchFamily="34" charset="0"/>
                <a:ea typeface="+mn-ea"/>
                <a:cs typeface="Arial" pitchFamily="34" charset="0"/>
                <a:hlinkClick r:id="rId6"/>
              </a:rPr>
              <a:t>hep</a:t>
            </a:r>
            <a:r>
              <a:rPr lang="en-US" sz="1200" b="0" i="0" u="sng" kern="1200" dirty="0" smtClean="0">
                <a:solidFill>
                  <a:schemeClr val="tx1"/>
                </a:solidFill>
                <a:latin typeface="Arial" pitchFamily="34" charset="0"/>
                <a:ea typeface="+mn-ea"/>
                <a:cs typeface="Arial" pitchFamily="34" charset="0"/>
                <a:hlinkClick r:id="rId6"/>
              </a:rPr>
              <a:t> C</a:t>
            </a:r>
            <a:r>
              <a:rPr lang="en-US" sz="1200" b="0" i="0" kern="1200" dirty="0" smtClean="0">
                <a:solidFill>
                  <a:schemeClr val="tx1"/>
                </a:solidFill>
                <a:latin typeface="Arial" pitchFamily="34" charset="0"/>
                <a:ea typeface="+mn-ea"/>
                <a:cs typeface="Arial" pitchFamily="34" charset="0"/>
              </a:rPr>
              <a:t>. If you’re a bit out of it – or totally dead to the world – it’ll be hard to control what’s happening or even remember what had happened when (or if) you come round. Guys have reported being sexually assaulted or raped while unconscious on G.</a:t>
            </a:r>
            <a:endParaRPr lang="en-US" sz="1200" b="0" i="0" kern="1200" dirty="0">
              <a:solidFill>
                <a:schemeClr val="tx1"/>
              </a:solidFill>
              <a:latin typeface="Arial" pitchFamily="34" charset="0"/>
              <a:ea typeface="+mn-ea"/>
              <a:cs typeface="Arial" pitchFamily="34" charset="0"/>
            </a:endParaRPr>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fontAlgn="base"/>
            <a:r>
              <a:rPr lang="en-US" sz="1200" b="1" kern="1200" dirty="0" smtClean="0">
                <a:solidFill>
                  <a:schemeClr val="tx1"/>
                </a:solidFill>
                <a:latin typeface="Arial" pitchFamily="34" charset="0"/>
                <a:ea typeface="+mn-ea"/>
                <a:cs typeface="Arial" pitchFamily="34" charset="0"/>
              </a:rPr>
              <a:t>Highs and lows of G</a:t>
            </a:r>
          </a:p>
          <a:p>
            <a:pPr fontAlgn="base"/>
            <a:r>
              <a:rPr lang="en-US" sz="1200" b="0" i="0" kern="1200" dirty="0" smtClean="0">
                <a:solidFill>
                  <a:schemeClr val="tx1"/>
                </a:solidFill>
                <a:latin typeface="Arial" pitchFamily="34" charset="0"/>
                <a:ea typeface="+mn-ea"/>
                <a:cs typeface="Arial" pitchFamily="34" charset="0"/>
              </a:rPr>
              <a:t>With G the high comes after about 20 minutes, lasting about one hour. But it may last up to four hours.</a:t>
            </a:r>
          </a:p>
          <a:p>
            <a:pPr fontAlgn="base"/>
            <a:r>
              <a:rPr lang="en-US" sz="1200" b="0" i="0" kern="1200" dirty="0" smtClean="0">
                <a:solidFill>
                  <a:schemeClr val="tx1"/>
                </a:solidFill>
                <a:latin typeface="Arial" pitchFamily="34" charset="0"/>
                <a:ea typeface="+mn-ea"/>
                <a:cs typeface="Arial" pitchFamily="34" charset="0"/>
              </a:rPr>
              <a:t>A dose of G can make you feel chilled out, horny or mildly high. It’s often used with other </a:t>
            </a:r>
            <a:r>
              <a:rPr lang="en-US" sz="1200" b="0" i="0" kern="1200" dirty="0" err="1" smtClean="0">
                <a:solidFill>
                  <a:schemeClr val="tx1"/>
                </a:solidFill>
                <a:latin typeface="Arial" pitchFamily="34" charset="0"/>
                <a:ea typeface="+mn-ea"/>
                <a:cs typeface="Arial" pitchFamily="34" charset="0"/>
              </a:rPr>
              <a:t>chems</a:t>
            </a:r>
            <a:r>
              <a:rPr lang="en-US" sz="1200" b="0" i="0" kern="1200" dirty="0" smtClean="0">
                <a:solidFill>
                  <a:schemeClr val="tx1"/>
                </a:solidFill>
                <a:latin typeface="Arial" pitchFamily="34" charset="0"/>
                <a:ea typeface="+mn-ea"/>
                <a:cs typeface="Arial" pitchFamily="34" charset="0"/>
              </a:rPr>
              <a:t> like </a:t>
            </a:r>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or crystal meth.</a:t>
            </a:r>
          </a:p>
          <a:p>
            <a:pPr fontAlgn="base"/>
            <a:r>
              <a:rPr lang="en-US" sz="1200" b="0" i="0" kern="1200" dirty="0" smtClean="0">
                <a:solidFill>
                  <a:schemeClr val="tx1"/>
                </a:solidFill>
                <a:latin typeface="Arial" pitchFamily="34" charset="0"/>
                <a:ea typeface="+mn-ea"/>
                <a:cs typeface="Arial" pitchFamily="34" charset="0"/>
              </a:rPr>
              <a:t>Too much G leaves you dizzy, confused, drowsy or vomiting – which could cause death from choking if G has knocked you out. The worst case scenarios with G are seizures, coma and death. G usage is thought to be linked to a number of deaths which have taken place in saunas in recent years.</a:t>
            </a:r>
          </a:p>
          <a:p>
            <a:pPr fontAlgn="base"/>
            <a:r>
              <a:rPr lang="en-US" sz="1200" b="0" i="0" kern="1200" dirty="0" smtClean="0">
                <a:solidFill>
                  <a:schemeClr val="tx1"/>
                </a:solidFill>
                <a:latin typeface="Arial" pitchFamily="34" charset="0"/>
                <a:ea typeface="+mn-ea"/>
                <a:cs typeface="Arial" pitchFamily="34" charset="0"/>
              </a:rPr>
              <a:t>Overdoses tend to happen when:</a:t>
            </a:r>
          </a:p>
          <a:p>
            <a:pPr fontAlgn="base"/>
            <a:r>
              <a:rPr lang="en-US" sz="1200" b="0" i="0" kern="1200" dirty="0" smtClean="0">
                <a:solidFill>
                  <a:schemeClr val="tx1"/>
                </a:solidFill>
                <a:latin typeface="Arial" pitchFamily="34" charset="0"/>
                <a:ea typeface="+mn-ea"/>
                <a:cs typeface="Arial" pitchFamily="34" charset="0"/>
              </a:rPr>
              <a:t>People take a second dose before the first kicks in – always give it two hours before second dosing.</a:t>
            </a:r>
          </a:p>
          <a:p>
            <a:pPr fontAlgn="base"/>
            <a:r>
              <a:rPr lang="en-US" sz="1200" b="0" i="0" kern="1200" dirty="0" smtClean="0">
                <a:solidFill>
                  <a:schemeClr val="tx1"/>
                </a:solidFill>
                <a:latin typeface="Arial" pitchFamily="34" charset="0"/>
                <a:ea typeface="+mn-ea"/>
                <a:cs typeface="Arial" pitchFamily="34" charset="0"/>
              </a:rPr>
              <a:t>The G is stronger than expected.</a:t>
            </a:r>
          </a:p>
          <a:p>
            <a:pPr fontAlgn="base"/>
            <a:r>
              <a:rPr lang="en-US" sz="1200" b="0" i="0" kern="1200" dirty="0" smtClean="0">
                <a:solidFill>
                  <a:schemeClr val="tx1"/>
                </a:solidFill>
                <a:latin typeface="Arial" pitchFamily="34" charset="0"/>
                <a:ea typeface="+mn-ea"/>
                <a:cs typeface="Arial" pitchFamily="34" charset="0"/>
              </a:rPr>
              <a:t>They’ve been drinking alcohol.</a:t>
            </a:r>
          </a:p>
          <a:p>
            <a:pPr fontAlgn="base"/>
            <a:r>
              <a:rPr lang="en-US" sz="1200" b="1" kern="1200" dirty="0" smtClean="0">
                <a:solidFill>
                  <a:schemeClr val="tx1"/>
                </a:solidFill>
                <a:latin typeface="Arial" pitchFamily="34" charset="0"/>
                <a:ea typeface="+mn-ea"/>
                <a:cs typeface="Arial" pitchFamily="34" charset="0"/>
              </a:rPr>
              <a:t>Taking G</a:t>
            </a:r>
          </a:p>
          <a:p>
            <a:pPr fontAlgn="base"/>
            <a:r>
              <a:rPr lang="en-US" sz="1200" b="1" i="0" kern="1200" dirty="0" smtClean="0">
                <a:solidFill>
                  <a:schemeClr val="tx1"/>
                </a:solidFill>
                <a:latin typeface="Arial" pitchFamily="34" charset="0"/>
                <a:ea typeface="+mn-ea"/>
                <a:cs typeface="Arial" pitchFamily="34" charset="0"/>
              </a:rPr>
              <a:t>Dosing</a:t>
            </a:r>
          </a:p>
          <a:p>
            <a:pPr fontAlgn="base"/>
            <a:r>
              <a:rPr lang="en-US" sz="1200" b="0" i="0" kern="1200" dirty="0" smtClean="0">
                <a:solidFill>
                  <a:schemeClr val="tx1"/>
                </a:solidFill>
                <a:latin typeface="Arial" pitchFamily="34" charset="0"/>
                <a:ea typeface="+mn-ea"/>
                <a:cs typeface="Arial" pitchFamily="34" charset="0"/>
              </a:rPr>
              <a:t>The strength of G varies a lot, so it’s hard to know what a safe dose is. A little ‘Gina’ goes a long way, with a typical dose varying from 0.5ml to 1.5ml.</a:t>
            </a:r>
          </a:p>
          <a:p>
            <a:pPr fontAlgn="base"/>
            <a:r>
              <a:rPr lang="en-US" sz="1200" b="0" i="0" kern="1200" dirty="0" smtClean="0">
                <a:solidFill>
                  <a:schemeClr val="tx1"/>
                </a:solidFill>
                <a:latin typeface="Arial" pitchFamily="34" charset="0"/>
                <a:ea typeface="+mn-ea"/>
                <a:cs typeface="Arial" pitchFamily="34" charset="0"/>
              </a:rPr>
              <a:t>There’s not much difference (less then a </a:t>
            </a:r>
            <a:r>
              <a:rPr lang="en-US" sz="1200" b="0" i="0" kern="1200" dirty="0" err="1" smtClean="0">
                <a:solidFill>
                  <a:schemeClr val="tx1"/>
                </a:solidFill>
                <a:latin typeface="Arial" pitchFamily="34" charset="0"/>
                <a:ea typeface="+mn-ea"/>
                <a:cs typeface="Arial" pitchFamily="34" charset="0"/>
              </a:rPr>
              <a:t>millilitre</a:t>
            </a:r>
            <a:r>
              <a:rPr lang="en-US" sz="1200" b="0" i="0" kern="1200" dirty="0" smtClean="0">
                <a:solidFill>
                  <a:schemeClr val="tx1"/>
                </a:solidFill>
                <a:latin typeface="Arial" pitchFamily="34" charset="0"/>
                <a:ea typeface="+mn-ea"/>
                <a:cs typeface="Arial" pitchFamily="34" charset="0"/>
              </a:rPr>
              <a:t>) between the dose that gets you high and one that has you hitting the floor. Overdosing is easy to do and comes on with little warning.</a:t>
            </a:r>
          </a:p>
          <a:p>
            <a:pPr fontAlgn="base"/>
            <a:r>
              <a:rPr lang="en-US" sz="1200" b="0" i="0" kern="1200" dirty="0" smtClean="0">
                <a:solidFill>
                  <a:schemeClr val="tx1"/>
                </a:solidFill>
                <a:latin typeface="Arial" pitchFamily="34" charset="0"/>
                <a:ea typeface="+mn-ea"/>
                <a:cs typeface="Arial" pitchFamily="34" charset="0"/>
              </a:rPr>
              <a:t>Doses need to be precise, so they’re often measured with a syringe with the needle removed. An additional danger comes when someone takes a dose and thinks nothing’s happening, so they take more.</a:t>
            </a:r>
          </a:p>
          <a:p>
            <a:pPr fontAlgn="base"/>
            <a:r>
              <a:rPr lang="en-US" sz="1200" b="0" i="0" kern="1200" dirty="0" smtClean="0">
                <a:solidFill>
                  <a:schemeClr val="tx1"/>
                </a:solidFill>
                <a:latin typeface="Arial" pitchFamily="34" charset="0"/>
                <a:ea typeface="+mn-ea"/>
                <a:cs typeface="Arial" pitchFamily="34" charset="0"/>
              </a:rPr>
              <a:t>Waiting at least two hours before taking a second dose makes overdosing less likely. Taking another shot of G within an hour makes overdosing likely as your body hasn’t processed the first shot yet.</a:t>
            </a:r>
          </a:p>
          <a:p>
            <a:pPr fontAlgn="base"/>
            <a:r>
              <a:rPr lang="en-US" sz="1200" b="0" i="0" u="sng" kern="1200" dirty="0" smtClean="0">
                <a:solidFill>
                  <a:schemeClr val="tx1"/>
                </a:solidFill>
                <a:latin typeface="Arial" pitchFamily="34" charset="0"/>
                <a:ea typeface="+mn-ea"/>
                <a:cs typeface="Arial" pitchFamily="34" charset="0"/>
                <a:hlinkClick r:id="rId3"/>
              </a:rPr>
              <a:t>Read our tips for reducing risks with G ››</a:t>
            </a:r>
            <a:endParaRPr lang="en-US" sz="1200" b="0" i="0" kern="1200" dirty="0" smtClean="0">
              <a:solidFill>
                <a:schemeClr val="tx1"/>
              </a:solidFill>
              <a:latin typeface="Arial" pitchFamily="34" charset="0"/>
              <a:ea typeface="+mn-ea"/>
              <a:cs typeface="Arial" pitchFamily="34" charset="0"/>
            </a:endParaRPr>
          </a:p>
          <a:p>
            <a:pPr fontAlgn="base"/>
            <a:r>
              <a:rPr lang="en-US" sz="1200" b="1" i="0" kern="1200" dirty="0" smtClean="0">
                <a:solidFill>
                  <a:schemeClr val="tx1"/>
                </a:solidFill>
                <a:latin typeface="Arial" pitchFamily="34" charset="0"/>
                <a:ea typeface="+mn-ea"/>
                <a:cs typeface="Arial" pitchFamily="34" charset="0"/>
              </a:rPr>
              <a:t>Sex on G</a:t>
            </a:r>
          </a:p>
          <a:p>
            <a:pPr fontAlgn="base"/>
            <a:r>
              <a:rPr lang="en-US" sz="1200" b="0" i="0" kern="1200" dirty="0" smtClean="0">
                <a:solidFill>
                  <a:schemeClr val="tx1"/>
                </a:solidFill>
                <a:latin typeface="Arial" pitchFamily="34" charset="0"/>
                <a:ea typeface="+mn-ea"/>
                <a:cs typeface="Arial" pitchFamily="34" charset="0"/>
              </a:rPr>
              <a:t>The drug has a reputation for making people horny. Its relaxing effect can be used to help take things up the </a:t>
            </a:r>
            <a:r>
              <a:rPr lang="en-US" sz="1200" b="0" i="0" kern="1200" dirty="0" err="1" smtClean="0">
                <a:solidFill>
                  <a:schemeClr val="tx1"/>
                </a:solidFill>
                <a:latin typeface="Arial" pitchFamily="34" charset="0"/>
                <a:ea typeface="+mn-ea"/>
                <a:cs typeface="Arial" pitchFamily="34" charset="0"/>
              </a:rPr>
              <a:t>arse</a:t>
            </a:r>
            <a:r>
              <a:rPr lang="en-US" sz="1200" b="0" i="0" kern="1200" dirty="0" smtClean="0">
                <a:solidFill>
                  <a:schemeClr val="tx1"/>
                </a:solidFill>
                <a:latin typeface="Arial" pitchFamily="34" charset="0"/>
                <a:ea typeface="+mn-ea"/>
                <a:cs typeface="Arial" pitchFamily="34" charset="0"/>
              </a:rPr>
              <a:t>.</a:t>
            </a:r>
          </a:p>
          <a:p>
            <a:pPr fontAlgn="base"/>
            <a:r>
              <a:rPr lang="en-US" sz="1200" b="0" i="0" kern="1200" dirty="0" smtClean="0">
                <a:solidFill>
                  <a:schemeClr val="tx1"/>
                </a:solidFill>
                <a:latin typeface="Arial" pitchFamily="34" charset="0"/>
                <a:ea typeface="+mn-ea"/>
                <a:cs typeface="Arial" pitchFamily="34" charset="0"/>
              </a:rPr>
              <a:t>Less welcome is that it can make it harder to come or lower your inhibitions, making unsafe sex more likely – and with it passing on infections such as </a:t>
            </a:r>
            <a:r>
              <a:rPr lang="en-US" sz="1200" b="0" i="0" u="sng" kern="1200" dirty="0" smtClean="0">
                <a:solidFill>
                  <a:schemeClr val="tx1"/>
                </a:solidFill>
                <a:latin typeface="Arial" pitchFamily="34" charset="0"/>
                <a:ea typeface="+mn-ea"/>
                <a:cs typeface="Arial" pitchFamily="34" charset="0"/>
                <a:hlinkClick r:id="rId4"/>
              </a:rPr>
              <a:t>HIV</a:t>
            </a:r>
            <a:r>
              <a:rPr lang="en-US" sz="1200" b="0" i="0" kern="1200" dirty="0" smtClean="0">
                <a:solidFill>
                  <a:schemeClr val="tx1"/>
                </a:solidFill>
                <a:latin typeface="Arial" pitchFamily="34" charset="0"/>
                <a:ea typeface="+mn-ea"/>
                <a:cs typeface="Arial" pitchFamily="34" charset="0"/>
              </a:rPr>
              <a:t>, </a:t>
            </a:r>
            <a:r>
              <a:rPr lang="en-US" sz="1200" b="0" i="0" u="sng" kern="1200" dirty="0" smtClean="0">
                <a:solidFill>
                  <a:schemeClr val="tx1"/>
                </a:solidFill>
                <a:latin typeface="Arial" pitchFamily="34" charset="0"/>
                <a:ea typeface="+mn-ea"/>
                <a:cs typeface="Arial" pitchFamily="34" charset="0"/>
                <a:hlinkClick r:id="rId5"/>
              </a:rPr>
              <a:t>syphilis</a:t>
            </a:r>
            <a:r>
              <a:rPr lang="en-US" sz="1200" b="0" i="0" kern="1200" dirty="0" smtClean="0">
                <a:solidFill>
                  <a:schemeClr val="tx1"/>
                </a:solidFill>
                <a:latin typeface="Arial" pitchFamily="34" charset="0"/>
                <a:ea typeface="+mn-ea"/>
                <a:cs typeface="Arial" pitchFamily="34" charset="0"/>
              </a:rPr>
              <a:t> or </a:t>
            </a:r>
            <a:r>
              <a:rPr lang="en-US" sz="1200" b="0" i="0" u="sng" kern="1200" dirty="0" err="1" smtClean="0">
                <a:solidFill>
                  <a:schemeClr val="tx1"/>
                </a:solidFill>
                <a:latin typeface="Arial" pitchFamily="34" charset="0"/>
                <a:ea typeface="+mn-ea"/>
                <a:cs typeface="Arial" pitchFamily="34" charset="0"/>
                <a:hlinkClick r:id="rId6"/>
              </a:rPr>
              <a:t>hep</a:t>
            </a:r>
            <a:r>
              <a:rPr lang="en-US" sz="1200" b="0" i="0" u="sng" kern="1200" dirty="0" smtClean="0">
                <a:solidFill>
                  <a:schemeClr val="tx1"/>
                </a:solidFill>
                <a:latin typeface="Arial" pitchFamily="34" charset="0"/>
                <a:ea typeface="+mn-ea"/>
                <a:cs typeface="Arial" pitchFamily="34" charset="0"/>
                <a:hlinkClick r:id="rId6"/>
              </a:rPr>
              <a:t> C</a:t>
            </a:r>
            <a:r>
              <a:rPr lang="en-US" sz="1200" b="0" i="0" kern="1200" dirty="0" smtClean="0">
                <a:solidFill>
                  <a:schemeClr val="tx1"/>
                </a:solidFill>
                <a:latin typeface="Arial" pitchFamily="34" charset="0"/>
                <a:ea typeface="+mn-ea"/>
                <a:cs typeface="Arial" pitchFamily="34" charset="0"/>
              </a:rPr>
              <a:t>. If you’re a bit out of it – or totally dead to the world – it’ll be hard to control what’s happening or even remember what had happened when (or if) you come round. Guys have reported being sexually assaulted or raped while unconscious on G.</a:t>
            </a:r>
            <a:endParaRPr lang="en-US" sz="1200" b="0" i="0" kern="1200" dirty="0">
              <a:solidFill>
                <a:schemeClr val="tx1"/>
              </a:solidFill>
              <a:latin typeface="Arial" pitchFamily="34" charset="0"/>
              <a:ea typeface="+mn-ea"/>
              <a:cs typeface="Arial" pitchFamily="34" charset="0"/>
            </a:endParaRPr>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fontAlgn="base"/>
            <a:r>
              <a:rPr lang="en-US" sz="1200" b="1" kern="1200" dirty="0" smtClean="0">
                <a:solidFill>
                  <a:schemeClr val="tx1"/>
                </a:solidFill>
                <a:latin typeface="Arial" pitchFamily="34" charset="0"/>
                <a:ea typeface="+mn-ea"/>
                <a:cs typeface="Arial" pitchFamily="34" charset="0"/>
              </a:rPr>
              <a:t>Highs and lows of </a:t>
            </a:r>
            <a:r>
              <a:rPr lang="en-US" sz="1200" b="1" kern="1200" dirty="0" err="1" smtClean="0">
                <a:solidFill>
                  <a:schemeClr val="tx1"/>
                </a:solidFill>
                <a:latin typeface="Arial" pitchFamily="34" charset="0"/>
                <a:ea typeface="+mn-ea"/>
                <a:cs typeface="Arial" pitchFamily="34" charset="0"/>
              </a:rPr>
              <a:t>ketamine</a:t>
            </a:r>
            <a:endParaRPr lang="en-US" sz="1200" b="1" kern="1200" dirty="0" smtClean="0">
              <a:solidFill>
                <a:schemeClr val="tx1"/>
              </a:solidFill>
              <a:latin typeface="Arial" pitchFamily="34" charset="0"/>
              <a:ea typeface="+mn-ea"/>
              <a:cs typeface="Arial" pitchFamily="34" charset="0"/>
            </a:endParaRPr>
          </a:p>
          <a:p>
            <a:pPr fontAlgn="base"/>
            <a:r>
              <a:rPr lang="en-US" sz="1200" b="0" i="0" kern="1200" dirty="0" err="1" smtClean="0">
                <a:solidFill>
                  <a:schemeClr val="tx1"/>
                </a:solidFill>
                <a:latin typeface="Arial" pitchFamily="34" charset="0"/>
                <a:ea typeface="+mn-ea"/>
                <a:cs typeface="Arial" pitchFamily="34" charset="0"/>
              </a:rPr>
              <a:t>Ketamine</a:t>
            </a:r>
            <a:r>
              <a:rPr lang="en-US" sz="1200" b="0" i="0" kern="1200" dirty="0" smtClean="0">
                <a:solidFill>
                  <a:schemeClr val="tx1"/>
                </a:solidFill>
                <a:latin typeface="Arial" pitchFamily="34" charset="0"/>
                <a:ea typeface="+mn-ea"/>
                <a:cs typeface="Arial" pitchFamily="34" charset="0"/>
              </a:rPr>
              <a:t> can boost your energy levels in small doses or make you feel high, numb, cut off from your body or in a dreamy, floating state.</a:t>
            </a:r>
          </a:p>
          <a:p>
            <a:pPr fontAlgn="base"/>
            <a:r>
              <a:rPr lang="en-US" sz="1200" b="0" i="0" kern="1200" dirty="0" smtClean="0">
                <a:solidFill>
                  <a:schemeClr val="tx1"/>
                </a:solidFill>
                <a:latin typeface="Arial" pitchFamily="34" charset="0"/>
                <a:ea typeface="+mn-ea"/>
                <a:cs typeface="Arial" pitchFamily="34" charset="0"/>
              </a:rPr>
              <a:t>K can cause hallucinations and an out-of-body experience that can feel like you’re entering a different reality or meeting God or aliens.</a:t>
            </a:r>
          </a:p>
          <a:p>
            <a:pPr fontAlgn="base"/>
            <a:r>
              <a:rPr lang="en-US" sz="1200" b="0" i="0" kern="1200" dirty="0" smtClean="0">
                <a:solidFill>
                  <a:schemeClr val="tx1"/>
                </a:solidFill>
                <a:latin typeface="Arial" pitchFamily="34" charset="0"/>
                <a:ea typeface="+mn-ea"/>
                <a:cs typeface="Arial" pitchFamily="34" charset="0"/>
              </a:rPr>
              <a:t>The effects last 45-90 minutes if snorted, and up to three hours if injected or swallowed.</a:t>
            </a:r>
          </a:p>
          <a:p>
            <a:pPr fontAlgn="base"/>
            <a:r>
              <a:rPr lang="en-US" sz="1200" b="0" i="0" kern="1200" dirty="0" smtClean="0">
                <a:solidFill>
                  <a:schemeClr val="tx1"/>
                </a:solidFill>
                <a:latin typeface="Arial" pitchFamily="34" charset="0"/>
                <a:ea typeface="+mn-ea"/>
                <a:cs typeface="Arial" pitchFamily="34" charset="0"/>
              </a:rPr>
              <a:t>The side effects of K can include:</a:t>
            </a:r>
          </a:p>
          <a:p>
            <a:pPr fontAlgn="base"/>
            <a:r>
              <a:rPr lang="en-US" sz="1200" b="0" i="0" kern="1200" dirty="0" smtClean="0">
                <a:solidFill>
                  <a:schemeClr val="tx1"/>
                </a:solidFill>
                <a:latin typeface="Arial" pitchFamily="34" charset="0"/>
                <a:ea typeface="+mn-ea"/>
                <a:cs typeface="Arial" pitchFamily="34" charset="0"/>
              </a:rPr>
              <a:t>dizziness</a:t>
            </a:r>
          </a:p>
          <a:p>
            <a:pPr fontAlgn="base"/>
            <a:r>
              <a:rPr lang="en-US" sz="1200" b="0" i="0" kern="1200" dirty="0" smtClean="0">
                <a:solidFill>
                  <a:schemeClr val="tx1"/>
                </a:solidFill>
                <a:latin typeface="Arial" pitchFamily="34" charset="0"/>
                <a:ea typeface="+mn-ea"/>
                <a:cs typeface="Arial" pitchFamily="34" charset="0"/>
              </a:rPr>
              <a:t>feeling sick and throwing up, which is risky as you might choke on your vomit if you’ve passed out</a:t>
            </a:r>
          </a:p>
          <a:p>
            <a:pPr fontAlgn="base"/>
            <a:r>
              <a:rPr lang="en-US" sz="1200" b="0" i="0" kern="1200" dirty="0" smtClean="0">
                <a:solidFill>
                  <a:schemeClr val="tx1"/>
                </a:solidFill>
                <a:latin typeface="Arial" pitchFamily="34" charset="0"/>
                <a:ea typeface="+mn-ea"/>
                <a:cs typeface="Arial" pitchFamily="34" charset="0"/>
              </a:rPr>
              <a:t>feeling disorientated and detached from reality</a:t>
            </a:r>
          </a:p>
          <a:p>
            <a:pPr fontAlgn="base"/>
            <a:r>
              <a:rPr lang="en-US" sz="1200" b="0" i="0" kern="1200" dirty="0" smtClean="0">
                <a:solidFill>
                  <a:schemeClr val="tx1"/>
                </a:solidFill>
                <a:latin typeface="Arial" pitchFamily="34" charset="0"/>
                <a:ea typeface="+mn-ea"/>
                <a:cs typeface="Arial" pitchFamily="34" charset="0"/>
              </a:rPr>
              <a:t>racing heartbeat and shallow breath</a:t>
            </a:r>
          </a:p>
          <a:p>
            <a:pPr fontAlgn="base"/>
            <a:r>
              <a:rPr lang="en-US" sz="1200" b="0" i="0" kern="1200" dirty="0" smtClean="0">
                <a:solidFill>
                  <a:schemeClr val="tx1"/>
                </a:solidFill>
                <a:latin typeface="Arial" pitchFamily="34" charset="0"/>
                <a:ea typeface="+mn-ea"/>
                <a:cs typeface="Arial" pitchFamily="34" charset="0"/>
              </a:rPr>
              <a:t>blurred sight and speech</a:t>
            </a:r>
          </a:p>
          <a:p>
            <a:pPr fontAlgn="base"/>
            <a:r>
              <a:rPr lang="en-US" sz="1200" b="0" i="0" kern="1200" dirty="0" smtClean="0">
                <a:solidFill>
                  <a:schemeClr val="tx1"/>
                </a:solidFill>
                <a:latin typeface="Arial" pitchFamily="34" charset="0"/>
                <a:ea typeface="+mn-ea"/>
                <a:cs typeface="Arial" pitchFamily="34" charset="0"/>
              </a:rPr>
              <a:t>bladder dysfunction – in extreme cases even peeing jelly</a:t>
            </a:r>
          </a:p>
          <a:p>
            <a:pPr fontAlgn="base"/>
            <a:r>
              <a:rPr lang="en-US" sz="1200" b="0" i="0" kern="1200" dirty="0" smtClean="0">
                <a:solidFill>
                  <a:schemeClr val="tx1"/>
                </a:solidFill>
                <a:latin typeface="Arial" pitchFamily="34" charset="0"/>
                <a:ea typeface="+mn-ea"/>
                <a:cs typeface="Arial" pitchFamily="34" charset="0"/>
              </a:rPr>
              <a:t>urinary tract infections like cystitis</a:t>
            </a:r>
          </a:p>
          <a:p>
            <a:pPr fontAlgn="base"/>
            <a:r>
              <a:rPr lang="en-US" sz="1200" b="0" i="0" kern="1200" dirty="0" smtClean="0">
                <a:solidFill>
                  <a:schemeClr val="tx1"/>
                </a:solidFill>
                <a:latin typeface="Arial" pitchFamily="34" charset="0"/>
                <a:ea typeface="+mn-ea"/>
                <a:cs typeface="Arial" pitchFamily="34" charset="0"/>
              </a:rPr>
              <a:t>waking up with bruises and injuries – K numbs your body, so it’s easy to injure yourself without feeling pain.</a:t>
            </a:r>
          </a:p>
          <a:p>
            <a:pPr fontAlgn="base"/>
            <a:r>
              <a:rPr lang="en-US" sz="1200" b="0" i="0" kern="1200" dirty="0" smtClean="0">
                <a:solidFill>
                  <a:schemeClr val="tx1"/>
                </a:solidFill>
                <a:latin typeface="Arial" pitchFamily="34" charset="0"/>
                <a:ea typeface="+mn-ea"/>
                <a:cs typeface="Arial" pitchFamily="34" charset="0"/>
              </a:rPr>
              <a:t>A large enough dose can cut you off from your surroundings and sense of self. This is called a ‘K hole’ and can last for up to 90 minutes. You might find it hard or impossible to move or talk in this state and swallowing or breathing can be difficult.</a:t>
            </a:r>
          </a:p>
          <a:p>
            <a:pPr fontAlgn="base"/>
            <a:r>
              <a:rPr lang="en-US" sz="1200" b="1" kern="1200" dirty="0" smtClean="0">
                <a:solidFill>
                  <a:schemeClr val="tx1"/>
                </a:solidFill>
                <a:latin typeface="Arial" pitchFamily="34" charset="0"/>
                <a:ea typeface="+mn-ea"/>
                <a:cs typeface="Arial" pitchFamily="34" charset="0"/>
              </a:rPr>
              <a:t>Taking </a:t>
            </a:r>
            <a:r>
              <a:rPr lang="en-US" sz="1200" b="1" kern="1200" dirty="0" err="1" smtClean="0">
                <a:solidFill>
                  <a:schemeClr val="tx1"/>
                </a:solidFill>
                <a:latin typeface="Arial" pitchFamily="34" charset="0"/>
                <a:ea typeface="+mn-ea"/>
                <a:cs typeface="Arial" pitchFamily="34" charset="0"/>
              </a:rPr>
              <a:t>ketamine</a:t>
            </a:r>
            <a:endParaRPr lang="en-US" sz="1200" b="1" kern="1200" dirty="0" smtClean="0">
              <a:solidFill>
                <a:schemeClr val="tx1"/>
              </a:solidFill>
              <a:latin typeface="Arial" pitchFamily="34" charset="0"/>
              <a:ea typeface="+mn-ea"/>
              <a:cs typeface="Arial" pitchFamily="34" charset="0"/>
            </a:endParaRPr>
          </a:p>
          <a:p>
            <a:pPr fontAlgn="base"/>
            <a:r>
              <a:rPr lang="en-US" sz="1200" b="1" i="0" kern="1200" dirty="0" smtClean="0">
                <a:solidFill>
                  <a:schemeClr val="tx1"/>
                </a:solidFill>
                <a:latin typeface="Arial" pitchFamily="34" charset="0"/>
                <a:ea typeface="+mn-ea"/>
                <a:cs typeface="Arial" pitchFamily="34" charset="0"/>
              </a:rPr>
              <a:t>Sex on </a:t>
            </a:r>
            <a:r>
              <a:rPr lang="en-US" sz="1200" b="1" i="0" kern="1200" dirty="0" err="1" smtClean="0">
                <a:solidFill>
                  <a:schemeClr val="tx1"/>
                </a:solidFill>
                <a:latin typeface="Arial" pitchFamily="34" charset="0"/>
                <a:ea typeface="+mn-ea"/>
                <a:cs typeface="Arial" pitchFamily="34" charset="0"/>
              </a:rPr>
              <a:t>ketamine</a:t>
            </a:r>
            <a:endParaRPr lang="en-US" sz="1200" b="1" i="0" kern="1200" dirty="0" smtClean="0">
              <a:solidFill>
                <a:schemeClr val="tx1"/>
              </a:solidFill>
              <a:latin typeface="Arial" pitchFamily="34" charset="0"/>
              <a:ea typeface="+mn-ea"/>
              <a:cs typeface="Arial" pitchFamily="34" charset="0"/>
            </a:endParaRPr>
          </a:p>
          <a:p>
            <a:pPr fontAlgn="base"/>
            <a:r>
              <a:rPr lang="en-US" sz="1200" b="0" i="0" kern="1200" dirty="0" smtClean="0">
                <a:solidFill>
                  <a:schemeClr val="tx1"/>
                </a:solidFill>
                <a:latin typeface="Arial" pitchFamily="34" charset="0"/>
                <a:ea typeface="+mn-ea"/>
                <a:cs typeface="Arial" pitchFamily="34" charset="0"/>
              </a:rPr>
              <a:t>Although </a:t>
            </a:r>
            <a:r>
              <a:rPr lang="en-US" sz="1200" b="0" i="0" kern="1200" dirty="0" err="1" smtClean="0">
                <a:solidFill>
                  <a:schemeClr val="tx1"/>
                </a:solidFill>
                <a:latin typeface="Arial" pitchFamily="34" charset="0"/>
                <a:ea typeface="+mn-ea"/>
                <a:cs typeface="Arial" pitchFamily="34" charset="0"/>
              </a:rPr>
              <a:t>ketamine</a:t>
            </a:r>
            <a:r>
              <a:rPr lang="en-US" sz="1200" b="0" i="0" kern="1200" dirty="0" smtClean="0">
                <a:solidFill>
                  <a:schemeClr val="tx1"/>
                </a:solidFill>
                <a:latin typeface="Arial" pitchFamily="34" charset="0"/>
                <a:ea typeface="+mn-ea"/>
                <a:cs typeface="Arial" pitchFamily="34" charset="0"/>
              </a:rPr>
              <a:t> can make you feel horny, it can make it difficult to get a hard-on or come.</a:t>
            </a:r>
          </a:p>
          <a:p>
            <a:pPr fontAlgn="base"/>
            <a:r>
              <a:rPr lang="en-US" sz="1200" b="0" i="0" kern="1200" dirty="0" smtClean="0">
                <a:solidFill>
                  <a:schemeClr val="tx1"/>
                </a:solidFill>
                <a:latin typeface="Arial" pitchFamily="34" charset="0"/>
                <a:ea typeface="+mn-ea"/>
                <a:cs typeface="Arial" pitchFamily="34" charset="0"/>
              </a:rPr>
              <a:t>K can be used by guys who are into getting fisted as it relaxes the </a:t>
            </a:r>
            <a:r>
              <a:rPr lang="en-US" sz="1200" b="0" i="0" kern="1200" dirty="0" err="1" smtClean="0">
                <a:solidFill>
                  <a:schemeClr val="tx1"/>
                </a:solidFill>
                <a:latin typeface="Arial" pitchFamily="34" charset="0"/>
                <a:ea typeface="+mn-ea"/>
                <a:cs typeface="Arial" pitchFamily="34" charset="0"/>
              </a:rPr>
              <a:t>arse</a:t>
            </a:r>
            <a:r>
              <a:rPr lang="en-US" sz="1200" b="0" i="0" kern="1200" dirty="0" smtClean="0">
                <a:solidFill>
                  <a:schemeClr val="tx1"/>
                </a:solidFill>
                <a:latin typeface="Arial" pitchFamily="34" charset="0"/>
                <a:ea typeface="+mn-ea"/>
                <a:cs typeface="Arial" pitchFamily="34" charset="0"/>
              </a:rPr>
              <a:t> muscles.</a:t>
            </a:r>
          </a:p>
          <a:p>
            <a:pPr fontAlgn="base"/>
            <a:r>
              <a:rPr lang="en-US" sz="1200" b="0" i="0" kern="1200" dirty="0" smtClean="0">
                <a:solidFill>
                  <a:schemeClr val="tx1"/>
                </a:solidFill>
                <a:latin typeface="Arial" pitchFamily="34" charset="0"/>
                <a:ea typeface="+mn-ea"/>
                <a:cs typeface="Arial" pitchFamily="34" charset="0"/>
              </a:rPr>
              <a:t>As the drug makes you feel pain less, rough sex can lead to damage inside your </a:t>
            </a:r>
            <a:r>
              <a:rPr lang="en-US" sz="1200" b="0" i="0" kern="1200" dirty="0" err="1" smtClean="0">
                <a:solidFill>
                  <a:schemeClr val="tx1"/>
                </a:solidFill>
                <a:latin typeface="Arial" pitchFamily="34" charset="0"/>
                <a:ea typeface="+mn-ea"/>
                <a:cs typeface="Arial" pitchFamily="34" charset="0"/>
              </a:rPr>
              <a:t>arse</a:t>
            </a:r>
            <a:r>
              <a:rPr lang="en-US" sz="1200" b="0" i="0" kern="1200" dirty="0" smtClean="0">
                <a:solidFill>
                  <a:schemeClr val="tx1"/>
                </a:solidFill>
                <a:latin typeface="Arial" pitchFamily="34" charset="0"/>
                <a:ea typeface="+mn-ea"/>
                <a:cs typeface="Arial" pitchFamily="34" charset="0"/>
              </a:rPr>
              <a:t> or cuts and bleeding that aren’t noticed. This may mean more risk of </a:t>
            </a:r>
            <a:r>
              <a:rPr lang="en-US" sz="1200" b="0" i="0" u="sng" kern="1200" dirty="0" smtClean="0">
                <a:solidFill>
                  <a:schemeClr val="tx1"/>
                </a:solidFill>
                <a:latin typeface="Arial" pitchFamily="34" charset="0"/>
                <a:ea typeface="+mn-ea"/>
                <a:cs typeface="Arial" pitchFamily="34" charset="0"/>
                <a:hlinkClick r:id="rId3"/>
              </a:rPr>
              <a:t>HIV</a:t>
            </a:r>
            <a:r>
              <a:rPr lang="en-US" sz="1200" b="0" i="0" kern="1200" dirty="0" smtClean="0">
                <a:solidFill>
                  <a:schemeClr val="tx1"/>
                </a:solidFill>
                <a:latin typeface="Arial" pitchFamily="34" charset="0"/>
                <a:ea typeface="+mn-ea"/>
                <a:cs typeface="Arial" pitchFamily="34" charset="0"/>
              </a:rPr>
              <a:t>, </a:t>
            </a:r>
            <a:r>
              <a:rPr lang="en-US" sz="1200" b="0" i="0" u="sng" kern="1200" dirty="0" smtClean="0">
                <a:solidFill>
                  <a:schemeClr val="tx1"/>
                </a:solidFill>
                <a:latin typeface="Arial" pitchFamily="34" charset="0"/>
                <a:ea typeface="+mn-ea"/>
                <a:cs typeface="Arial" pitchFamily="34" charset="0"/>
                <a:hlinkClick r:id="rId4"/>
              </a:rPr>
              <a:t>hepatitis C</a:t>
            </a:r>
            <a:r>
              <a:rPr lang="en-US" sz="1200" b="0" i="0" kern="1200" dirty="0" smtClean="0">
                <a:solidFill>
                  <a:schemeClr val="tx1"/>
                </a:solidFill>
                <a:latin typeface="Arial" pitchFamily="34" charset="0"/>
                <a:ea typeface="+mn-ea"/>
                <a:cs typeface="Arial" pitchFamily="34" charset="0"/>
              </a:rPr>
              <a:t> and other infections being passed on.</a:t>
            </a:r>
          </a:p>
          <a:p>
            <a:pPr fontAlgn="base"/>
            <a:r>
              <a:rPr lang="en-US" sz="1200" b="0" i="0" kern="1200" dirty="0" err="1" smtClean="0">
                <a:solidFill>
                  <a:schemeClr val="tx1"/>
                </a:solidFill>
                <a:latin typeface="Arial" pitchFamily="34" charset="0"/>
                <a:ea typeface="+mn-ea"/>
                <a:cs typeface="Arial" pitchFamily="34" charset="0"/>
              </a:rPr>
              <a:t>Ketamine</a:t>
            </a:r>
            <a:r>
              <a:rPr lang="en-US" sz="1200" b="0" i="0" kern="1200" dirty="0" smtClean="0">
                <a:solidFill>
                  <a:schemeClr val="tx1"/>
                </a:solidFill>
                <a:latin typeface="Arial" pitchFamily="34" charset="0"/>
                <a:ea typeface="+mn-ea"/>
                <a:cs typeface="Arial" pitchFamily="34" charset="0"/>
              </a:rPr>
              <a:t> can lower your inhibitions, which might lead to unsafe sex.</a:t>
            </a:r>
          </a:p>
          <a:p>
            <a:endParaRPr lang="en-US" dirty="0"/>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fontAlgn="base"/>
            <a:r>
              <a:rPr lang="en-US" sz="1200" b="1" i="0" kern="1200" dirty="0" smtClean="0">
                <a:solidFill>
                  <a:schemeClr val="tx1"/>
                </a:solidFill>
                <a:latin typeface="Arial" pitchFamily="34" charset="0"/>
                <a:ea typeface="+mn-ea"/>
                <a:cs typeface="Arial" pitchFamily="34" charset="0"/>
              </a:rPr>
              <a:t>Sex </a:t>
            </a:r>
            <a:r>
              <a:rPr lang="en-US" sz="1200" b="1" i="0" kern="1200" dirty="0" smtClean="0">
                <a:solidFill>
                  <a:schemeClr val="tx1"/>
                </a:solidFill>
                <a:latin typeface="Arial" pitchFamily="34" charset="0"/>
                <a:ea typeface="+mn-ea"/>
                <a:cs typeface="Arial" pitchFamily="34" charset="0"/>
              </a:rPr>
              <a:t>on </a:t>
            </a:r>
            <a:r>
              <a:rPr lang="en-US" sz="1200" b="1" i="0" kern="1200" dirty="0" err="1" smtClean="0">
                <a:solidFill>
                  <a:schemeClr val="tx1"/>
                </a:solidFill>
                <a:latin typeface="Arial" pitchFamily="34" charset="0"/>
                <a:ea typeface="+mn-ea"/>
                <a:cs typeface="Arial" pitchFamily="34" charset="0"/>
              </a:rPr>
              <a:t>ketamine</a:t>
            </a:r>
            <a:endParaRPr lang="en-US" sz="1200" b="1" i="0" kern="1200" dirty="0" smtClean="0">
              <a:solidFill>
                <a:schemeClr val="tx1"/>
              </a:solidFill>
              <a:latin typeface="Arial" pitchFamily="34" charset="0"/>
              <a:ea typeface="+mn-ea"/>
              <a:cs typeface="Arial" pitchFamily="34" charset="0"/>
            </a:endParaRPr>
          </a:p>
          <a:p>
            <a:pPr fontAlgn="base"/>
            <a:r>
              <a:rPr lang="en-US" sz="1200" b="0" i="0" kern="1200" dirty="0" smtClean="0">
                <a:solidFill>
                  <a:schemeClr val="tx1"/>
                </a:solidFill>
                <a:latin typeface="Arial" pitchFamily="34" charset="0"/>
                <a:ea typeface="+mn-ea"/>
                <a:cs typeface="Arial" pitchFamily="34" charset="0"/>
              </a:rPr>
              <a:t>Although </a:t>
            </a:r>
            <a:r>
              <a:rPr lang="en-US" sz="1200" b="0" i="0" kern="1200" dirty="0" err="1" smtClean="0">
                <a:solidFill>
                  <a:schemeClr val="tx1"/>
                </a:solidFill>
                <a:latin typeface="Arial" pitchFamily="34" charset="0"/>
                <a:ea typeface="+mn-ea"/>
                <a:cs typeface="Arial" pitchFamily="34" charset="0"/>
              </a:rPr>
              <a:t>ketamine</a:t>
            </a:r>
            <a:r>
              <a:rPr lang="en-US" sz="1200" b="0" i="0" kern="1200" dirty="0" smtClean="0">
                <a:solidFill>
                  <a:schemeClr val="tx1"/>
                </a:solidFill>
                <a:latin typeface="Arial" pitchFamily="34" charset="0"/>
                <a:ea typeface="+mn-ea"/>
                <a:cs typeface="Arial" pitchFamily="34" charset="0"/>
              </a:rPr>
              <a:t> can make you feel horny, it can make it difficult to get a hard-on or come.</a:t>
            </a:r>
          </a:p>
          <a:p>
            <a:pPr fontAlgn="base"/>
            <a:r>
              <a:rPr lang="en-US" sz="1200" b="0" i="0" kern="1200" dirty="0" smtClean="0">
                <a:solidFill>
                  <a:schemeClr val="tx1"/>
                </a:solidFill>
                <a:latin typeface="Arial" pitchFamily="34" charset="0"/>
                <a:ea typeface="+mn-ea"/>
                <a:cs typeface="Arial" pitchFamily="34" charset="0"/>
              </a:rPr>
              <a:t>K can be used by guys who are into getting fisted as it relaxes the </a:t>
            </a:r>
            <a:r>
              <a:rPr lang="en-US" sz="1200" b="0" i="0" kern="1200" dirty="0" err="1" smtClean="0">
                <a:solidFill>
                  <a:schemeClr val="tx1"/>
                </a:solidFill>
                <a:latin typeface="Arial" pitchFamily="34" charset="0"/>
                <a:ea typeface="+mn-ea"/>
                <a:cs typeface="Arial" pitchFamily="34" charset="0"/>
              </a:rPr>
              <a:t>arse</a:t>
            </a:r>
            <a:r>
              <a:rPr lang="en-US" sz="1200" b="0" i="0" kern="1200" dirty="0" smtClean="0">
                <a:solidFill>
                  <a:schemeClr val="tx1"/>
                </a:solidFill>
                <a:latin typeface="Arial" pitchFamily="34" charset="0"/>
                <a:ea typeface="+mn-ea"/>
                <a:cs typeface="Arial" pitchFamily="34" charset="0"/>
              </a:rPr>
              <a:t> muscles.</a:t>
            </a:r>
          </a:p>
          <a:p>
            <a:pPr fontAlgn="base"/>
            <a:r>
              <a:rPr lang="en-US" sz="1200" b="0" i="0" kern="1200" dirty="0" smtClean="0">
                <a:solidFill>
                  <a:schemeClr val="tx1"/>
                </a:solidFill>
                <a:latin typeface="Arial" pitchFamily="34" charset="0"/>
                <a:ea typeface="+mn-ea"/>
                <a:cs typeface="Arial" pitchFamily="34" charset="0"/>
              </a:rPr>
              <a:t>As the drug makes you feel pain less, rough sex can lead to damage inside your </a:t>
            </a:r>
            <a:r>
              <a:rPr lang="en-US" sz="1200" b="0" i="0" kern="1200" dirty="0" err="1" smtClean="0">
                <a:solidFill>
                  <a:schemeClr val="tx1"/>
                </a:solidFill>
                <a:latin typeface="Arial" pitchFamily="34" charset="0"/>
                <a:ea typeface="+mn-ea"/>
                <a:cs typeface="Arial" pitchFamily="34" charset="0"/>
              </a:rPr>
              <a:t>arse</a:t>
            </a:r>
            <a:r>
              <a:rPr lang="en-US" sz="1200" b="0" i="0" kern="1200" dirty="0" smtClean="0">
                <a:solidFill>
                  <a:schemeClr val="tx1"/>
                </a:solidFill>
                <a:latin typeface="Arial" pitchFamily="34" charset="0"/>
                <a:ea typeface="+mn-ea"/>
                <a:cs typeface="Arial" pitchFamily="34" charset="0"/>
              </a:rPr>
              <a:t> or cuts and bleeding that aren’t noticed. This may mean more risk of </a:t>
            </a:r>
            <a:r>
              <a:rPr lang="en-US" sz="1200" b="0" i="0" u="sng" kern="1200" dirty="0" smtClean="0">
                <a:solidFill>
                  <a:schemeClr val="tx1"/>
                </a:solidFill>
                <a:latin typeface="Arial" pitchFamily="34" charset="0"/>
                <a:ea typeface="+mn-ea"/>
                <a:cs typeface="Arial" pitchFamily="34" charset="0"/>
                <a:hlinkClick r:id="rId3"/>
              </a:rPr>
              <a:t>HIV</a:t>
            </a:r>
            <a:r>
              <a:rPr lang="en-US" sz="1200" b="0" i="0" kern="1200" dirty="0" smtClean="0">
                <a:solidFill>
                  <a:schemeClr val="tx1"/>
                </a:solidFill>
                <a:latin typeface="Arial" pitchFamily="34" charset="0"/>
                <a:ea typeface="+mn-ea"/>
                <a:cs typeface="Arial" pitchFamily="34" charset="0"/>
              </a:rPr>
              <a:t>, </a:t>
            </a:r>
            <a:r>
              <a:rPr lang="en-US" sz="1200" b="0" i="0" u="sng" kern="1200" dirty="0" smtClean="0">
                <a:solidFill>
                  <a:schemeClr val="tx1"/>
                </a:solidFill>
                <a:latin typeface="Arial" pitchFamily="34" charset="0"/>
                <a:ea typeface="+mn-ea"/>
                <a:cs typeface="Arial" pitchFamily="34" charset="0"/>
                <a:hlinkClick r:id="rId4"/>
              </a:rPr>
              <a:t>hepatitis C</a:t>
            </a:r>
            <a:r>
              <a:rPr lang="en-US" sz="1200" b="0" i="0" kern="1200" dirty="0" smtClean="0">
                <a:solidFill>
                  <a:schemeClr val="tx1"/>
                </a:solidFill>
                <a:latin typeface="Arial" pitchFamily="34" charset="0"/>
                <a:ea typeface="+mn-ea"/>
                <a:cs typeface="Arial" pitchFamily="34" charset="0"/>
              </a:rPr>
              <a:t> and other infections being passed on.</a:t>
            </a:r>
          </a:p>
          <a:p>
            <a:pPr fontAlgn="base"/>
            <a:r>
              <a:rPr lang="en-US" sz="1200" b="0" i="0" kern="1200" dirty="0" err="1" smtClean="0">
                <a:solidFill>
                  <a:schemeClr val="tx1"/>
                </a:solidFill>
                <a:latin typeface="Arial" pitchFamily="34" charset="0"/>
                <a:ea typeface="+mn-ea"/>
                <a:cs typeface="Arial" pitchFamily="34" charset="0"/>
              </a:rPr>
              <a:t>Ketamine</a:t>
            </a:r>
            <a:r>
              <a:rPr lang="en-US" sz="1200" b="0" i="0" kern="1200" dirty="0" smtClean="0">
                <a:solidFill>
                  <a:schemeClr val="tx1"/>
                </a:solidFill>
                <a:latin typeface="Arial" pitchFamily="34" charset="0"/>
                <a:ea typeface="+mn-ea"/>
                <a:cs typeface="Arial" pitchFamily="34" charset="0"/>
              </a:rPr>
              <a:t> can lower your inhibitions, which might lead to unsafe sex.</a:t>
            </a:r>
          </a:p>
          <a:p>
            <a:endParaRPr lang="en-US" dirty="0"/>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8EDAB69-4B67-4777-B10B-4D53A254F36C}" type="slidenum">
              <a:rPr lang="en-US" smtClean="0"/>
              <a:pPr/>
              <a:t>19</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31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‘Ubiquity of </a:t>
            </a:r>
            <a:r>
              <a:rPr lang="en-US" dirty="0" err="1" smtClean="0"/>
              <a:t>Chemsex</a:t>
            </a:r>
            <a:r>
              <a:rPr lang="en-US" dirty="0" smtClean="0"/>
              <a:t>’, </a:t>
            </a:r>
          </a:p>
          <a:p>
            <a:r>
              <a:rPr lang="en-US" dirty="0" smtClean="0"/>
              <a:t>‘Settings and Spaces’, </a:t>
            </a:r>
          </a:p>
          <a:p>
            <a:r>
              <a:rPr lang="en-US" dirty="0" smtClean="0"/>
              <a:t>‘Permissions and Expectations’, </a:t>
            </a:r>
          </a:p>
          <a:p>
            <a:r>
              <a:rPr lang="en-US" dirty="0" smtClean="0"/>
              <a:t>‘Drawing a Line’. </a:t>
            </a:r>
          </a:p>
          <a:p>
            <a:endParaRPr lang="en-US" dirty="0" smtClean="0"/>
          </a:p>
          <a:p>
            <a:r>
              <a:rPr lang="en-US" dirty="0" smtClean="0"/>
              <a:t>Focus group data tended towards corroborating data from in depth interviews from a community level perspective. The first two themes discuss community wide norms describing </a:t>
            </a:r>
            <a:r>
              <a:rPr lang="en-US" dirty="0" err="1" smtClean="0"/>
              <a:t>chemsex</a:t>
            </a:r>
            <a:r>
              <a:rPr lang="en-US" dirty="0" smtClean="0"/>
              <a:t> how frequently men think it occurs and where they think it occurs. The second two themes concern norms that arise during </a:t>
            </a:r>
            <a:r>
              <a:rPr lang="en-US" dirty="0" err="1" smtClean="0"/>
              <a:t>chemsex</a:t>
            </a:r>
            <a:r>
              <a:rPr lang="en-US" dirty="0" smtClean="0"/>
              <a:t>, including men’s perceptions and attitudes about the acceptability of various </a:t>
            </a:r>
            <a:r>
              <a:rPr lang="en-US" dirty="0" err="1" smtClean="0"/>
              <a:t>chemsex</a:t>
            </a:r>
            <a:r>
              <a:rPr lang="en-US" dirty="0" smtClean="0"/>
              <a:t> related </a:t>
            </a:r>
            <a:r>
              <a:rPr lang="en-US" dirty="0" err="1" smtClean="0"/>
              <a:t>behaviours</a:t>
            </a:r>
            <a:r>
              <a:rPr lang="en-US" dirty="0" smtClean="0"/>
              <a:t> and activities, and how norms differ depending on the characteristics of the participants</a:t>
            </a:r>
            <a:endParaRPr lang="en-US" dirty="0"/>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33</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8EDAB69-4B67-4777-B10B-4D53A254F36C}" type="slidenum">
              <a:rPr lang="en-US" smtClean="0"/>
              <a:pPr/>
              <a:t>34</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were, broadly speaking, four narratives of drug use and sexual risk taking. </a:t>
            </a:r>
          </a:p>
          <a:p>
            <a:pPr marL="228600" indent="-228600">
              <a:buAutoNum type="arabicParenBoth"/>
            </a:pPr>
            <a:r>
              <a:rPr lang="en-US" dirty="0" smtClean="0"/>
              <a:t>More than a quarter of participants (all of whom were HIV positive) had made pre determined decisions to engage in unprotected anal intercourse (UAI) with men they believed to be </a:t>
            </a:r>
            <a:r>
              <a:rPr lang="en-US" dirty="0" err="1" smtClean="0"/>
              <a:t>sero</a:t>
            </a:r>
            <a:r>
              <a:rPr lang="en-US" dirty="0" smtClean="0"/>
              <a:t> concordant. Drugs may increase the volume of men they have sex with, and the duration of sexual acts, but did not appear to be the main driver of sexual risk taking. </a:t>
            </a:r>
          </a:p>
          <a:p>
            <a:pPr marL="228600" indent="-228600">
              <a:buAutoNum type="arabicParenBoth"/>
            </a:pPr>
            <a:r>
              <a:rPr lang="en-US" dirty="0" smtClean="0"/>
              <a:t>Nearly a third of men found it difficult to control their </a:t>
            </a:r>
            <a:r>
              <a:rPr lang="en-US" dirty="0" err="1" smtClean="0"/>
              <a:t>behaviour</a:t>
            </a:r>
            <a:r>
              <a:rPr lang="en-US" dirty="0" smtClean="0"/>
              <a:t> while under the influence of drugs and engaged in HIV STI transmission risk </a:t>
            </a:r>
            <a:r>
              <a:rPr lang="en-US" dirty="0" err="1" smtClean="0"/>
              <a:t>behaviour</a:t>
            </a:r>
            <a:r>
              <a:rPr lang="en-US" dirty="0" smtClean="0"/>
              <a:t>, which they subsequently regretted. These were often men who had pre-existing problems negotiating safer sex, which were exacerbated by the presence of drugs. </a:t>
            </a:r>
          </a:p>
          <a:p>
            <a:pPr marL="228600" indent="-228600">
              <a:buAutoNum type="arabicParenBoth"/>
            </a:pPr>
            <a:r>
              <a:rPr lang="en-US" dirty="0" smtClean="0"/>
              <a:t>A small sample of men sought out risky sex and felt that this was facilitated by the drugs they took. The drugs enabled them to push sexual boundaries and to play out sexual fantasies of danger and transgression. </a:t>
            </a:r>
          </a:p>
          <a:p>
            <a:pPr marL="228600" indent="-228600">
              <a:buAutoNum type="arabicParenBoth"/>
            </a:pPr>
            <a:r>
              <a:rPr lang="en-US" dirty="0" smtClean="0"/>
              <a:t>A sizeable minority – approximately one in four participants – frequently engaged in </a:t>
            </a:r>
            <a:r>
              <a:rPr lang="en-US" dirty="0" err="1" smtClean="0"/>
              <a:t>chemsex</a:t>
            </a:r>
            <a:r>
              <a:rPr lang="en-US" dirty="0" smtClean="0"/>
              <a:t> but felt in control of their actions, enjoyed their sex lives, and were, for the most part, engaging in sex with very limited chance of HIV-STI transmission.</a:t>
            </a:r>
            <a:endParaRPr lang="en-US" dirty="0"/>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35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8EDAB69-4B67-4777-B10B-4D53A254F36C}" type="slidenum">
              <a:rPr lang="en-US" smtClean="0"/>
              <a:pPr/>
              <a:t>2</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8EDAB69-4B67-4777-B10B-4D53A254F36C}" type="slidenum">
              <a:rPr lang="en-US" smtClean="0"/>
              <a:pPr/>
              <a:t>38</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recommend the production and dissemination of a range of resources that provide drug harm reduction information.</a:t>
            </a:r>
          </a:p>
          <a:p>
            <a:r>
              <a:rPr lang="en-US" dirty="0" smtClean="0"/>
              <a:t>We recommend ensuring access for men to gay- friendly drug and sexual health services that are competent to address the psychosocial aspects of their health and any harms arising from </a:t>
            </a:r>
            <a:r>
              <a:rPr lang="en-US" dirty="0" err="1" smtClean="0"/>
              <a:t>chemsex</a:t>
            </a:r>
            <a:r>
              <a:rPr lang="en-US" dirty="0" smtClean="0"/>
              <a:t>.</a:t>
            </a:r>
          </a:p>
          <a:p>
            <a:r>
              <a:rPr lang="en-US" sz="1200" kern="1200" baseline="0" dirty="0" smtClean="0">
                <a:solidFill>
                  <a:schemeClr val="tx1"/>
                </a:solidFill>
                <a:latin typeface="Arial" pitchFamily="34" charset="0"/>
                <a:ea typeface="+mn-ea"/>
                <a:cs typeface="Arial" pitchFamily="34" charset="0"/>
              </a:rPr>
              <a:t>We recommend co-</a:t>
            </a:r>
            <a:r>
              <a:rPr lang="en-US" sz="1200" kern="1200" baseline="0" dirty="0" err="1" smtClean="0">
                <a:solidFill>
                  <a:schemeClr val="tx1"/>
                </a:solidFill>
                <a:latin typeface="Arial" pitchFamily="34" charset="0"/>
                <a:ea typeface="+mn-ea"/>
                <a:cs typeface="Arial" pitchFamily="34" charset="0"/>
              </a:rPr>
              <a:t>ordinated</a:t>
            </a:r>
            <a:r>
              <a:rPr lang="en-US" sz="1200" kern="1200" baseline="0" dirty="0" smtClean="0">
                <a:solidFill>
                  <a:schemeClr val="tx1"/>
                </a:solidFill>
                <a:latin typeface="Arial" pitchFamily="34" charset="0"/>
                <a:ea typeface="+mn-ea"/>
                <a:cs typeface="Arial" pitchFamily="34" charset="0"/>
              </a:rPr>
              <a:t> work with managers of commercial sex-on-premises venues to facilitate development of clear harm reduction policies and procedures.</a:t>
            </a:r>
          </a:p>
          <a:p>
            <a:r>
              <a:rPr lang="en-US" sz="1200" kern="1200" baseline="0" dirty="0" smtClean="0">
                <a:solidFill>
                  <a:schemeClr val="tx1"/>
                </a:solidFill>
                <a:latin typeface="Arial" pitchFamily="34" charset="0"/>
                <a:ea typeface="+mn-ea"/>
                <a:cs typeface="Arial" pitchFamily="34" charset="0"/>
              </a:rPr>
              <a:t>We recommend co-</a:t>
            </a:r>
            <a:r>
              <a:rPr lang="en-US" sz="1200" kern="1200" baseline="0" dirty="0" err="1" smtClean="0">
                <a:solidFill>
                  <a:schemeClr val="tx1"/>
                </a:solidFill>
                <a:latin typeface="Arial" pitchFamily="34" charset="0"/>
                <a:ea typeface="+mn-ea"/>
                <a:cs typeface="Arial" pitchFamily="34" charset="0"/>
              </a:rPr>
              <a:t>ordinated</a:t>
            </a:r>
            <a:r>
              <a:rPr lang="en-US" sz="1200" kern="1200" baseline="0" dirty="0" smtClean="0">
                <a:solidFill>
                  <a:schemeClr val="tx1"/>
                </a:solidFill>
                <a:latin typeface="Arial" pitchFamily="34" charset="0"/>
                <a:ea typeface="+mn-ea"/>
                <a:cs typeface="Arial" pitchFamily="34" charset="0"/>
              </a:rPr>
              <a:t> engagement (local, national and international) with commercial companies and gay media, including those which provide geo-spatial networking apps and websites, to explore opportunities for health promotion and harm reduction as part of a corporate responsibility to their users..</a:t>
            </a:r>
            <a:endParaRPr lang="en-US" dirty="0"/>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39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recommend the production and dissemination of a range of resources that provide drug harm reduction information.</a:t>
            </a:r>
          </a:p>
          <a:p>
            <a:r>
              <a:rPr lang="en-US" dirty="0" smtClean="0"/>
              <a:t>We recommend ensuring access for men to gay- friendly drug and sexual health services that are competent to address the psychosocial aspects of their health and any harms arising from </a:t>
            </a:r>
            <a:r>
              <a:rPr lang="en-US" dirty="0" err="1" smtClean="0"/>
              <a:t>chemsex</a:t>
            </a:r>
            <a:r>
              <a:rPr lang="en-US" dirty="0" smtClean="0"/>
              <a:t>.</a:t>
            </a:r>
          </a:p>
          <a:p>
            <a:r>
              <a:rPr lang="en-US" sz="1200" kern="1200" baseline="0" dirty="0" smtClean="0">
                <a:solidFill>
                  <a:schemeClr val="tx1"/>
                </a:solidFill>
                <a:latin typeface="Arial" pitchFamily="34" charset="0"/>
                <a:ea typeface="+mn-ea"/>
                <a:cs typeface="Arial" pitchFamily="34" charset="0"/>
              </a:rPr>
              <a:t>We recommend co-</a:t>
            </a:r>
            <a:r>
              <a:rPr lang="en-US" sz="1200" kern="1200" baseline="0" dirty="0" err="1" smtClean="0">
                <a:solidFill>
                  <a:schemeClr val="tx1"/>
                </a:solidFill>
                <a:latin typeface="Arial" pitchFamily="34" charset="0"/>
                <a:ea typeface="+mn-ea"/>
                <a:cs typeface="Arial" pitchFamily="34" charset="0"/>
              </a:rPr>
              <a:t>ordinated</a:t>
            </a:r>
            <a:r>
              <a:rPr lang="en-US" sz="1200" kern="1200" baseline="0" dirty="0" smtClean="0">
                <a:solidFill>
                  <a:schemeClr val="tx1"/>
                </a:solidFill>
                <a:latin typeface="Arial" pitchFamily="34" charset="0"/>
                <a:ea typeface="+mn-ea"/>
                <a:cs typeface="Arial" pitchFamily="34" charset="0"/>
              </a:rPr>
              <a:t> work with managers of commercial sex-on-premises venues to facilitate development of clear harm reduction policies and procedures.</a:t>
            </a:r>
          </a:p>
          <a:p>
            <a:r>
              <a:rPr lang="en-US" sz="1200" kern="1200" baseline="0" dirty="0" smtClean="0">
                <a:solidFill>
                  <a:schemeClr val="tx1"/>
                </a:solidFill>
                <a:latin typeface="Arial" pitchFamily="34" charset="0"/>
                <a:ea typeface="+mn-ea"/>
                <a:cs typeface="Arial" pitchFamily="34" charset="0"/>
              </a:rPr>
              <a:t>We recommend co-</a:t>
            </a:r>
            <a:r>
              <a:rPr lang="en-US" sz="1200" kern="1200" baseline="0" dirty="0" err="1" smtClean="0">
                <a:solidFill>
                  <a:schemeClr val="tx1"/>
                </a:solidFill>
                <a:latin typeface="Arial" pitchFamily="34" charset="0"/>
                <a:ea typeface="+mn-ea"/>
                <a:cs typeface="Arial" pitchFamily="34" charset="0"/>
              </a:rPr>
              <a:t>ordinated</a:t>
            </a:r>
            <a:r>
              <a:rPr lang="en-US" sz="1200" kern="1200" baseline="0" dirty="0" smtClean="0">
                <a:solidFill>
                  <a:schemeClr val="tx1"/>
                </a:solidFill>
                <a:latin typeface="Arial" pitchFamily="34" charset="0"/>
                <a:ea typeface="+mn-ea"/>
                <a:cs typeface="Arial" pitchFamily="34" charset="0"/>
              </a:rPr>
              <a:t> engagement (local, national and international) with commercial companies and gay media, including those which provide geo-spatial networking apps and websites, to explore opportunities for health promotion and harm reduction as part of a corporate responsibility to their users..</a:t>
            </a:r>
            <a:endParaRPr lang="en-US" dirty="0"/>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42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8EDAB69-4B67-4777-B10B-4D53A254F36C}" type="slidenum">
              <a:rPr lang="en-US" smtClean="0"/>
              <a:pPr/>
              <a:t>43</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hlinkClick r:id="rId3"/>
              </a:rPr>
              <a:t>https://www.gaystarnews.com/article/hendron-boyfriend-dead-overdose/</a:t>
            </a:r>
            <a:endParaRPr lang="en-US" dirty="0" smtClean="0"/>
          </a:p>
          <a:p>
            <a:endParaRPr lang="en-US" dirty="0" smtClean="0">
              <a:hlinkClick r:id="rId4"/>
            </a:endParaRPr>
          </a:p>
          <a:p>
            <a:r>
              <a:rPr lang="en-US" dirty="0" smtClean="0">
                <a:hlinkClick r:id="rId4"/>
              </a:rPr>
              <a:t>https://www.gaystarnews.com/article/drugs-gay-men-use-chemsex/#gs.chljjxg</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D8EDAB69-4B67-4777-B10B-4D53A254F36C}" type="slidenum">
              <a:rPr lang="en-US" smtClean="0"/>
              <a:pPr/>
              <a:t>7</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txBox="1">
            <a:spLocks noGrp="1"/>
          </p:cNvSpPr>
          <p:nvPr>
            <p:ph type="body"/>
          </p:nvPr>
        </p:nvSpPr>
        <p:spPr>
          <a:xfrm>
            <a:off x="685800" y="609600"/>
            <a:ext cx="7086600" cy="533400"/>
          </a:xfrm>
          <a:prstGeom prst="rect">
            <a:avLst/>
          </a:prstGeom>
        </p:spPr>
        <p:txBody>
          <a:bodyPr/>
          <a:lstStyle>
            <a:lvl1pPr lvl="0" rtl="0">
              <a:defRPr/>
            </a:lvl1pPr>
          </a:lstStyle>
          <a:p>
            <a:pPr>
              <a:lnSpc>
                <a:spcPct val="114000"/>
              </a:lnSpc>
            </a:pPr>
            <a:r>
              <a:rPr lang="en-US" dirty="0" smtClean="0"/>
              <a:t>Methamphetamine: 1893 Ở Nhật </a:t>
            </a:r>
            <a:r>
              <a:rPr lang="en-US" dirty="0" err="1" smtClean="0"/>
              <a:t>bởi</a:t>
            </a:r>
            <a:r>
              <a:rPr lang="en-US" dirty="0" smtClean="0"/>
              <a:t> Nagai </a:t>
            </a:r>
            <a:r>
              <a:rPr lang="en-US" dirty="0" err="1" smtClean="0"/>
              <a:t>Nagayoshi</a:t>
            </a:r>
            <a:r>
              <a:rPr lang="en-US" dirty="0" smtClean="0"/>
              <a:t>.</a:t>
            </a:r>
          </a:p>
          <a:p>
            <a:pPr>
              <a:lnSpc>
                <a:spcPct val="114000"/>
              </a:lnSpc>
            </a:pPr>
            <a:r>
              <a:rPr lang="en-US" dirty="0" smtClean="0"/>
              <a:t>Amphetamine: 1887  Ở Đức </a:t>
            </a:r>
            <a:r>
              <a:rPr lang="en-US" dirty="0" err="1" smtClean="0"/>
              <a:t>bởi</a:t>
            </a:r>
            <a:r>
              <a:rPr lang="en-US" dirty="0" smtClean="0"/>
              <a:t> </a:t>
            </a:r>
            <a:r>
              <a:rPr lang="en-US" dirty="0" err="1" smtClean="0"/>
              <a:t>Lazăr</a:t>
            </a:r>
            <a:r>
              <a:rPr lang="en-US" dirty="0" smtClean="0"/>
              <a:t> </a:t>
            </a:r>
            <a:r>
              <a:rPr lang="en-US" dirty="0" err="1" smtClean="0"/>
              <a:t>Edeleanu</a:t>
            </a:r>
            <a:endParaRPr lang="en-US" dirty="0" smtClean="0"/>
          </a:p>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txBox="1">
            <a:spLocks noGrp="1" noRot="1" noChangeAspect="1"/>
          </p:cNvSpPr>
          <p:nvPr>
            <p:ph type="sldImg"/>
          </p:nvPr>
        </p:nvSpPr>
        <p:spPr>
          <a:prstGeom prst="rect">
            <a:avLst/>
          </a:prstGeom>
        </p:spPr>
        <p:txBody>
          <a:bodyPr/>
          <a:lstStyle>
            <a:lvl1pPr lvl="0" rtl="0">
              <a:defRPr/>
            </a:lvl1pPr>
          </a:lstStyle>
          <a:p>
            <a:endParaRPr/>
          </a:p>
        </p:txBody>
      </p:sp>
      <p:sp>
        <p:nvSpPr>
          <p:cNvPr id="3" name="Notes Placeholder 2"/>
          <p:cNvSpPr txBox="1">
            <a:spLocks noGrp="1"/>
          </p:cNvSpPr>
          <p:nvPr>
            <p:ph type="body" idx="1"/>
          </p:nvPr>
        </p:nvSpPr>
        <p:spPr>
          <a:prstGeom prst="rect">
            <a:avLst/>
          </a:prstGeom>
        </p:spPr>
        <p:txBody>
          <a:bodyPr/>
          <a:lstStyle>
            <a:lvl1pPr lvl="0" rtl="0">
              <a:defRPr/>
            </a:lvl1pPr>
          </a:lstStyle>
          <a:p>
            <a:pPr lvl="0" rtl="0"/>
            <a:r>
              <a:rPr dirty="0" err="1"/>
              <a:t>Một</a:t>
            </a:r>
            <a:r>
              <a:rPr baseline="0" dirty="0"/>
              <a:t> </a:t>
            </a:r>
            <a:r>
              <a:rPr baseline="0" dirty="0" err="1"/>
              <a:t>đường</a:t>
            </a:r>
            <a:r>
              <a:rPr baseline="0" dirty="0"/>
              <a:t> </a:t>
            </a:r>
            <a:r>
              <a:rPr baseline="0" dirty="0" err="1"/>
              <a:t>sử</a:t>
            </a:r>
            <a:r>
              <a:rPr baseline="0" dirty="0"/>
              <a:t> </a:t>
            </a:r>
            <a:r>
              <a:rPr baseline="0" dirty="0" err="1"/>
              <a:t>dụng</a:t>
            </a:r>
            <a:r>
              <a:rPr baseline="0" dirty="0"/>
              <a:t> </a:t>
            </a:r>
            <a:r>
              <a:rPr baseline="0" dirty="0" err="1"/>
              <a:t>khác</a:t>
            </a:r>
            <a:r>
              <a:rPr baseline="0" dirty="0"/>
              <a:t> </a:t>
            </a:r>
            <a:r>
              <a:rPr baseline="0" dirty="0" err="1"/>
              <a:t>được</a:t>
            </a:r>
            <a:r>
              <a:rPr baseline="0" dirty="0"/>
              <a:t> MSM hay </a:t>
            </a:r>
            <a:r>
              <a:rPr baseline="0" dirty="0" err="1"/>
              <a:t>dùng</a:t>
            </a:r>
            <a:r>
              <a:rPr baseline="0" dirty="0"/>
              <a:t> </a:t>
            </a:r>
            <a:r>
              <a:rPr baseline="0" dirty="0" err="1"/>
              <a:t>là</a:t>
            </a:r>
            <a:r>
              <a:rPr baseline="0" dirty="0"/>
              <a:t> qua </a:t>
            </a:r>
            <a:r>
              <a:rPr baseline="0" dirty="0" err="1"/>
              <a:t>ngã</a:t>
            </a:r>
            <a:r>
              <a:rPr baseline="0" dirty="0"/>
              <a:t> </a:t>
            </a:r>
            <a:r>
              <a:rPr baseline="0" dirty="0" err="1"/>
              <a:t>hậu</a:t>
            </a:r>
            <a:r>
              <a:rPr baseline="0" dirty="0"/>
              <a:t> </a:t>
            </a:r>
            <a:r>
              <a:rPr baseline="0" dirty="0" err="1"/>
              <a:t>môn</a:t>
            </a:r>
            <a:r>
              <a:rPr baseline="0" dirty="0"/>
              <a:t> (“booty bumped”): </a:t>
            </a:r>
            <a:r>
              <a:rPr baseline="0" dirty="0" err="1"/>
              <a:t>pha</a:t>
            </a:r>
            <a:r>
              <a:rPr baseline="0" dirty="0"/>
              <a:t> </a:t>
            </a:r>
            <a:r>
              <a:rPr baseline="0" dirty="0" err="1"/>
              <a:t>loãng</a:t>
            </a:r>
            <a:r>
              <a:rPr baseline="0" dirty="0"/>
              <a:t> </a:t>
            </a:r>
            <a:r>
              <a:rPr baseline="0" dirty="0" err="1"/>
              <a:t>với</a:t>
            </a:r>
            <a:r>
              <a:rPr baseline="0" dirty="0"/>
              <a:t> </a:t>
            </a:r>
            <a:r>
              <a:rPr baseline="0" dirty="0" err="1"/>
              <a:t>nước</a:t>
            </a:r>
            <a:r>
              <a:rPr baseline="0" dirty="0"/>
              <a:t> </a:t>
            </a:r>
            <a:r>
              <a:rPr baseline="0" dirty="0" err="1"/>
              <a:t>rồi</a:t>
            </a:r>
            <a:r>
              <a:rPr baseline="0" dirty="0"/>
              <a:t> </a:t>
            </a:r>
            <a:r>
              <a:rPr baseline="0" dirty="0" err="1"/>
              <a:t>bơm</a:t>
            </a:r>
            <a:r>
              <a:rPr baseline="0" dirty="0"/>
              <a:t> </a:t>
            </a:r>
            <a:r>
              <a:rPr baseline="0" dirty="0" err="1"/>
              <a:t>vào</a:t>
            </a:r>
            <a:r>
              <a:rPr baseline="0" dirty="0"/>
              <a:t> </a:t>
            </a:r>
            <a:r>
              <a:rPr baseline="0" dirty="0" err="1"/>
              <a:t>hậu</a:t>
            </a:r>
            <a:r>
              <a:rPr baseline="0" dirty="0"/>
              <a:t> </a:t>
            </a:r>
            <a:r>
              <a:rPr baseline="0" dirty="0" err="1"/>
              <a:t>môn</a:t>
            </a:r>
            <a:r>
              <a:rPr baseline="0" dirty="0"/>
              <a:t> </a:t>
            </a:r>
            <a:r>
              <a:rPr baseline="0" dirty="0" err="1"/>
              <a:t>bằng</a:t>
            </a:r>
            <a:r>
              <a:rPr baseline="0" dirty="0"/>
              <a:t> </a:t>
            </a:r>
            <a:r>
              <a:rPr baseline="0" dirty="0" err="1"/>
              <a:t>xylanh</a:t>
            </a:r>
            <a:r>
              <a:rPr baseline="0" dirty="0"/>
              <a:t> </a:t>
            </a:r>
            <a:r>
              <a:rPr baseline="0" dirty="0" err="1"/>
              <a:t>không</a:t>
            </a:r>
            <a:r>
              <a:rPr baseline="0" dirty="0"/>
              <a:t> </a:t>
            </a:r>
            <a:r>
              <a:rPr baseline="0" dirty="0" err="1"/>
              <a:t>gắn</a:t>
            </a:r>
            <a:r>
              <a:rPr baseline="0" dirty="0"/>
              <a:t> kim.</a:t>
            </a:r>
          </a:p>
          <a:p>
            <a:pPr lvl="0" rtl="0"/>
            <a:r>
              <a:rPr baseline="0" dirty="0" err="1"/>
              <a:t>Thời</a:t>
            </a:r>
            <a:r>
              <a:rPr baseline="0" dirty="0"/>
              <a:t> </a:t>
            </a:r>
            <a:r>
              <a:rPr baseline="0" dirty="0" err="1"/>
              <a:t>gian</a:t>
            </a:r>
            <a:r>
              <a:rPr baseline="0" dirty="0"/>
              <a:t> </a:t>
            </a:r>
            <a:r>
              <a:rPr baseline="0" dirty="0" err="1"/>
              <a:t>bắt</a:t>
            </a:r>
            <a:r>
              <a:rPr baseline="0" dirty="0"/>
              <a:t> </a:t>
            </a:r>
            <a:r>
              <a:rPr baseline="0" dirty="0" err="1"/>
              <a:t>đầu</a:t>
            </a:r>
            <a:r>
              <a:rPr baseline="0" dirty="0"/>
              <a:t> </a:t>
            </a:r>
            <a:r>
              <a:rPr baseline="0" dirty="0" err="1"/>
              <a:t>thấy</a:t>
            </a:r>
            <a:r>
              <a:rPr baseline="0" dirty="0"/>
              <a:t> </a:t>
            </a:r>
            <a:r>
              <a:rPr baseline="0" dirty="0" err="1"/>
              <a:t>cảm</a:t>
            </a:r>
            <a:r>
              <a:rPr baseline="0" dirty="0"/>
              <a:t> </a:t>
            </a:r>
            <a:r>
              <a:rPr baseline="0" dirty="0" err="1"/>
              <a:t>giác</a:t>
            </a:r>
            <a:r>
              <a:rPr baseline="0" dirty="0"/>
              <a:t> </a:t>
            </a:r>
            <a:r>
              <a:rPr baseline="0" dirty="0" err="1"/>
              <a:t>phê</a:t>
            </a:r>
            <a:r>
              <a:rPr baseline="0" dirty="0"/>
              <a:t> </a:t>
            </a:r>
            <a:r>
              <a:rPr baseline="0" dirty="0" err="1"/>
              <a:t>sau</a:t>
            </a:r>
            <a:r>
              <a:rPr baseline="0" dirty="0"/>
              <a:t> </a:t>
            </a:r>
            <a:r>
              <a:rPr baseline="0" dirty="0" err="1"/>
              <a:t>khi</a:t>
            </a:r>
            <a:r>
              <a:rPr baseline="0" dirty="0"/>
              <a:t> </a:t>
            </a:r>
            <a:r>
              <a:rPr baseline="0" dirty="0" err="1"/>
              <a:t>sử</a:t>
            </a:r>
            <a:r>
              <a:rPr baseline="0" dirty="0"/>
              <a:t> </a:t>
            </a:r>
            <a:r>
              <a:rPr baseline="0" dirty="0" err="1"/>
              <a:t>dụng</a:t>
            </a:r>
            <a:r>
              <a:rPr baseline="0" dirty="0"/>
              <a:t>:</a:t>
            </a:r>
          </a:p>
          <a:p>
            <a:pPr marL="171450" lvl="0" indent="-171450" rtl="0">
              <a:buFont typeface="Arial"/>
              <a:buChar char="•"/>
            </a:pPr>
            <a:r>
              <a:rPr baseline="0" dirty="0" err="1"/>
              <a:t>Hút</a:t>
            </a:r>
            <a:r>
              <a:rPr baseline="0" dirty="0"/>
              <a:t>: 7 – 10 </a:t>
            </a:r>
            <a:r>
              <a:rPr baseline="0" dirty="0" err="1"/>
              <a:t>giây</a:t>
            </a:r>
            <a:endParaRPr baseline="0" dirty="0"/>
          </a:p>
          <a:p>
            <a:pPr marL="171450" lvl="0" indent="-171450" rtl="0">
              <a:buFont typeface="Arial"/>
              <a:buChar char="•"/>
            </a:pPr>
            <a:r>
              <a:rPr baseline="0" dirty="0" err="1"/>
              <a:t>Tiêm</a:t>
            </a:r>
            <a:r>
              <a:rPr baseline="0" dirty="0"/>
              <a:t>: 15 – 30 </a:t>
            </a:r>
            <a:r>
              <a:rPr baseline="0" dirty="0" err="1"/>
              <a:t>giây</a:t>
            </a:r>
            <a:endParaRPr baseline="0" dirty="0"/>
          </a:p>
          <a:p>
            <a:pPr marL="171450" lvl="0" indent="-171450" rtl="0">
              <a:buFont typeface="Arial"/>
              <a:buChar char="•"/>
            </a:pPr>
            <a:r>
              <a:rPr baseline="0" dirty="0" err="1"/>
              <a:t>Hít</a:t>
            </a:r>
            <a:r>
              <a:rPr baseline="0" dirty="0"/>
              <a:t>: 3 – 5 </a:t>
            </a:r>
            <a:r>
              <a:rPr baseline="0" dirty="0" err="1"/>
              <a:t>phút</a:t>
            </a:r>
            <a:endParaRPr baseline="0" dirty="0"/>
          </a:p>
          <a:p>
            <a:pPr marL="171450" lvl="0" indent="-171450" rtl="0">
              <a:buFont typeface="Arial"/>
              <a:buChar char="•"/>
            </a:pPr>
            <a:r>
              <a:rPr baseline="0" dirty="0" err="1"/>
              <a:t>Uống</a:t>
            </a:r>
            <a:r>
              <a:rPr baseline="0" dirty="0"/>
              <a:t>: 20 – 30 </a:t>
            </a:r>
            <a:r>
              <a:rPr baseline="0" dirty="0" err="1"/>
              <a:t>phút</a:t>
            </a:r>
            <a:endParaRPr baseline="0" dirty="0"/>
          </a:p>
          <a:p>
            <a:pPr marL="171450" lvl="0" indent="-171450" rtl="0">
              <a:buFont typeface="Arial"/>
              <a:buChar char="•"/>
            </a:pPr>
            <a:r>
              <a:rPr baseline="0" dirty="0"/>
              <a:t>Booty bumped: 3 – 5 </a:t>
            </a:r>
            <a:r>
              <a:rPr baseline="0" dirty="0" err="1"/>
              <a:t>phút</a:t>
            </a:r>
            <a:endParaRPr baseline="0" dirty="0"/>
          </a:p>
        </p:txBody>
      </p:sp>
      <p:sp>
        <p:nvSpPr>
          <p:cNvPr id="4" name="Slide Number Placeholder 3"/>
          <p:cNvSpPr txBox="1">
            <a:spLocks noGrp="1"/>
          </p:cNvSpPr>
          <p:nvPr>
            <p:ph type="sldNum" sz="quarter" idx="10"/>
          </p:nvPr>
        </p:nvSpPr>
        <p:spPr>
          <a:prstGeom prst="rect">
            <a:avLst/>
          </a:prstGeom>
        </p:spPr>
        <p:txBody>
          <a:bodyPr/>
          <a:lstStyle>
            <a:lvl1pPr lvl="0" rtl="0">
              <a:defRPr/>
            </a:lvl1pPr>
          </a:lstStyle>
          <a:p>
            <a:fld id="{8B38DBA3-52F9-4AF4-A6A4-FA4D7DB2F99C}" type="slidenum">
              <a:rPr/>
              <a:pPr/>
              <a:t>10</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fontAlgn="base"/>
            <a:r>
              <a:rPr lang="en-US" sz="1200" b="1" kern="1200" dirty="0" smtClean="0">
                <a:solidFill>
                  <a:schemeClr val="tx1"/>
                </a:solidFill>
                <a:latin typeface="Arial" pitchFamily="34" charset="0"/>
                <a:ea typeface="+mn-ea"/>
                <a:cs typeface="Arial" pitchFamily="34" charset="0"/>
              </a:rPr>
              <a:t>Highs and lows of crystal meth</a:t>
            </a:r>
          </a:p>
          <a:p>
            <a:pPr fontAlgn="base"/>
            <a:r>
              <a:rPr lang="en-US" sz="1200" b="0" i="0" kern="1200" dirty="0" smtClean="0">
                <a:solidFill>
                  <a:schemeClr val="tx1"/>
                </a:solidFill>
                <a:latin typeface="Arial" pitchFamily="34" charset="0"/>
                <a:ea typeface="+mn-ea"/>
                <a:cs typeface="Arial" pitchFamily="34" charset="0"/>
              </a:rPr>
              <a:t>Meth is used for energy during non-stop sex or dancing sessions. It can make you feel high, wide awake, confident, invincible, impulsive, less likely to feel pain and very horny with fewer inhibitions.</a:t>
            </a:r>
          </a:p>
          <a:p>
            <a:pPr fontAlgn="base"/>
            <a:r>
              <a:rPr lang="en-US" sz="1200" b="0" i="0" kern="1200" dirty="0" smtClean="0">
                <a:solidFill>
                  <a:schemeClr val="tx1"/>
                </a:solidFill>
                <a:latin typeface="Arial" pitchFamily="34" charset="0"/>
                <a:ea typeface="+mn-ea"/>
                <a:cs typeface="Arial" pitchFamily="34" charset="0"/>
              </a:rPr>
              <a:t>Crystal increases your body temperature, heart beat and blood pressure – possibly to dangerous levels – with the risk of heart attack, stroke, coma or death.</a:t>
            </a:r>
          </a:p>
          <a:p>
            <a:pPr fontAlgn="base"/>
            <a:r>
              <a:rPr lang="en-US" sz="1200" b="0" i="0" kern="1200" dirty="0" smtClean="0">
                <a:solidFill>
                  <a:schemeClr val="tx1"/>
                </a:solidFill>
                <a:latin typeface="Arial" pitchFamily="34" charset="0"/>
                <a:ea typeface="+mn-ea"/>
                <a:cs typeface="Arial" pitchFamily="34" charset="0"/>
              </a:rPr>
              <a:t>You might go for days without eating or sleeping because crystal meth suppresses your appetite and keeps you wide awake.</a:t>
            </a:r>
          </a:p>
          <a:p>
            <a:pPr fontAlgn="base"/>
            <a:r>
              <a:rPr lang="en-US" sz="1200" b="0" i="0" kern="1200" dirty="0" smtClean="0">
                <a:solidFill>
                  <a:schemeClr val="tx1"/>
                </a:solidFill>
                <a:latin typeface="Arial" pitchFamily="34" charset="0"/>
                <a:ea typeface="+mn-ea"/>
                <a:cs typeface="Arial" pitchFamily="34" charset="0"/>
              </a:rPr>
              <a:t>The comedown can leave you feeling exhausted, aggressive and paranoid, in some cases even suicidal. You can also develop stomach problems such as acid reflux or gastritis due to not eating for a long period of time.</a:t>
            </a:r>
          </a:p>
          <a:p>
            <a:pPr fontAlgn="base"/>
            <a:r>
              <a:rPr lang="en-US" sz="1200" b="0" i="0" kern="1200" dirty="0" smtClean="0">
                <a:solidFill>
                  <a:schemeClr val="tx1"/>
                </a:solidFill>
                <a:latin typeface="Arial" pitchFamily="34" charset="0"/>
                <a:ea typeface="+mn-ea"/>
                <a:cs typeface="Arial" pitchFamily="34" charset="0"/>
              </a:rPr>
              <a:t>Depending on how you take crystal meth, it can also damage the lungs, nose and mouth.</a:t>
            </a:r>
          </a:p>
          <a:p>
            <a:pPr fontAlgn="base"/>
            <a:r>
              <a:rPr lang="en-US" sz="1200" b="0" i="0" kern="1200" dirty="0" smtClean="0">
                <a:solidFill>
                  <a:schemeClr val="tx1"/>
                </a:solidFill>
                <a:latin typeface="Arial" pitchFamily="34" charset="0"/>
                <a:ea typeface="+mn-ea"/>
                <a:cs typeface="Arial" pitchFamily="34" charset="0"/>
              </a:rPr>
              <a:t>The drug’s bad reputation is warranted by </a:t>
            </a:r>
            <a:r>
              <a:rPr lang="en-US" sz="1200" b="0" i="0" u="sng" kern="1200" dirty="0" smtClean="0">
                <a:solidFill>
                  <a:schemeClr val="tx1"/>
                </a:solidFill>
                <a:latin typeface="Arial" pitchFamily="34" charset="0"/>
                <a:ea typeface="+mn-ea"/>
                <a:cs typeface="Arial" pitchFamily="34" charset="0"/>
                <a:hlinkClick r:id="rId3"/>
              </a:rPr>
              <a:t>the many casualties</a:t>
            </a:r>
            <a:r>
              <a:rPr lang="en-US" sz="1200" b="0" i="0" kern="1200" dirty="0" smtClean="0">
                <a:solidFill>
                  <a:schemeClr val="tx1"/>
                </a:solidFill>
                <a:latin typeface="Arial" pitchFamily="34" charset="0"/>
                <a:ea typeface="+mn-ea"/>
                <a:cs typeface="Arial" pitchFamily="34" charset="0"/>
              </a:rPr>
              <a:t> it’s caused on the gay scene around the world.</a:t>
            </a:r>
          </a:p>
          <a:p>
            <a:pPr fontAlgn="base"/>
            <a:r>
              <a:rPr lang="en-US" sz="1200" b="1" kern="1200" dirty="0" smtClean="0">
                <a:solidFill>
                  <a:schemeClr val="tx1"/>
                </a:solidFill>
                <a:latin typeface="Arial" pitchFamily="34" charset="0"/>
                <a:ea typeface="+mn-ea"/>
                <a:cs typeface="Arial" pitchFamily="34" charset="0"/>
              </a:rPr>
              <a:t>Taking crystal meth</a:t>
            </a:r>
          </a:p>
          <a:p>
            <a:pPr fontAlgn="base"/>
            <a:r>
              <a:rPr lang="en-US" sz="1200" b="1" i="0" kern="1200" dirty="0" smtClean="0">
                <a:solidFill>
                  <a:schemeClr val="tx1"/>
                </a:solidFill>
                <a:latin typeface="Arial" pitchFamily="34" charset="0"/>
                <a:ea typeface="+mn-ea"/>
                <a:cs typeface="Arial" pitchFamily="34" charset="0"/>
              </a:rPr>
              <a:t>Sex on crystal meth</a:t>
            </a:r>
          </a:p>
          <a:p>
            <a:pPr fontAlgn="base"/>
            <a:r>
              <a:rPr lang="en-US" sz="1200" b="0" i="0" kern="1200" dirty="0" smtClean="0">
                <a:solidFill>
                  <a:schemeClr val="tx1"/>
                </a:solidFill>
                <a:latin typeface="Arial" pitchFamily="34" charset="0"/>
                <a:ea typeface="+mn-ea"/>
                <a:cs typeface="Arial" pitchFamily="34" charset="0"/>
              </a:rPr>
              <a:t>Crystal can make you feel very horny, even sexually compulsive. Some guys on crystal take sexual risks that they normally wouldn’t, this can lead to picking up or passing on </a:t>
            </a:r>
            <a:r>
              <a:rPr lang="en-US" sz="1200" b="0" i="0" u="sng" kern="1200" dirty="0" smtClean="0">
                <a:solidFill>
                  <a:schemeClr val="tx1"/>
                </a:solidFill>
                <a:latin typeface="Arial" pitchFamily="34" charset="0"/>
                <a:ea typeface="+mn-ea"/>
                <a:cs typeface="Arial" pitchFamily="34" charset="0"/>
                <a:hlinkClick r:id="rId4"/>
              </a:rPr>
              <a:t>HIV</a:t>
            </a:r>
            <a:r>
              <a:rPr lang="en-US" sz="1200" b="0" i="0" kern="1200" dirty="0" smtClean="0">
                <a:solidFill>
                  <a:schemeClr val="tx1"/>
                </a:solidFill>
                <a:latin typeface="Arial" pitchFamily="34" charset="0"/>
                <a:ea typeface="+mn-ea"/>
                <a:cs typeface="Arial" pitchFamily="34" charset="0"/>
              </a:rPr>
              <a:t> and other </a:t>
            </a:r>
            <a:r>
              <a:rPr lang="en-US" sz="1200" b="0" i="0" u="sng" kern="1200" dirty="0" smtClean="0">
                <a:solidFill>
                  <a:schemeClr val="tx1"/>
                </a:solidFill>
                <a:latin typeface="Arial" pitchFamily="34" charset="0"/>
                <a:ea typeface="+mn-ea"/>
                <a:cs typeface="Arial" pitchFamily="34" charset="0"/>
                <a:hlinkClick r:id="rId5"/>
              </a:rPr>
              <a:t>sexually transmitted infections (STIs)</a:t>
            </a:r>
            <a:r>
              <a:rPr lang="en-US" sz="1200" b="0" i="0" kern="1200" dirty="0" smtClean="0">
                <a:solidFill>
                  <a:schemeClr val="tx1"/>
                </a:solidFill>
                <a:latin typeface="Arial" pitchFamily="34" charset="0"/>
                <a:ea typeface="+mn-ea"/>
                <a:cs typeface="Arial" pitchFamily="34" charset="0"/>
              </a:rPr>
              <a:t>.</a:t>
            </a:r>
          </a:p>
          <a:p>
            <a:pPr fontAlgn="base"/>
            <a:r>
              <a:rPr lang="en-US" sz="1200" b="0" i="0" kern="1200" dirty="0" smtClean="0">
                <a:solidFill>
                  <a:schemeClr val="tx1"/>
                </a:solidFill>
                <a:latin typeface="Arial" pitchFamily="34" charset="0"/>
                <a:ea typeface="+mn-ea"/>
                <a:cs typeface="Arial" pitchFamily="34" charset="0"/>
              </a:rPr>
              <a:t>Crystal often stops men from coming or getting a hard-on, which is known as ‘crystal dick’.</a:t>
            </a:r>
          </a:p>
          <a:p>
            <a:pPr fontAlgn="base"/>
            <a:r>
              <a:rPr lang="en-US" sz="1200" b="0" i="0" kern="1200" dirty="0" smtClean="0">
                <a:solidFill>
                  <a:schemeClr val="tx1"/>
                </a:solidFill>
                <a:latin typeface="Arial" pitchFamily="34" charset="0"/>
                <a:ea typeface="+mn-ea"/>
                <a:cs typeface="Arial" pitchFamily="34" charset="0"/>
              </a:rPr>
              <a:t>Long or rough crystal-fuelled sex sessions can cause a sore or bleeding </a:t>
            </a:r>
            <a:r>
              <a:rPr lang="en-US" sz="1200" b="0" i="0" kern="1200" dirty="0" err="1" smtClean="0">
                <a:solidFill>
                  <a:schemeClr val="tx1"/>
                </a:solidFill>
                <a:latin typeface="Arial" pitchFamily="34" charset="0"/>
                <a:ea typeface="+mn-ea"/>
                <a:cs typeface="Arial" pitchFamily="34" charset="0"/>
              </a:rPr>
              <a:t>arse</a:t>
            </a:r>
            <a:r>
              <a:rPr lang="en-US" sz="1200" b="0" i="0" kern="1200" dirty="0" smtClean="0">
                <a:solidFill>
                  <a:schemeClr val="tx1"/>
                </a:solidFill>
                <a:latin typeface="Arial" pitchFamily="34" charset="0"/>
                <a:ea typeface="+mn-ea"/>
                <a:cs typeface="Arial" pitchFamily="34" charset="0"/>
              </a:rPr>
              <a:t>, dick and mouth. These might not be noticed at the time but they mean that there’s more risk of HIV, </a:t>
            </a:r>
            <a:r>
              <a:rPr lang="en-US" sz="1200" b="0" i="0" u="sng" kern="1200" dirty="0" smtClean="0">
                <a:solidFill>
                  <a:schemeClr val="tx1"/>
                </a:solidFill>
                <a:latin typeface="Arial" pitchFamily="34" charset="0"/>
                <a:ea typeface="+mn-ea"/>
                <a:cs typeface="Arial" pitchFamily="34" charset="0"/>
                <a:hlinkClick r:id="rId6"/>
              </a:rPr>
              <a:t>hepatitis C</a:t>
            </a:r>
            <a:r>
              <a:rPr lang="en-US" sz="1200" b="0" i="0" kern="1200" dirty="0" smtClean="0">
                <a:solidFill>
                  <a:schemeClr val="tx1"/>
                </a:solidFill>
                <a:latin typeface="Arial" pitchFamily="34" charset="0"/>
                <a:ea typeface="+mn-ea"/>
                <a:cs typeface="Arial" pitchFamily="34" charset="0"/>
              </a:rPr>
              <a:t> and other </a:t>
            </a:r>
            <a:r>
              <a:rPr lang="en-US" sz="1200" b="0" i="0" u="sng" kern="1200" dirty="0" smtClean="0">
                <a:solidFill>
                  <a:schemeClr val="tx1"/>
                </a:solidFill>
                <a:latin typeface="Arial" pitchFamily="34" charset="0"/>
                <a:ea typeface="+mn-ea"/>
                <a:cs typeface="Arial" pitchFamily="34" charset="0"/>
                <a:hlinkClick r:id="rId7"/>
              </a:rPr>
              <a:t>STIs</a:t>
            </a:r>
            <a:r>
              <a:rPr lang="en-US" sz="1200" b="0" i="0" kern="1200" dirty="0" smtClean="0">
                <a:solidFill>
                  <a:schemeClr val="tx1"/>
                </a:solidFill>
                <a:latin typeface="Arial" pitchFamily="34" charset="0"/>
                <a:ea typeface="+mn-ea"/>
                <a:cs typeface="Arial" pitchFamily="34" charset="0"/>
              </a:rPr>
              <a:t> being passed on.</a:t>
            </a:r>
          </a:p>
          <a:p>
            <a:pPr fontAlgn="base"/>
            <a:r>
              <a:rPr lang="en-US" sz="1200" b="0" i="0" kern="1200" dirty="0" smtClean="0">
                <a:solidFill>
                  <a:schemeClr val="tx1"/>
                </a:solidFill>
                <a:latin typeface="Arial" pitchFamily="34" charset="0"/>
                <a:ea typeface="+mn-ea"/>
                <a:cs typeface="Arial" pitchFamily="34" charset="0"/>
              </a:rPr>
              <a:t>Condoms are more likely to break after about half an hour of fucking. During long sex sessions on crystal, use plenty of water-based lube, check the condom remains intact and put a fresh one on after 30 minutes. </a:t>
            </a:r>
            <a:r>
              <a:rPr lang="en-US" sz="1200" b="0" i="0" u="sng" kern="1200" dirty="0" smtClean="0">
                <a:solidFill>
                  <a:schemeClr val="tx1"/>
                </a:solidFill>
                <a:latin typeface="Arial" pitchFamily="34" charset="0"/>
                <a:ea typeface="+mn-ea"/>
                <a:cs typeface="Arial" pitchFamily="34" charset="0"/>
                <a:hlinkClick r:id="rId8"/>
              </a:rPr>
              <a:t>Find out more about drugs and sex.</a:t>
            </a:r>
            <a:endParaRPr lang="en-US" sz="1200" b="0" i="0" kern="1200" dirty="0" smtClean="0">
              <a:solidFill>
                <a:schemeClr val="tx1"/>
              </a:solidFill>
              <a:latin typeface="Arial" pitchFamily="34" charset="0"/>
              <a:ea typeface="+mn-ea"/>
              <a:cs typeface="Arial" pitchFamily="34" charset="0"/>
            </a:endParaRPr>
          </a:p>
          <a:p>
            <a:pPr fontAlgn="base"/>
            <a:r>
              <a:rPr lang="en-US" sz="1200" b="0" i="0" kern="1200" dirty="0" smtClean="0">
                <a:solidFill>
                  <a:schemeClr val="tx1"/>
                </a:solidFill>
                <a:latin typeface="Arial" pitchFamily="34" charset="0"/>
                <a:ea typeface="+mn-ea"/>
                <a:cs typeface="Arial" pitchFamily="34" charset="0"/>
              </a:rPr>
              <a:t>Sex on crystal has been described by regular users of the drug as cold, aggressive or disconnected.</a:t>
            </a:r>
          </a:p>
          <a:p>
            <a:pPr fontAlgn="base"/>
            <a:endParaRPr lang="en-US" sz="1200" b="0" i="0" kern="1200" dirty="0">
              <a:solidFill>
                <a:schemeClr val="tx1"/>
              </a:solidFill>
              <a:latin typeface="Arial" pitchFamily="34" charset="0"/>
              <a:ea typeface="+mn-ea"/>
              <a:cs typeface="Arial" pitchFamily="34" charset="0"/>
            </a:endParaRPr>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fontAlgn="base"/>
            <a:r>
              <a:rPr lang="en-US" sz="1200" b="0" i="0" kern="1200" dirty="0" smtClean="0">
                <a:solidFill>
                  <a:schemeClr val="tx1"/>
                </a:solidFill>
                <a:latin typeface="Arial" pitchFamily="34" charset="0"/>
                <a:ea typeface="+mn-ea"/>
                <a:cs typeface="Arial" pitchFamily="34" charset="0"/>
              </a:rPr>
              <a:t>Depending </a:t>
            </a:r>
            <a:r>
              <a:rPr lang="en-US" sz="1200" b="0" i="0" kern="1200" dirty="0" smtClean="0">
                <a:solidFill>
                  <a:schemeClr val="tx1"/>
                </a:solidFill>
                <a:latin typeface="Arial" pitchFamily="34" charset="0"/>
                <a:ea typeface="+mn-ea"/>
                <a:cs typeface="Arial" pitchFamily="34" charset="0"/>
              </a:rPr>
              <a:t>on how you take crystal meth, it can also damage the lungs, nose and mouth.</a:t>
            </a:r>
          </a:p>
          <a:p>
            <a:pPr fontAlgn="base"/>
            <a:r>
              <a:rPr lang="en-US" sz="1200" b="0" i="0" kern="1200" dirty="0" smtClean="0">
                <a:solidFill>
                  <a:schemeClr val="tx1"/>
                </a:solidFill>
                <a:latin typeface="Arial" pitchFamily="34" charset="0"/>
                <a:ea typeface="+mn-ea"/>
                <a:cs typeface="Arial" pitchFamily="34" charset="0"/>
              </a:rPr>
              <a:t>The drug’s bad reputation is warranted by </a:t>
            </a:r>
            <a:r>
              <a:rPr lang="en-US" sz="1200" b="0" i="0" u="sng" kern="1200" dirty="0" smtClean="0">
                <a:solidFill>
                  <a:schemeClr val="tx1"/>
                </a:solidFill>
                <a:latin typeface="Arial" pitchFamily="34" charset="0"/>
                <a:ea typeface="+mn-ea"/>
                <a:cs typeface="Arial" pitchFamily="34" charset="0"/>
                <a:hlinkClick r:id="rId3"/>
              </a:rPr>
              <a:t>the many casualties</a:t>
            </a:r>
            <a:r>
              <a:rPr lang="en-US" sz="1200" b="0" i="0" kern="1200" dirty="0" smtClean="0">
                <a:solidFill>
                  <a:schemeClr val="tx1"/>
                </a:solidFill>
                <a:latin typeface="Arial" pitchFamily="34" charset="0"/>
                <a:ea typeface="+mn-ea"/>
                <a:cs typeface="Arial" pitchFamily="34" charset="0"/>
              </a:rPr>
              <a:t> it’s caused on the gay scene around the world.</a:t>
            </a:r>
          </a:p>
          <a:p>
            <a:pPr fontAlgn="base"/>
            <a:r>
              <a:rPr lang="en-US" sz="1200" b="1" kern="1200" dirty="0" smtClean="0">
                <a:solidFill>
                  <a:schemeClr val="tx1"/>
                </a:solidFill>
                <a:latin typeface="Arial" pitchFamily="34" charset="0"/>
                <a:ea typeface="+mn-ea"/>
                <a:cs typeface="Arial" pitchFamily="34" charset="0"/>
              </a:rPr>
              <a:t>Taking crystal meth</a:t>
            </a:r>
          </a:p>
          <a:p>
            <a:pPr fontAlgn="base"/>
            <a:r>
              <a:rPr lang="en-US" sz="1200" b="1" i="0" kern="1200" dirty="0" smtClean="0">
                <a:solidFill>
                  <a:schemeClr val="tx1"/>
                </a:solidFill>
                <a:latin typeface="Arial" pitchFamily="34" charset="0"/>
                <a:ea typeface="+mn-ea"/>
                <a:cs typeface="Arial" pitchFamily="34" charset="0"/>
              </a:rPr>
              <a:t>Sex on crystal meth</a:t>
            </a:r>
          </a:p>
          <a:p>
            <a:pPr fontAlgn="base"/>
            <a:r>
              <a:rPr lang="en-US" sz="1200" b="0" i="0" kern="1200" dirty="0" smtClean="0">
                <a:solidFill>
                  <a:schemeClr val="tx1"/>
                </a:solidFill>
                <a:latin typeface="Arial" pitchFamily="34" charset="0"/>
                <a:ea typeface="+mn-ea"/>
                <a:cs typeface="Arial" pitchFamily="34" charset="0"/>
              </a:rPr>
              <a:t>Crystal can make you feel very horny, even sexually compulsive. Some guys on crystal take sexual risks that they normally wouldn’t, this can lead to picking up or passing on </a:t>
            </a:r>
            <a:r>
              <a:rPr lang="en-US" sz="1200" b="0" i="0" u="sng" kern="1200" dirty="0" smtClean="0">
                <a:solidFill>
                  <a:schemeClr val="tx1"/>
                </a:solidFill>
                <a:latin typeface="Arial" pitchFamily="34" charset="0"/>
                <a:ea typeface="+mn-ea"/>
                <a:cs typeface="Arial" pitchFamily="34" charset="0"/>
                <a:hlinkClick r:id="rId4"/>
              </a:rPr>
              <a:t>HIV</a:t>
            </a:r>
            <a:r>
              <a:rPr lang="en-US" sz="1200" b="0" i="0" kern="1200" dirty="0" smtClean="0">
                <a:solidFill>
                  <a:schemeClr val="tx1"/>
                </a:solidFill>
                <a:latin typeface="Arial" pitchFamily="34" charset="0"/>
                <a:ea typeface="+mn-ea"/>
                <a:cs typeface="Arial" pitchFamily="34" charset="0"/>
              </a:rPr>
              <a:t> and other </a:t>
            </a:r>
            <a:r>
              <a:rPr lang="en-US" sz="1200" b="0" i="0" u="sng" kern="1200" dirty="0" smtClean="0">
                <a:solidFill>
                  <a:schemeClr val="tx1"/>
                </a:solidFill>
                <a:latin typeface="Arial" pitchFamily="34" charset="0"/>
                <a:ea typeface="+mn-ea"/>
                <a:cs typeface="Arial" pitchFamily="34" charset="0"/>
                <a:hlinkClick r:id="rId5"/>
              </a:rPr>
              <a:t>sexually transmitted infections (STIs)</a:t>
            </a:r>
            <a:r>
              <a:rPr lang="en-US" sz="1200" b="0" i="0" kern="1200" dirty="0" smtClean="0">
                <a:solidFill>
                  <a:schemeClr val="tx1"/>
                </a:solidFill>
                <a:latin typeface="Arial" pitchFamily="34" charset="0"/>
                <a:ea typeface="+mn-ea"/>
                <a:cs typeface="Arial" pitchFamily="34" charset="0"/>
              </a:rPr>
              <a:t>.</a:t>
            </a:r>
          </a:p>
          <a:p>
            <a:pPr fontAlgn="base"/>
            <a:r>
              <a:rPr lang="en-US" sz="1200" b="0" i="0" kern="1200" dirty="0" smtClean="0">
                <a:solidFill>
                  <a:schemeClr val="tx1"/>
                </a:solidFill>
                <a:latin typeface="Arial" pitchFamily="34" charset="0"/>
                <a:ea typeface="+mn-ea"/>
                <a:cs typeface="Arial" pitchFamily="34" charset="0"/>
              </a:rPr>
              <a:t>Crystal often stops men from coming or getting a hard-on, which is known as ‘crystal dick’.</a:t>
            </a:r>
          </a:p>
          <a:p>
            <a:pPr fontAlgn="base"/>
            <a:r>
              <a:rPr lang="en-US" sz="1200" b="0" i="0" kern="1200" dirty="0" smtClean="0">
                <a:solidFill>
                  <a:schemeClr val="tx1"/>
                </a:solidFill>
                <a:latin typeface="Arial" pitchFamily="34" charset="0"/>
                <a:ea typeface="+mn-ea"/>
                <a:cs typeface="Arial" pitchFamily="34" charset="0"/>
              </a:rPr>
              <a:t>Long or rough crystal-fuelled sex sessions can cause a sore or bleeding </a:t>
            </a:r>
            <a:r>
              <a:rPr lang="en-US" sz="1200" b="0" i="0" kern="1200" dirty="0" err="1" smtClean="0">
                <a:solidFill>
                  <a:schemeClr val="tx1"/>
                </a:solidFill>
                <a:latin typeface="Arial" pitchFamily="34" charset="0"/>
                <a:ea typeface="+mn-ea"/>
                <a:cs typeface="Arial" pitchFamily="34" charset="0"/>
              </a:rPr>
              <a:t>arse</a:t>
            </a:r>
            <a:r>
              <a:rPr lang="en-US" sz="1200" b="0" i="0" kern="1200" dirty="0" smtClean="0">
                <a:solidFill>
                  <a:schemeClr val="tx1"/>
                </a:solidFill>
                <a:latin typeface="Arial" pitchFamily="34" charset="0"/>
                <a:ea typeface="+mn-ea"/>
                <a:cs typeface="Arial" pitchFamily="34" charset="0"/>
              </a:rPr>
              <a:t>, dick and mouth. These might not be noticed at the time but they mean that there’s more risk of HIV, </a:t>
            </a:r>
            <a:r>
              <a:rPr lang="en-US" sz="1200" b="0" i="0" u="sng" kern="1200" dirty="0" smtClean="0">
                <a:solidFill>
                  <a:schemeClr val="tx1"/>
                </a:solidFill>
                <a:latin typeface="Arial" pitchFamily="34" charset="0"/>
                <a:ea typeface="+mn-ea"/>
                <a:cs typeface="Arial" pitchFamily="34" charset="0"/>
                <a:hlinkClick r:id="rId6"/>
              </a:rPr>
              <a:t>hepatitis C</a:t>
            </a:r>
            <a:r>
              <a:rPr lang="en-US" sz="1200" b="0" i="0" kern="1200" dirty="0" smtClean="0">
                <a:solidFill>
                  <a:schemeClr val="tx1"/>
                </a:solidFill>
                <a:latin typeface="Arial" pitchFamily="34" charset="0"/>
                <a:ea typeface="+mn-ea"/>
                <a:cs typeface="Arial" pitchFamily="34" charset="0"/>
              </a:rPr>
              <a:t> and other </a:t>
            </a:r>
            <a:r>
              <a:rPr lang="en-US" sz="1200" b="0" i="0" u="sng" kern="1200" dirty="0" smtClean="0">
                <a:solidFill>
                  <a:schemeClr val="tx1"/>
                </a:solidFill>
                <a:latin typeface="Arial" pitchFamily="34" charset="0"/>
                <a:ea typeface="+mn-ea"/>
                <a:cs typeface="Arial" pitchFamily="34" charset="0"/>
                <a:hlinkClick r:id="rId7"/>
              </a:rPr>
              <a:t>STIs</a:t>
            </a:r>
            <a:r>
              <a:rPr lang="en-US" sz="1200" b="0" i="0" kern="1200" dirty="0" smtClean="0">
                <a:solidFill>
                  <a:schemeClr val="tx1"/>
                </a:solidFill>
                <a:latin typeface="Arial" pitchFamily="34" charset="0"/>
                <a:ea typeface="+mn-ea"/>
                <a:cs typeface="Arial" pitchFamily="34" charset="0"/>
              </a:rPr>
              <a:t> being passed on.</a:t>
            </a:r>
          </a:p>
          <a:p>
            <a:pPr fontAlgn="base"/>
            <a:r>
              <a:rPr lang="en-US" sz="1200" b="0" i="0" kern="1200" dirty="0" smtClean="0">
                <a:solidFill>
                  <a:schemeClr val="tx1"/>
                </a:solidFill>
                <a:latin typeface="Arial" pitchFamily="34" charset="0"/>
                <a:ea typeface="+mn-ea"/>
                <a:cs typeface="Arial" pitchFamily="34" charset="0"/>
              </a:rPr>
              <a:t>Condoms are more likely to break after about half an hour of fucking. During long sex sessions on crystal, use plenty of water-based lube, check the condom remains intact and put a fresh one on after 30 minutes. </a:t>
            </a:r>
            <a:r>
              <a:rPr lang="en-US" sz="1200" b="0" i="0" u="sng" kern="1200" dirty="0" smtClean="0">
                <a:solidFill>
                  <a:schemeClr val="tx1"/>
                </a:solidFill>
                <a:latin typeface="Arial" pitchFamily="34" charset="0"/>
                <a:ea typeface="+mn-ea"/>
                <a:cs typeface="Arial" pitchFamily="34" charset="0"/>
                <a:hlinkClick r:id="rId8"/>
              </a:rPr>
              <a:t>Find out more about drugs and sex.</a:t>
            </a:r>
            <a:endParaRPr lang="en-US" sz="1200" b="0" i="0" kern="1200" dirty="0" smtClean="0">
              <a:solidFill>
                <a:schemeClr val="tx1"/>
              </a:solidFill>
              <a:latin typeface="Arial" pitchFamily="34" charset="0"/>
              <a:ea typeface="+mn-ea"/>
              <a:cs typeface="Arial" pitchFamily="34" charset="0"/>
            </a:endParaRPr>
          </a:p>
          <a:p>
            <a:pPr fontAlgn="base"/>
            <a:r>
              <a:rPr lang="en-US" sz="1200" b="0" i="0" kern="1200" dirty="0" smtClean="0">
                <a:solidFill>
                  <a:schemeClr val="tx1"/>
                </a:solidFill>
                <a:latin typeface="Arial" pitchFamily="34" charset="0"/>
                <a:ea typeface="+mn-ea"/>
                <a:cs typeface="Arial" pitchFamily="34" charset="0"/>
              </a:rPr>
              <a:t>Sex on crystal has been described by regular users of the drug as cold, aggressive or disconnected.</a:t>
            </a:r>
          </a:p>
          <a:p>
            <a:pPr fontAlgn="base"/>
            <a:endParaRPr lang="en-US" sz="1200" b="0" i="0" kern="1200" dirty="0">
              <a:solidFill>
                <a:schemeClr val="tx1"/>
              </a:solidFill>
              <a:latin typeface="Arial" pitchFamily="34" charset="0"/>
              <a:ea typeface="+mn-ea"/>
              <a:cs typeface="Arial" pitchFamily="34" charset="0"/>
            </a:endParaRPr>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fontAlgn="base"/>
            <a:r>
              <a:rPr lang="en-US" sz="1200" b="1" kern="1200" dirty="0" smtClean="0">
                <a:solidFill>
                  <a:schemeClr val="tx1"/>
                </a:solidFill>
                <a:latin typeface="Arial" pitchFamily="34" charset="0"/>
                <a:ea typeface="+mn-ea"/>
                <a:cs typeface="Arial" pitchFamily="34" charset="0"/>
              </a:rPr>
              <a:t>Highs and lows of </a:t>
            </a:r>
            <a:r>
              <a:rPr lang="en-US" sz="1200" b="1" kern="1200" dirty="0" err="1" smtClean="0">
                <a:solidFill>
                  <a:schemeClr val="tx1"/>
                </a:solidFill>
                <a:latin typeface="Arial" pitchFamily="34" charset="0"/>
                <a:ea typeface="+mn-ea"/>
                <a:cs typeface="Arial" pitchFamily="34" charset="0"/>
              </a:rPr>
              <a:t>mephedrone</a:t>
            </a:r>
            <a:endParaRPr lang="en-US" sz="1200" b="1" kern="1200" dirty="0" smtClean="0">
              <a:solidFill>
                <a:schemeClr val="tx1"/>
              </a:solidFill>
              <a:latin typeface="Arial" pitchFamily="34" charset="0"/>
              <a:ea typeface="+mn-ea"/>
              <a:cs typeface="Arial" pitchFamily="34" charset="0"/>
            </a:endParaRPr>
          </a:p>
          <a:p>
            <a:pPr fontAlgn="base"/>
            <a:r>
              <a:rPr lang="en-US" sz="1200" b="1" i="0" kern="1200" dirty="0" smtClean="0">
                <a:solidFill>
                  <a:schemeClr val="tx1"/>
                </a:solidFill>
                <a:latin typeface="Arial" pitchFamily="34" charset="0"/>
                <a:ea typeface="+mn-ea"/>
                <a:cs typeface="Arial" pitchFamily="34" charset="0"/>
              </a:rPr>
              <a:t>Highs</a:t>
            </a:r>
          </a:p>
          <a:p>
            <a:pPr fontAlgn="base"/>
            <a:r>
              <a:rPr lang="en-US" sz="1200" b="0" i="0" kern="1200" dirty="0" smtClean="0">
                <a:solidFill>
                  <a:schemeClr val="tx1"/>
                </a:solidFill>
                <a:latin typeface="Arial" pitchFamily="34" charset="0"/>
                <a:ea typeface="+mn-ea"/>
                <a:cs typeface="Arial" pitchFamily="34" charset="0"/>
              </a:rPr>
              <a:t>For about an hour after taking </a:t>
            </a:r>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you may feel euphoric, horny, alert, empathic to those around you, confident and talkative. Some people describe it as being like a mixture of MDMA (ecstasy) and cocaine.</a:t>
            </a:r>
          </a:p>
          <a:p>
            <a:pPr fontAlgn="base"/>
            <a:r>
              <a:rPr lang="en-US" sz="1200" b="1" i="0" kern="1200" dirty="0" smtClean="0">
                <a:solidFill>
                  <a:schemeClr val="tx1"/>
                </a:solidFill>
                <a:latin typeface="Arial" pitchFamily="34" charset="0"/>
                <a:ea typeface="+mn-ea"/>
                <a:cs typeface="Arial" pitchFamily="34" charset="0"/>
              </a:rPr>
              <a:t>Lows</a:t>
            </a:r>
          </a:p>
          <a:p>
            <a:pPr fontAlgn="base"/>
            <a:r>
              <a:rPr lang="en-US" sz="1200" b="0" i="0" kern="1200" dirty="0" smtClean="0">
                <a:solidFill>
                  <a:schemeClr val="tx1"/>
                </a:solidFill>
                <a:latin typeface="Arial" pitchFamily="34" charset="0"/>
                <a:ea typeface="+mn-ea"/>
                <a:cs typeface="Arial" pitchFamily="34" charset="0"/>
              </a:rPr>
              <a:t>After using </a:t>
            </a:r>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people can experience a powerful comedown: feeling tired, depressed and finding it difficult to concentrate for a few days. The strength and duration of the comedown will be worse if you use more </a:t>
            </a:r>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for longer.</a:t>
            </a:r>
          </a:p>
          <a:p>
            <a:pPr fontAlgn="base"/>
            <a:r>
              <a:rPr lang="en-US" sz="1200" b="0" i="0" kern="1200" dirty="0" smtClean="0">
                <a:solidFill>
                  <a:schemeClr val="tx1"/>
                </a:solidFill>
                <a:latin typeface="Arial" pitchFamily="34" charset="0"/>
                <a:ea typeface="+mn-ea"/>
                <a:cs typeface="Arial" pitchFamily="34" charset="0"/>
              </a:rPr>
              <a:t>Mouth ulcers and sores are also common as </a:t>
            </a:r>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can cause you to grind your teeth or bite your tongue or mouth and not notice.</a:t>
            </a:r>
          </a:p>
          <a:p>
            <a:pPr fontAlgn="base"/>
            <a:r>
              <a:rPr lang="en-US" sz="1200" b="0" i="0" kern="1200" dirty="0" smtClean="0">
                <a:solidFill>
                  <a:schemeClr val="tx1"/>
                </a:solidFill>
                <a:latin typeface="Arial" pitchFamily="34" charset="0"/>
                <a:ea typeface="+mn-ea"/>
                <a:cs typeface="Arial" pitchFamily="34" charset="0"/>
              </a:rPr>
              <a:t>Although there hasn’t been much research into </a:t>
            </a:r>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medics think it’s more dangerous to mix it with alcohol as this seems to increase the chances of it causing breathing problems.</a:t>
            </a:r>
          </a:p>
          <a:p>
            <a:pPr fontAlgn="base"/>
            <a:r>
              <a:rPr lang="en-US" sz="1200" b="1" kern="1200" dirty="0" smtClean="0">
                <a:solidFill>
                  <a:schemeClr val="tx1"/>
                </a:solidFill>
                <a:latin typeface="Arial" pitchFamily="34" charset="0"/>
                <a:ea typeface="+mn-ea"/>
                <a:cs typeface="Arial" pitchFamily="34" charset="0"/>
              </a:rPr>
              <a:t>Taking </a:t>
            </a:r>
            <a:r>
              <a:rPr lang="en-US" sz="1200" b="1" kern="1200" dirty="0" err="1" smtClean="0">
                <a:solidFill>
                  <a:schemeClr val="tx1"/>
                </a:solidFill>
                <a:latin typeface="Arial" pitchFamily="34" charset="0"/>
                <a:ea typeface="+mn-ea"/>
                <a:cs typeface="Arial" pitchFamily="34" charset="0"/>
              </a:rPr>
              <a:t>mephedrone</a:t>
            </a:r>
            <a:endParaRPr lang="en-US" sz="1200" b="1" kern="1200" dirty="0" smtClean="0">
              <a:solidFill>
                <a:schemeClr val="tx1"/>
              </a:solidFill>
              <a:latin typeface="Arial" pitchFamily="34" charset="0"/>
              <a:ea typeface="+mn-ea"/>
              <a:cs typeface="Arial" pitchFamily="34" charset="0"/>
            </a:endParaRPr>
          </a:p>
          <a:p>
            <a:pPr fontAlgn="base"/>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can make you feel more alert, euphoric and horny.</a:t>
            </a:r>
          </a:p>
          <a:p>
            <a:pPr fontAlgn="base"/>
            <a:r>
              <a:rPr lang="en-US" sz="1200" b="0" i="0" kern="1200" dirty="0" smtClean="0">
                <a:solidFill>
                  <a:schemeClr val="tx1"/>
                </a:solidFill>
                <a:latin typeface="Arial" pitchFamily="34" charset="0"/>
                <a:ea typeface="+mn-ea"/>
                <a:cs typeface="Arial" pitchFamily="34" charset="0"/>
              </a:rPr>
              <a:t>It’s often taken with </a:t>
            </a:r>
            <a:r>
              <a:rPr lang="en-US" sz="1200" b="0" i="0" u="sng" kern="1200" dirty="0" smtClean="0">
                <a:solidFill>
                  <a:schemeClr val="tx1"/>
                </a:solidFill>
                <a:latin typeface="Arial" pitchFamily="34" charset="0"/>
                <a:ea typeface="+mn-ea"/>
                <a:cs typeface="Arial" pitchFamily="34" charset="0"/>
                <a:hlinkClick r:id="rId3"/>
              </a:rPr>
              <a:t>GHB</a:t>
            </a:r>
            <a:r>
              <a:rPr lang="en-US" sz="1200" b="0" i="0" kern="1200" dirty="0" smtClean="0">
                <a:solidFill>
                  <a:schemeClr val="tx1"/>
                </a:solidFill>
                <a:latin typeface="Arial" pitchFamily="34" charset="0"/>
                <a:ea typeface="+mn-ea"/>
                <a:cs typeface="Arial" pitchFamily="34" charset="0"/>
              </a:rPr>
              <a:t> to keep people awake and offset the drowsy aspect of G.</a:t>
            </a:r>
          </a:p>
          <a:p>
            <a:pPr fontAlgn="base"/>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can make it harder for you to maintain an erection and come, so </a:t>
            </a:r>
            <a:r>
              <a:rPr lang="en-US" sz="1200" b="0" i="0" u="sng" kern="1200" dirty="0" smtClean="0">
                <a:solidFill>
                  <a:schemeClr val="tx1"/>
                </a:solidFill>
                <a:latin typeface="Arial" pitchFamily="34" charset="0"/>
                <a:ea typeface="+mn-ea"/>
                <a:cs typeface="Arial" pitchFamily="34" charset="0"/>
                <a:hlinkClick r:id="rId4"/>
              </a:rPr>
              <a:t>Viagra</a:t>
            </a:r>
            <a:r>
              <a:rPr lang="en-US" sz="1200" b="0" i="0" kern="1200" dirty="0" smtClean="0">
                <a:solidFill>
                  <a:schemeClr val="tx1"/>
                </a:solidFill>
                <a:latin typeface="Arial" pitchFamily="34" charset="0"/>
                <a:ea typeface="+mn-ea"/>
                <a:cs typeface="Arial" pitchFamily="34" charset="0"/>
              </a:rPr>
              <a:t> is often taken alongside it to offset this side effect.</a:t>
            </a:r>
          </a:p>
          <a:p>
            <a:pPr fontAlgn="base"/>
            <a:r>
              <a:rPr lang="en-US" sz="1200" b="0" i="0" kern="1200" dirty="0" smtClean="0">
                <a:solidFill>
                  <a:schemeClr val="tx1"/>
                </a:solidFill>
                <a:latin typeface="Arial" pitchFamily="34" charset="0"/>
                <a:ea typeface="+mn-ea"/>
                <a:cs typeface="Arial" pitchFamily="34" charset="0"/>
              </a:rPr>
              <a:t>Mixing </a:t>
            </a:r>
            <a:r>
              <a:rPr lang="en-US" sz="1200" b="0" i="0" kern="1200" dirty="0" err="1" smtClean="0">
                <a:solidFill>
                  <a:schemeClr val="tx1"/>
                </a:solidFill>
                <a:latin typeface="Arial" pitchFamily="34" charset="0"/>
                <a:ea typeface="+mn-ea"/>
                <a:cs typeface="Arial" pitchFamily="34" charset="0"/>
              </a:rPr>
              <a:t>mephedrone</a:t>
            </a:r>
            <a:r>
              <a:rPr lang="en-US" sz="1200" b="0" i="0" kern="1200" dirty="0" smtClean="0">
                <a:solidFill>
                  <a:schemeClr val="tx1"/>
                </a:solidFill>
                <a:latin typeface="Arial" pitchFamily="34" charset="0"/>
                <a:ea typeface="+mn-ea"/>
                <a:cs typeface="Arial" pitchFamily="34" charset="0"/>
              </a:rPr>
              <a:t> with other drugs can cause unpredictable reactions and seriously reduce your inhibitions. This means you may have sex with people, or in situations, where you may feel uncomfortable afterwards.</a:t>
            </a:r>
          </a:p>
          <a:p>
            <a:pPr fontAlgn="base"/>
            <a:endParaRPr lang="en-US" sz="1200" b="0" i="0" kern="1200" dirty="0">
              <a:solidFill>
                <a:schemeClr val="tx1"/>
              </a:solidFill>
              <a:latin typeface="Arial" pitchFamily="34" charset="0"/>
              <a:ea typeface="+mn-ea"/>
              <a:cs typeface="Arial" pitchFamily="34" charset="0"/>
            </a:endParaRPr>
          </a:p>
        </p:txBody>
      </p:sp>
      <p:sp>
        <p:nvSpPr>
          <p:cNvPr id="4" name="Slide Number Placeholder 3"/>
          <p:cNvSpPr>
            <a:spLocks noGrp="1"/>
          </p:cNvSpPr>
          <p:nvPr>
            <p:ph type="sldNum" sz="quarter" idx="10"/>
          </p:nvPr>
        </p:nvSpPr>
        <p:spPr/>
        <p:txBody>
          <a:bodyPr/>
          <a:lstStyle/>
          <a:p>
            <a:pPr>
              <a:defRPr/>
            </a:pPr>
            <a:fld id="{151192BB-87B9-4783-893F-D157E08684BB}" type="slidenum">
              <a:rPr lang="en-US" smtClean="0"/>
              <a:pPr>
                <a:defRPr/>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3225800"/>
            <a:ext cx="9144000" cy="2535238"/>
          </a:xfrm>
          <a:prstGeom prst="rect">
            <a:avLst/>
          </a:prstGeom>
          <a:solidFill>
            <a:srgbClr val="993300"/>
          </a:solidFill>
          <a:ln w="9525">
            <a:noFill/>
            <a:miter lim="800000"/>
            <a:headEnd/>
            <a:tailEnd/>
          </a:ln>
        </p:spPr>
        <p:txBody>
          <a:bodyPr wrap="none" anchor="ctr"/>
          <a:lstStyle/>
          <a:p>
            <a:endParaRPr lang="en-US"/>
          </a:p>
        </p:txBody>
      </p:sp>
      <p:pic>
        <p:nvPicPr>
          <p:cNvPr id="5" name="Picture 3"/>
          <p:cNvPicPr>
            <a:picLocks noChangeAspect="1" noChangeArrowheads="1"/>
          </p:cNvPicPr>
          <p:nvPr/>
        </p:nvPicPr>
        <p:blipFill>
          <a:blip r:embed="rId2" cstate="print"/>
          <a:srcRect/>
          <a:stretch>
            <a:fillRect/>
          </a:stretch>
        </p:blipFill>
        <p:spPr bwMode="auto">
          <a:xfrm>
            <a:off x="0" y="0"/>
            <a:ext cx="9144000" cy="3657600"/>
          </a:xfrm>
          <a:prstGeom prst="rect">
            <a:avLst/>
          </a:prstGeom>
          <a:noFill/>
          <a:ln w="9525">
            <a:noFill/>
            <a:miter lim="800000"/>
            <a:headEnd/>
            <a:tailEnd/>
          </a:ln>
        </p:spPr>
      </p:pic>
      <p:sp>
        <p:nvSpPr>
          <p:cNvPr id="91143" name="Rectangle 7"/>
          <p:cNvSpPr>
            <a:spLocks noGrp="1" noChangeArrowheads="1"/>
          </p:cNvSpPr>
          <p:nvPr>
            <p:ph type="ctrTitle"/>
          </p:nvPr>
        </p:nvSpPr>
        <p:spPr>
          <a:xfrm>
            <a:off x="533400" y="1295400"/>
            <a:ext cx="7772400" cy="1933575"/>
          </a:xfrm>
        </p:spPr>
        <p:txBody>
          <a:bodyPr anchor="b"/>
          <a:lstStyle>
            <a:lvl1pPr algn="ctr">
              <a:defRPr sz="4400"/>
            </a:lvl1pPr>
          </a:lstStyle>
          <a:p>
            <a:r>
              <a:rPr lang="en-US" smtClean="0"/>
              <a:t>Click to edit Master title style</a:t>
            </a:r>
            <a:endParaRPr lang="en-US"/>
          </a:p>
        </p:txBody>
      </p:sp>
      <p:sp>
        <p:nvSpPr>
          <p:cNvPr id="91144" name="Rectangle 8"/>
          <p:cNvSpPr>
            <a:spLocks noGrp="1" noChangeArrowheads="1"/>
          </p:cNvSpPr>
          <p:nvPr>
            <p:ph type="subTitle" idx="1"/>
          </p:nvPr>
        </p:nvSpPr>
        <p:spPr>
          <a:xfrm>
            <a:off x="1371600" y="4267200"/>
            <a:ext cx="6400800" cy="1295400"/>
          </a:xfrm>
        </p:spPr>
        <p:txBody>
          <a:bodyPr/>
          <a:lstStyle>
            <a:lvl1pPr marL="0" indent="0" algn="ctr">
              <a:buFont typeface="Wingdings" pitchFamily="2" charset="2"/>
              <a:buNone/>
              <a:defRPr>
                <a:solidFill>
                  <a:schemeClr val="bg1"/>
                </a:solidFill>
              </a:defRPr>
            </a:lvl1pPr>
          </a:lstStyle>
          <a:p>
            <a:r>
              <a:rPr lang="en-US" smtClean="0"/>
              <a:t>Click to edit Master subtitle style</a:t>
            </a:r>
            <a:endParaRPr lang="en-US"/>
          </a:p>
        </p:txBody>
      </p:sp>
      <p:sp>
        <p:nvSpPr>
          <p:cNvPr id="6" name="Rectangle 4"/>
          <p:cNvSpPr>
            <a:spLocks noGrp="1" noChangeArrowheads="1"/>
          </p:cNvSpPr>
          <p:nvPr>
            <p:ph type="dt" sz="half" idx="10"/>
          </p:nvPr>
        </p:nvSpPr>
        <p:spPr/>
        <p:txBody>
          <a:bodyPr/>
          <a:lstStyle>
            <a:lvl1pPr>
              <a:defRPr/>
            </a:lvl1pPr>
          </a:lstStyle>
          <a:p>
            <a:pPr>
              <a:defRPr/>
            </a:pPr>
            <a:endParaRPr lang="en-US"/>
          </a:p>
        </p:txBody>
      </p:sp>
      <p:sp>
        <p:nvSpPr>
          <p:cNvPr id="7" name="Rectangle 5"/>
          <p:cNvSpPr>
            <a:spLocks noGrp="1" noChangeArrowheads="1"/>
          </p:cNvSpPr>
          <p:nvPr>
            <p:ph type="ftr" sz="quarter" idx="11"/>
          </p:nvPr>
        </p:nvSpPr>
        <p:spPr/>
        <p:txBody>
          <a:bodyPr/>
          <a:lstStyle>
            <a:lvl1pPr>
              <a:defRPr/>
            </a:lvl1pPr>
          </a:lstStyle>
          <a:p>
            <a:pPr>
              <a:defRPr/>
            </a:pPr>
            <a:endParaRPr lang="en-US"/>
          </a:p>
        </p:txBody>
      </p:sp>
      <p:sp>
        <p:nvSpPr>
          <p:cNvPr id="8" name="Rectangle 6"/>
          <p:cNvSpPr>
            <a:spLocks noGrp="1" noChangeArrowheads="1"/>
          </p:cNvSpPr>
          <p:nvPr>
            <p:ph type="sldNum" sz="quarter" idx="12"/>
          </p:nvPr>
        </p:nvSpPr>
        <p:spPr>
          <a:xfrm>
            <a:off x="6553200" y="6248400"/>
            <a:ext cx="2133600" cy="457200"/>
          </a:xfrm>
        </p:spPr>
        <p:txBody>
          <a:bodyPr/>
          <a:lstStyle>
            <a:lvl1pPr>
              <a:defRPr/>
            </a:lvl1pPr>
          </a:lstStyle>
          <a:p>
            <a:pPr>
              <a:defRPr/>
            </a:pPr>
            <a:fld id="{3256AEEB-8133-4AB7-B754-B6AF7345D70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079BAB-EB3B-4ACB-BE9B-6656ED4E606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600200"/>
            <a:ext cx="43434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3434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392946D-AB40-4993-89AD-E0F382933FA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5" cstate="print"/>
          <a:srcRect/>
          <a:stretch>
            <a:fillRect/>
          </a:stretch>
        </p:blipFill>
        <p:spPr bwMode="auto">
          <a:xfrm>
            <a:off x="0" y="0"/>
            <a:ext cx="9144000" cy="1585913"/>
          </a:xfrm>
          <a:prstGeom prst="rect">
            <a:avLst/>
          </a:prstGeom>
          <a:noFill/>
          <a:ln w="9525">
            <a:noFill/>
            <a:miter lim="800000"/>
            <a:headEnd/>
            <a:tailEnd/>
          </a:ln>
        </p:spPr>
      </p:pic>
      <p:sp>
        <p:nvSpPr>
          <p:cNvPr id="2051" name="Rectangle 3"/>
          <p:cNvSpPr>
            <a:spLocks noGrp="1" noChangeArrowheads="1"/>
          </p:cNvSpPr>
          <p:nvPr>
            <p:ph type="body" idx="1"/>
          </p:nvPr>
        </p:nvSpPr>
        <p:spPr bwMode="auto">
          <a:xfrm>
            <a:off x="152400" y="1600200"/>
            <a:ext cx="8839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0116"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mn-lt"/>
              </a:defRPr>
            </a:lvl1pPr>
          </a:lstStyle>
          <a:p>
            <a:pPr>
              <a:defRPr/>
            </a:pPr>
            <a:endParaRPr lang="en-US"/>
          </a:p>
        </p:txBody>
      </p:sp>
      <p:sp>
        <p:nvSpPr>
          <p:cNvPr id="9011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mn-lt"/>
              </a:defRPr>
            </a:lvl1pPr>
          </a:lstStyle>
          <a:p>
            <a:pPr>
              <a:defRPr/>
            </a:pPr>
            <a:endParaRPr lang="en-US"/>
          </a:p>
        </p:txBody>
      </p:sp>
      <p:sp>
        <p:nvSpPr>
          <p:cNvPr id="90118" name="Rectangle 6"/>
          <p:cNvSpPr>
            <a:spLocks noGrp="1" noChangeArrowheads="1"/>
          </p:cNvSpPr>
          <p:nvPr>
            <p:ph type="sldNum" sz="quarter" idx="4"/>
          </p:nvPr>
        </p:nvSpPr>
        <p:spPr bwMode="auto">
          <a:xfrm>
            <a:off x="66294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b="1">
                <a:latin typeface="Arial Black" pitchFamily="34" charset="0"/>
              </a:defRPr>
            </a:lvl1pPr>
          </a:lstStyle>
          <a:p>
            <a:pPr>
              <a:defRPr/>
            </a:pPr>
            <a:fld id="{E8418254-E121-4EE5-AE47-1BB124F1D8BF}" type="slidenum">
              <a:rPr lang="en-US"/>
              <a:pPr>
                <a:defRPr/>
              </a:pPr>
              <a:t>‹#›</a:t>
            </a:fld>
            <a:endParaRPr lang="en-US"/>
          </a:p>
        </p:txBody>
      </p:sp>
      <p:sp>
        <p:nvSpPr>
          <p:cNvPr id="2055" name="Rectangle 7"/>
          <p:cNvSpPr>
            <a:spLocks noGrp="1" noChangeArrowheads="1"/>
          </p:cNvSpPr>
          <p:nvPr>
            <p:ph type="title"/>
          </p:nvPr>
        </p:nvSpPr>
        <p:spPr bwMode="auto">
          <a:xfrm>
            <a:off x="381000" y="2286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65" r:id="rId1"/>
    <p:sldLayoutId id="2147483755" r:id="rId2"/>
    <p:sldLayoutId id="2147483757" r:id="rId3"/>
  </p:sldLayoutIdLst>
  <p:timing>
    <p:tnLst>
      <p:par>
        <p:cTn id="1" dur="indefinite" restart="never" nodeType="tmRoot"/>
      </p:par>
    </p:tnLst>
  </p:timing>
  <p:hf hdr="0" ftr="0" dt="0"/>
  <p:txStyles>
    <p:titleStyle>
      <a:lvl1pPr algn="l" rtl="0" eaLnBrk="1" fontAlgn="base" hangingPunct="1">
        <a:spcBef>
          <a:spcPct val="0"/>
        </a:spcBef>
        <a:spcAft>
          <a:spcPct val="0"/>
        </a:spcAft>
        <a:defRPr sz="3800">
          <a:solidFill>
            <a:schemeClr val="bg1"/>
          </a:solidFill>
          <a:latin typeface="+mj-lt"/>
          <a:ea typeface="+mj-ea"/>
          <a:cs typeface="+mj-cs"/>
        </a:defRPr>
      </a:lvl1pPr>
      <a:lvl2pPr algn="l" rtl="0" eaLnBrk="1" fontAlgn="base" hangingPunct="1">
        <a:spcBef>
          <a:spcPct val="0"/>
        </a:spcBef>
        <a:spcAft>
          <a:spcPct val="0"/>
        </a:spcAft>
        <a:defRPr sz="3800">
          <a:solidFill>
            <a:schemeClr val="bg1"/>
          </a:solidFill>
          <a:latin typeface="Arial" pitchFamily="34" charset="0"/>
        </a:defRPr>
      </a:lvl2pPr>
      <a:lvl3pPr algn="l" rtl="0" eaLnBrk="1" fontAlgn="base" hangingPunct="1">
        <a:spcBef>
          <a:spcPct val="0"/>
        </a:spcBef>
        <a:spcAft>
          <a:spcPct val="0"/>
        </a:spcAft>
        <a:defRPr sz="3800">
          <a:solidFill>
            <a:schemeClr val="bg1"/>
          </a:solidFill>
          <a:latin typeface="Arial" pitchFamily="34" charset="0"/>
        </a:defRPr>
      </a:lvl3pPr>
      <a:lvl4pPr algn="l" rtl="0" eaLnBrk="1" fontAlgn="base" hangingPunct="1">
        <a:spcBef>
          <a:spcPct val="0"/>
        </a:spcBef>
        <a:spcAft>
          <a:spcPct val="0"/>
        </a:spcAft>
        <a:defRPr sz="3800">
          <a:solidFill>
            <a:schemeClr val="bg1"/>
          </a:solidFill>
          <a:latin typeface="Arial" pitchFamily="34" charset="0"/>
        </a:defRPr>
      </a:lvl4pPr>
      <a:lvl5pPr algn="l" rtl="0" eaLnBrk="1" fontAlgn="base" hangingPunct="1">
        <a:spcBef>
          <a:spcPct val="0"/>
        </a:spcBef>
        <a:spcAft>
          <a:spcPct val="0"/>
        </a:spcAft>
        <a:defRPr sz="3800">
          <a:solidFill>
            <a:schemeClr val="bg1"/>
          </a:solidFill>
          <a:latin typeface="Arial" pitchFamily="34" charset="0"/>
        </a:defRPr>
      </a:lvl5pPr>
      <a:lvl6pPr marL="457200" algn="l" rtl="0" eaLnBrk="1" fontAlgn="base" hangingPunct="1">
        <a:spcBef>
          <a:spcPct val="0"/>
        </a:spcBef>
        <a:spcAft>
          <a:spcPct val="0"/>
        </a:spcAft>
        <a:defRPr sz="3800">
          <a:solidFill>
            <a:schemeClr val="bg1"/>
          </a:solidFill>
          <a:latin typeface="Arial" pitchFamily="34" charset="0"/>
        </a:defRPr>
      </a:lvl6pPr>
      <a:lvl7pPr marL="914400" algn="l" rtl="0" eaLnBrk="1" fontAlgn="base" hangingPunct="1">
        <a:spcBef>
          <a:spcPct val="0"/>
        </a:spcBef>
        <a:spcAft>
          <a:spcPct val="0"/>
        </a:spcAft>
        <a:defRPr sz="3800">
          <a:solidFill>
            <a:schemeClr val="bg1"/>
          </a:solidFill>
          <a:latin typeface="Arial" pitchFamily="34" charset="0"/>
        </a:defRPr>
      </a:lvl7pPr>
      <a:lvl8pPr marL="1371600" algn="l" rtl="0" eaLnBrk="1" fontAlgn="base" hangingPunct="1">
        <a:spcBef>
          <a:spcPct val="0"/>
        </a:spcBef>
        <a:spcAft>
          <a:spcPct val="0"/>
        </a:spcAft>
        <a:defRPr sz="3800">
          <a:solidFill>
            <a:schemeClr val="bg1"/>
          </a:solidFill>
          <a:latin typeface="Arial" pitchFamily="34" charset="0"/>
        </a:defRPr>
      </a:lvl8pPr>
      <a:lvl9pPr marL="1828800" algn="l" rtl="0" eaLnBrk="1" fontAlgn="base" hangingPunct="1">
        <a:spcBef>
          <a:spcPct val="0"/>
        </a:spcBef>
        <a:spcAft>
          <a:spcPct val="0"/>
        </a:spcAft>
        <a:defRPr sz="3800">
          <a:solidFill>
            <a:schemeClr val="bg1"/>
          </a:solidFill>
          <a:latin typeface="Arial" pitchFamily="34" charset="0"/>
        </a:defRPr>
      </a:lvl9pPr>
    </p:titleStyle>
    <p:bodyStyle>
      <a:lvl1pPr marL="342900" indent="-342900" algn="l" rtl="0" eaLnBrk="1" fontAlgn="base" hangingPunct="1">
        <a:lnSpc>
          <a:spcPct val="110000"/>
        </a:lnSpc>
        <a:spcBef>
          <a:spcPct val="30000"/>
        </a:spcBef>
        <a:spcAft>
          <a:spcPct val="0"/>
        </a:spcAft>
        <a:buClr>
          <a:schemeClr val="accent1"/>
        </a:buClr>
        <a:buFont typeface="Wingdings" pitchFamily="2" charset="2"/>
        <a:buChar char="l"/>
        <a:defRPr sz="2600">
          <a:solidFill>
            <a:schemeClr val="tx1"/>
          </a:solidFill>
          <a:latin typeface="+mn-lt"/>
          <a:ea typeface="+mn-ea"/>
          <a:cs typeface="+mn-cs"/>
        </a:defRPr>
      </a:lvl1pPr>
      <a:lvl2pPr marL="742950" indent="-285750" algn="l" rtl="0" eaLnBrk="1" fontAlgn="base" hangingPunct="1">
        <a:lnSpc>
          <a:spcPct val="110000"/>
        </a:lnSpc>
        <a:spcBef>
          <a:spcPct val="30000"/>
        </a:spcBef>
        <a:spcAft>
          <a:spcPct val="0"/>
        </a:spcAft>
        <a:buClr>
          <a:schemeClr val="accent1"/>
        </a:buClr>
        <a:buFont typeface="Wingdings" pitchFamily="2" charset="2"/>
        <a:buChar char="¡"/>
        <a:defRPr sz="2400">
          <a:solidFill>
            <a:schemeClr val="tx1"/>
          </a:solidFill>
          <a:latin typeface="+mn-lt"/>
        </a:defRPr>
      </a:lvl2pPr>
      <a:lvl3pPr marL="1143000" indent="-228600" algn="l" rtl="0" eaLnBrk="1" fontAlgn="base" hangingPunct="1">
        <a:lnSpc>
          <a:spcPct val="110000"/>
        </a:lnSpc>
        <a:spcBef>
          <a:spcPct val="30000"/>
        </a:spcBef>
        <a:spcAft>
          <a:spcPct val="0"/>
        </a:spcAft>
        <a:buClr>
          <a:schemeClr val="accent1"/>
        </a:buClr>
        <a:buFont typeface="Wingdings" pitchFamily="2" charset="2"/>
        <a:buChar char="l"/>
        <a:defRPr sz="2200">
          <a:solidFill>
            <a:schemeClr val="tx1"/>
          </a:solidFill>
          <a:latin typeface="+mn-lt"/>
        </a:defRPr>
      </a:lvl3pPr>
      <a:lvl4pPr marL="1600200" indent="-228600" algn="l" rtl="0" eaLnBrk="1" fontAlgn="base" hangingPunct="1">
        <a:lnSpc>
          <a:spcPct val="110000"/>
        </a:lnSpc>
        <a:spcBef>
          <a:spcPct val="30000"/>
        </a:spcBef>
        <a:spcAft>
          <a:spcPct val="0"/>
        </a:spcAft>
        <a:buClr>
          <a:schemeClr val="accent1"/>
        </a:buClr>
        <a:buChar char="•"/>
        <a:defRPr sz="2000">
          <a:solidFill>
            <a:schemeClr val="tx1"/>
          </a:solidFill>
          <a:latin typeface="+mn-lt"/>
        </a:defRPr>
      </a:lvl4pPr>
      <a:lvl5pPr marL="2057400" indent="-228600" algn="l" rtl="0" eaLnBrk="1" fontAlgn="base" hangingPunct="1">
        <a:lnSpc>
          <a:spcPct val="110000"/>
        </a:lnSpc>
        <a:spcBef>
          <a:spcPct val="30000"/>
        </a:spcBef>
        <a:spcAft>
          <a:spcPct val="0"/>
        </a:spcAft>
        <a:buClr>
          <a:schemeClr val="accent1"/>
        </a:buClr>
        <a:buFont typeface="Wingdings" pitchFamily="2" charset="2"/>
        <a:buChar char=""/>
        <a:defRPr sz="2000">
          <a:solidFill>
            <a:schemeClr val="tx1"/>
          </a:solidFill>
          <a:latin typeface="+mn-lt"/>
        </a:defRPr>
      </a:lvl5pPr>
      <a:lvl6pPr marL="2514600" indent="-228600" algn="l" rtl="0" eaLnBrk="1" fontAlgn="base" hangingPunct="1">
        <a:lnSpc>
          <a:spcPct val="110000"/>
        </a:lnSpc>
        <a:spcBef>
          <a:spcPct val="30000"/>
        </a:spcBef>
        <a:spcAft>
          <a:spcPct val="0"/>
        </a:spcAft>
        <a:buClr>
          <a:schemeClr val="accent1"/>
        </a:buClr>
        <a:buFont typeface="Wingdings" pitchFamily="2" charset="2"/>
        <a:buChar char=""/>
        <a:defRPr>
          <a:solidFill>
            <a:schemeClr val="tx1"/>
          </a:solidFill>
          <a:latin typeface="+mn-lt"/>
        </a:defRPr>
      </a:lvl6pPr>
      <a:lvl7pPr marL="2971800" indent="-228600" algn="l" rtl="0" eaLnBrk="1" fontAlgn="base" hangingPunct="1">
        <a:lnSpc>
          <a:spcPct val="110000"/>
        </a:lnSpc>
        <a:spcBef>
          <a:spcPct val="30000"/>
        </a:spcBef>
        <a:spcAft>
          <a:spcPct val="0"/>
        </a:spcAft>
        <a:buClr>
          <a:schemeClr val="accent1"/>
        </a:buClr>
        <a:buFont typeface="Wingdings" pitchFamily="2" charset="2"/>
        <a:buChar char=""/>
        <a:defRPr>
          <a:solidFill>
            <a:schemeClr val="tx1"/>
          </a:solidFill>
          <a:latin typeface="+mn-lt"/>
        </a:defRPr>
      </a:lvl7pPr>
      <a:lvl8pPr marL="3429000" indent="-228600" algn="l" rtl="0" eaLnBrk="1" fontAlgn="base" hangingPunct="1">
        <a:lnSpc>
          <a:spcPct val="110000"/>
        </a:lnSpc>
        <a:spcBef>
          <a:spcPct val="30000"/>
        </a:spcBef>
        <a:spcAft>
          <a:spcPct val="0"/>
        </a:spcAft>
        <a:buClr>
          <a:schemeClr val="accent1"/>
        </a:buClr>
        <a:buFont typeface="Wingdings" pitchFamily="2" charset="2"/>
        <a:buChar char=""/>
        <a:defRPr>
          <a:solidFill>
            <a:schemeClr val="tx1"/>
          </a:solidFill>
          <a:latin typeface="+mn-lt"/>
        </a:defRPr>
      </a:lvl8pPr>
      <a:lvl9pPr marL="3886200" indent="-228600" algn="l" rtl="0" eaLnBrk="1" fontAlgn="base" hangingPunct="1">
        <a:lnSpc>
          <a:spcPct val="110000"/>
        </a:lnSpc>
        <a:spcBef>
          <a:spcPct val="30000"/>
        </a:spcBef>
        <a:spcAft>
          <a:spcPct val="0"/>
        </a:spcAft>
        <a:buClr>
          <a:schemeClr val="accent1"/>
        </a:buClr>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oFnDTPjXEW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oFnDTPjXEW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youtube.com/watch?v=oFnDTPjXEWM"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youtube.com/watch?v=oFnDTPjXEW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youtube.com/watch?v=oFnDTPjXEWM"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oFnDTPjXEW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sldNum" sz="quarter" idx="12"/>
          </p:nvPr>
        </p:nvSpPr>
        <p:spPr>
          <a:noFill/>
        </p:spPr>
        <p:txBody>
          <a:bodyPr/>
          <a:lstStyle/>
          <a:p>
            <a:fld id="{2B8F9765-60CC-4DFD-B83A-12D34AC2ADF6}" type="slidenum">
              <a:rPr lang="en-US" smtClean="0"/>
              <a:pPr/>
              <a:t>1</a:t>
            </a:fld>
            <a:endParaRPr lang="en-US" smtClean="0"/>
          </a:p>
        </p:txBody>
      </p:sp>
      <p:sp>
        <p:nvSpPr>
          <p:cNvPr id="4099" name="Rectangle 4"/>
          <p:cNvSpPr>
            <a:spLocks noGrp="1" noChangeArrowheads="1"/>
          </p:cNvSpPr>
          <p:nvPr>
            <p:ph type="ctrTitle"/>
          </p:nvPr>
        </p:nvSpPr>
        <p:spPr>
          <a:xfrm>
            <a:off x="685800" y="1219200"/>
            <a:ext cx="7772400" cy="2381250"/>
          </a:xfrm>
          <a:noFill/>
        </p:spPr>
        <p:txBody>
          <a:bodyPr/>
          <a:lstStyle/>
          <a:p>
            <a:pPr eaLnBrk="1" hangingPunct="1">
              <a:lnSpc>
                <a:spcPct val="120000"/>
              </a:lnSpc>
              <a:spcBef>
                <a:spcPct val="30000"/>
              </a:spcBef>
            </a:pPr>
            <a:r>
              <a:rPr lang="en-US" dirty="0" smtClean="0"/>
              <a:t>Ma </a:t>
            </a:r>
            <a:r>
              <a:rPr lang="en-US" dirty="0" err="1" smtClean="0"/>
              <a:t>túy</a:t>
            </a:r>
            <a:r>
              <a:rPr lang="en-US" dirty="0" smtClean="0"/>
              <a:t> và </a:t>
            </a:r>
            <a:r>
              <a:rPr lang="en-US" dirty="0" err="1" smtClean="0"/>
              <a:t>tình</a:t>
            </a:r>
            <a:r>
              <a:rPr lang="en-US" dirty="0" smtClean="0"/>
              <a:t> </a:t>
            </a:r>
            <a:r>
              <a:rPr lang="en-US" dirty="0" err="1" smtClean="0"/>
              <a:t>dục</a:t>
            </a:r>
            <a:endParaRPr lang="en-US" dirty="0" smtClean="0"/>
          </a:p>
        </p:txBody>
      </p:sp>
      <p:sp>
        <p:nvSpPr>
          <p:cNvPr id="4100" name="Rectangle 5"/>
          <p:cNvSpPr>
            <a:spLocks noGrp="1" noChangeArrowheads="1"/>
          </p:cNvSpPr>
          <p:nvPr>
            <p:ph type="subTitle" idx="1"/>
          </p:nvPr>
        </p:nvSpPr>
        <p:spPr>
          <a:xfrm>
            <a:off x="1371600" y="3657600"/>
            <a:ext cx="6400800" cy="1905000"/>
          </a:xfrm>
          <a:noFill/>
        </p:spPr>
        <p:txBody>
          <a:bodyPr/>
          <a:lstStyle/>
          <a:p>
            <a:pPr eaLnBrk="1" hangingPunct="1">
              <a:lnSpc>
                <a:spcPct val="120000"/>
              </a:lnSpc>
            </a:pPr>
            <a:r>
              <a:rPr lang="en-US" dirty="0" smtClean="0"/>
              <a:t>TP Hồ Chí Minh </a:t>
            </a:r>
            <a:br>
              <a:rPr lang="en-US" dirty="0" smtClean="0"/>
            </a:br>
            <a:r>
              <a:rPr lang="en-US" dirty="0" err="1" smtClean="0"/>
              <a:t>Tháng</a:t>
            </a:r>
            <a:r>
              <a:rPr lang="en-US" dirty="0" smtClean="0"/>
              <a:t> 07 </a:t>
            </a:r>
            <a:r>
              <a:rPr lang="en-US" dirty="0" err="1" smtClean="0"/>
              <a:t>năm</a:t>
            </a:r>
            <a:r>
              <a:rPr lang="en-US" dirty="0" smtClean="0"/>
              <a:t> 2019</a:t>
            </a:r>
          </a:p>
          <a:p>
            <a:pPr eaLnBrk="1" hangingPunct="1">
              <a:lnSpc>
                <a:spcPct val="120000"/>
              </a:lnSpc>
            </a:pPr>
            <a:r>
              <a:rPr lang="es-US" dirty="0" smtClean="0"/>
              <a:t>dvdung@ump.edu.vn</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prstGeom prst="rect">
            <a:avLst/>
          </a:prstGeom>
        </p:spPr>
        <p:txBody>
          <a:bodyPr/>
          <a:lstStyle>
            <a:lvl1pPr lvl="0" rtl="0">
              <a:defRPr/>
            </a:lvl1pPr>
          </a:lstStyle>
          <a:p>
            <a:pPr lvl="0" rtl="0"/>
            <a:r>
              <a:rPr dirty="0" err="1"/>
              <a:t>Đường</a:t>
            </a:r>
            <a:r>
              <a:rPr dirty="0"/>
              <a:t> </a:t>
            </a:r>
            <a:r>
              <a:rPr dirty="0" err="1"/>
              <a:t>sử</a:t>
            </a:r>
            <a:r>
              <a:rPr dirty="0"/>
              <a:t> </a:t>
            </a:r>
            <a:r>
              <a:rPr dirty="0" err="1" smtClean="0"/>
              <a:t>dụng</a:t>
            </a:r>
            <a:r>
              <a:rPr lang="en-US" dirty="0" smtClean="0"/>
              <a:t> và </a:t>
            </a:r>
            <a:r>
              <a:rPr lang="en-US" dirty="0" err="1" smtClean="0"/>
              <a:t>thời</a:t>
            </a:r>
            <a:r>
              <a:rPr lang="en-US" dirty="0" smtClean="0"/>
              <a:t> </a:t>
            </a:r>
            <a:r>
              <a:rPr lang="en-US" dirty="0" err="1" smtClean="0"/>
              <a:t>gian</a:t>
            </a:r>
            <a:r>
              <a:rPr lang="en-US" dirty="0" smtClean="0"/>
              <a:t> </a:t>
            </a:r>
            <a:r>
              <a:rPr lang="en-US" dirty="0" err="1" smtClean="0"/>
              <a:t>cảm</a:t>
            </a:r>
            <a:r>
              <a:rPr lang="en-US" dirty="0" smtClean="0"/>
              <a:t> </a:t>
            </a:r>
            <a:r>
              <a:rPr lang="en-US" dirty="0" err="1" smtClean="0"/>
              <a:t>thấy</a:t>
            </a:r>
            <a:r>
              <a:rPr lang="en-US" dirty="0" smtClean="0"/>
              <a:t> </a:t>
            </a:r>
            <a:r>
              <a:rPr lang="en-US" dirty="0" err="1" smtClean="0"/>
              <a:t>phê</a:t>
            </a:r>
            <a:r>
              <a:rPr lang="en-US" dirty="0" smtClean="0"/>
              <a:t> (</a:t>
            </a:r>
            <a:r>
              <a:rPr lang="en-US" dirty="0" err="1" smtClean="0"/>
              <a:t>đối</a:t>
            </a:r>
            <a:r>
              <a:rPr lang="en-US" dirty="0" smtClean="0"/>
              <a:t> </a:t>
            </a:r>
            <a:r>
              <a:rPr lang="en-US" dirty="0" err="1" smtClean="0"/>
              <a:t>với</a:t>
            </a:r>
            <a:r>
              <a:rPr lang="en-US" dirty="0" smtClean="0"/>
              <a:t> methamphetamine)</a:t>
            </a:r>
            <a:endParaRPr dirty="0"/>
          </a:p>
        </p:txBody>
      </p:sp>
      <p:sp>
        <p:nvSpPr>
          <p:cNvPr id="9" name="Content Placeholder 8"/>
          <p:cNvSpPr>
            <a:spLocks noGrp="1"/>
          </p:cNvSpPr>
          <p:nvPr>
            <p:ph idx="1"/>
          </p:nvPr>
        </p:nvSpPr>
        <p:spPr>
          <a:xfrm>
            <a:off x="304800" y="4419600"/>
            <a:ext cx="8839200" cy="1752600"/>
          </a:xfrm>
        </p:spPr>
        <p:txBody>
          <a:bodyPr/>
          <a:lstStyle/>
          <a:p>
            <a:r>
              <a:rPr lang="en-US" sz="2000" dirty="0" smtClean="0"/>
              <a:t>Methamphetamine: 5 </a:t>
            </a:r>
            <a:r>
              <a:rPr lang="en-US" sz="2000" dirty="0" err="1" smtClean="0"/>
              <a:t>đường</a:t>
            </a:r>
            <a:r>
              <a:rPr lang="en-US" sz="2000" dirty="0" smtClean="0"/>
              <a:t> </a:t>
            </a:r>
            <a:r>
              <a:rPr lang="en-US" sz="2000" dirty="0" err="1" smtClean="0"/>
              <a:t>dùng</a:t>
            </a:r>
            <a:r>
              <a:rPr lang="en-US" sz="2000" dirty="0" smtClean="0"/>
              <a:t>; </a:t>
            </a:r>
          </a:p>
          <a:p>
            <a:r>
              <a:rPr lang="en-US" sz="2000" dirty="0" err="1" smtClean="0"/>
              <a:t>Ketamine</a:t>
            </a:r>
            <a:r>
              <a:rPr lang="en-US" sz="2000" dirty="0" smtClean="0"/>
              <a:t>: 5 </a:t>
            </a:r>
            <a:r>
              <a:rPr lang="en-US" sz="2000" dirty="0" err="1" smtClean="0"/>
              <a:t>đường</a:t>
            </a:r>
            <a:r>
              <a:rPr lang="en-US" sz="2000" dirty="0" smtClean="0"/>
              <a:t> </a:t>
            </a:r>
            <a:r>
              <a:rPr lang="en-US" sz="2000" dirty="0" err="1" smtClean="0"/>
              <a:t>dùng</a:t>
            </a:r>
            <a:r>
              <a:rPr lang="en-US" sz="2000" dirty="0" smtClean="0"/>
              <a:t> (</a:t>
            </a:r>
            <a:r>
              <a:rPr lang="en-US" sz="2000" dirty="0" err="1" smtClean="0"/>
              <a:t>có</a:t>
            </a:r>
            <a:r>
              <a:rPr lang="en-US" sz="2000" dirty="0" smtClean="0"/>
              <a:t> </a:t>
            </a:r>
            <a:r>
              <a:rPr lang="en-US" sz="2000" dirty="0" err="1" smtClean="0"/>
              <a:t>thể</a:t>
            </a:r>
            <a:r>
              <a:rPr lang="en-US" sz="2000" dirty="0" smtClean="0"/>
              <a:t> </a:t>
            </a:r>
            <a:r>
              <a:rPr lang="en-US" sz="2000" dirty="0" err="1" smtClean="0"/>
              <a:t>tiêm</a:t>
            </a:r>
            <a:r>
              <a:rPr lang="en-US" sz="2000" dirty="0" smtClean="0"/>
              <a:t> </a:t>
            </a:r>
            <a:r>
              <a:rPr lang="en-US" sz="2000" dirty="0" err="1" smtClean="0"/>
              <a:t>bắp</a:t>
            </a:r>
            <a:r>
              <a:rPr lang="en-US" sz="2000" dirty="0" smtClean="0"/>
              <a:t> và </a:t>
            </a:r>
            <a:r>
              <a:rPr lang="en-US" sz="2000" dirty="0" err="1" smtClean="0"/>
              <a:t>hút</a:t>
            </a:r>
            <a:r>
              <a:rPr lang="en-US" sz="2000" dirty="0" smtClean="0"/>
              <a:t> </a:t>
            </a:r>
            <a:r>
              <a:rPr lang="en-US" sz="2000" dirty="0" err="1" smtClean="0"/>
              <a:t>với</a:t>
            </a:r>
            <a:r>
              <a:rPr lang="en-US" sz="2000" dirty="0" smtClean="0"/>
              <a:t> </a:t>
            </a:r>
            <a:r>
              <a:rPr lang="en-US" sz="2000" dirty="0" err="1" smtClean="0"/>
              <a:t>thuốc</a:t>
            </a:r>
            <a:r>
              <a:rPr lang="en-US" sz="2000" dirty="0" smtClean="0"/>
              <a:t> </a:t>
            </a:r>
            <a:r>
              <a:rPr lang="en-US" sz="2000" dirty="0" err="1" smtClean="0"/>
              <a:t>lá</a:t>
            </a:r>
            <a:r>
              <a:rPr lang="en-US" sz="2000" dirty="0" smtClean="0"/>
              <a:t> hay </a:t>
            </a:r>
            <a:r>
              <a:rPr lang="en-US" sz="2000" dirty="0" err="1" smtClean="0"/>
              <a:t>cần</a:t>
            </a:r>
            <a:r>
              <a:rPr lang="en-US" sz="2000" dirty="0" smtClean="0"/>
              <a:t> </a:t>
            </a:r>
            <a:r>
              <a:rPr lang="en-US" sz="2000" dirty="0" err="1" smtClean="0"/>
              <a:t>sa</a:t>
            </a:r>
            <a:r>
              <a:rPr lang="en-US" sz="2000" dirty="0" smtClean="0"/>
              <a:t>)</a:t>
            </a:r>
          </a:p>
          <a:p>
            <a:r>
              <a:rPr lang="en-US" sz="2000" dirty="0" err="1" smtClean="0"/>
              <a:t>Mephedrone</a:t>
            </a:r>
            <a:r>
              <a:rPr lang="en-US" sz="2000" dirty="0" smtClean="0"/>
              <a:t>: 4 </a:t>
            </a:r>
            <a:r>
              <a:rPr lang="en-US" sz="2000" dirty="0" err="1" smtClean="0"/>
              <a:t>đường</a:t>
            </a:r>
            <a:r>
              <a:rPr lang="en-US" sz="2000" dirty="0" smtClean="0"/>
              <a:t> </a:t>
            </a:r>
            <a:r>
              <a:rPr lang="en-US" sz="2000" dirty="0" err="1" smtClean="0"/>
              <a:t>dùng</a:t>
            </a:r>
            <a:r>
              <a:rPr lang="en-US" sz="2000" dirty="0" smtClean="0"/>
              <a:t> (</a:t>
            </a:r>
            <a:r>
              <a:rPr lang="en-US" sz="2000" dirty="0" err="1" smtClean="0"/>
              <a:t>Ngoại</a:t>
            </a:r>
            <a:r>
              <a:rPr lang="en-US" sz="2000" dirty="0" smtClean="0"/>
              <a:t> </a:t>
            </a:r>
            <a:r>
              <a:rPr lang="en-US" sz="2000" dirty="0" err="1" smtClean="0"/>
              <a:t>trừ</a:t>
            </a:r>
            <a:r>
              <a:rPr lang="en-US" sz="2000" dirty="0" smtClean="0"/>
              <a:t> </a:t>
            </a:r>
            <a:r>
              <a:rPr lang="en-US" sz="2000" dirty="0" err="1" smtClean="0"/>
              <a:t>hút</a:t>
            </a:r>
            <a:r>
              <a:rPr lang="en-US" sz="2000" dirty="0" smtClean="0"/>
              <a:t>)</a:t>
            </a:r>
          </a:p>
          <a:p>
            <a:r>
              <a:rPr lang="en-US" sz="2000" dirty="0" smtClean="0"/>
              <a:t>Cocaine: 4 </a:t>
            </a:r>
            <a:r>
              <a:rPr lang="en-US" sz="2000" dirty="0" err="1" smtClean="0"/>
              <a:t>đường</a:t>
            </a:r>
            <a:r>
              <a:rPr lang="en-US" sz="2000" dirty="0" smtClean="0"/>
              <a:t> </a:t>
            </a:r>
            <a:r>
              <a:rPr lang="en-US" sz="2000" dirty="0" err="1" smtClean="0"/>
              <a:t>dùng</a:t>
            </a:r>
            <a:r>
              <a:rPr lang="en-US" sz="2000" dirty="0" smtClean="0"/>
              <a:t> (</a:t>
            </a:r>
            <a:r>
              <a:rPr lang="en-US" sz="2000" dirty="0" err="1" smtClean="0"/>
              <a:t>ngoại</a:t>
            </a:r>
            <a:r>
              <a:rPr lang="en-US" sz="2000" dirty="0" smtClean="0"/>
              <a:t> </a:t>
            </a:r>
            <a:r>
              <a:rPr lang="en-US" sz="2000" dirty="0" err="1" smtClean="0"/>
              <a:t>trừ</a:t>
            </a:r>
            <a:r>
              <a:rPr lang="en-US" sz="2000" dirty="0" smtClean="0"/>
              <a:t> </a:t>
            </a:r>
            <a:r>
              <a:rPr lang="en-US" sz="2000" dirty="0" err="1" smtClean="0"/>
              <a:t>uống</a:t>
            </a:r>
            <a:r>
              <a:rPr lang="en-US" sz="2000" dirty="0" smtClean="0"/>
              <a:t>)</a:t>
            </a:r>
          </a:p>
          <a:p>
            <a:r>
              <a:rPr lang="en-US" sz="2000" dirty="0" smtClean="0"/>
              <a:t>GHB: </a:t>
            </a:r>
            <a:r>
              <a:rPr lang="en-US" sz="2000" dirty="0" err="1" smtClean="0"/>
              <a:t>uống</a:t>
            </a:r>
            <a:r>
              <a:rPr lang="en-US" sz="2000" dirty="0" smtClean="0"/>
              <a:t> </a:t>
            </a:r>
            <a:r>
              <a:rPr lang="en-US" sz="2000" dirty="0" err="1" smtClean="0"/>
              <a:t>hoặc</a:t>
            </a:r>
            <a:r>
              <a:rPr lang="en-US" sz="2000" dirty="0" smtClean="0"/>
              <a:t> </a:t>
            </a:r>
            <a:r>
              <a:rPr lang="en-US" sz="2000" dirty="0" err="1" smtClean="0"/>
              <a:t>tiêm</a:t>
            </a:r>
            <a:r>
              <a:rPr lang="en-US" sz="2000" dirty="0" smtClean="0"/>
              <a:t> (</a:t>
            </a:r>
            <a:r>
              <a:rPr lang="en-US" sz="2000" dirty="0" err="1" smtClean="0"/>
              <a:t>hiếm</a:t>
            </a:r>
            <a:r>
              <a:rPr lang="en-US" sz="2000" dirty="0" smtClean="0"/>
              <a:t>); </a:t>
            </a:r>
          </a:p>
        </p:txBody>
      </p:sp>
      <p:grpSp>
        <p:nvGrpSpPr>
          <p:cNvPr id="11" name="Group 10"/>
          <p:cNvGrpSpPr/>
          <p:nvPr/>
        </p:nvGrpSpPr>
        <p:grpSpPr>
          <a:xfrm>
            <a:off x="990600" y="1447800"/>
            <a:ext cx="6762458" cy="2424111"/>
            <a:chOff x="1009942" y="1690689"/>
            <a:chExt cx="6762458" cy="2424111"/>
          </a:xfrm>
        </p:grpSpPr>
        <p:pic>
          <p:nvPicPr>
            <p:cNvPr id="4" name="Picture 3"/>
            <p:cNvPicPr/>
            <p:nvPr/>
          </p:nvPicPr>
          <p:blipFill>
            <a:blip r:embed="rId3" cstate="print"/>
            <a:srcRect t="21205" b="14126"/>
            <a:stretch>
              <a:fillRect/>
            </a:stretch>
          </p:blipFill>
          <p:spPr>
            <a:xfrm>
              <a:off x="1009942" y="1690689"/>
              <a:ext cx="6669242" cy="1691030"/>
            </a:xfrm>
            <a:prstGeom prst="rect">
              <a:avLst/>
            </a:prstGeom>
            <a:noFill/>
          </p:spPr>
        </p:pic>
        <p:sp>
          <p:nvSpPr>
            <p:cNvPr id="5" name="TextBox 4"/>
            <p:cNvSpPr txBox="1"/>
            <p:nvPr/>
          </p:nvSpPr>
          <p:spPr>
            <a:xfrm>
              <a:off x="1066800" y="3497802"/>
              <a:ext cx="978025" cy="464598"/>
            </a:xfrm>
            <a:prstGeom prst="rect">
              <a:avLst/>
            </a:prstGeom>
            <a:noFill/>
          </p:spPr>
          <p:txBody>
            <a:bodyPr wrap="square"/>
            <a:lstStyle>
              <a:lvl1pPr lvl="0" rtl="0">
                <a:defRPr/>
              </a:lvl1pPr>
            </a:lstStyle>
            <a:p>
              <a:pPr lvl="0" algn="ctr" rtl="0"/>
              <a:r>
                <a:rPr dirty="0" err="1" smtClean="0"/>
                <a:t>Hút</a:t>
              </a:r>
              <a:endParaRPr lang="en-US" dirty="0" smtClean="0"/>
            </a:p>
            <a:p>
              <a:pPr lvl="0" algn="ctr" rtl="0"/>
              <a:r>
                <a:rPr lang="en-US" dirty="0" smtClean="0"/>
                <a:t>7-10s</a:t>
              </a:r>
              <a:endParaRPr dirty="0"/>
            </a:p>
          </p:txBody>
        </p:sp>
        <p:sp>
          <p:nvSpPr>
            <p:cNvPr id="6" name="TextBox 5"/>
            <p:cNvSpPr txBox="1"/>
            <p:nvPr/>
          </p:nvSpPr>
          <p:spPr>
            <a:xfrm>
              <a:off x="2514599" y="3497802"/>
              <a:ext cx="1524002" cy="616998"/>
            </a:xfrm>
            <a:prstGeom prst="rect">
              <a:avLst/>
            </a:prstGeom>
            <a:noFill/>
          </p:spPr>
          <p:txBody>
            <a:bodyPr wrap="square"/>
            <a:lstStyle>
              <a:lvl1pPr lvl="0" rtl="0">
                <a:defRPr/>
              </a:lvl1pPr>
            </a:lstStyle>
            <a:p>
              <a:pPr lvl="0" algn="ctr" rtl="0"/>
              <a:r>
                <a:rPr dirty="0" err="1" smtClean="0"/>
                <a:t>Tiêm</a:t>
              </a:r>
              <a:endParaRPr lang="en-US" dirty="0" smtClean="0"/>
            </a:p>
            <a:p>
              <a:pPr lvl="0" algn="ctr" rtl="0"/>
              <a:r>
                <a:rPr lang="en-US" dirty="0" smtClean="0"/>
                <a:t>15-30s</a:t>
              </a:r>
              <a:endParaRPr dirty="0"/>
            </a:p>
          </p:txBody>
        </p:sp>
        <p:sp>
          <p:nvSpPr>
            <p:cNvPr id="7" name="TextBox 6"/>
            <p:cNvSpPr txBox="1"/>
            <p:nvPr/>
          </p:nvSpPr>
          <p:spPr>
            <a:xfrm>
              <a:off x="4495800" y="3505200"/>
              <a:ext cx="1093434" cy="533400"/>
            </a:xfrm>
            <a:prstGeom prst="rect">
              <a:avLst/>
            </a:prstGeom>
            <a:noFill/>
          </p:spPr>
          <p:txBody>
            <a:bodyPr wrap="square"/>
            <a:lstStyle>
              <a:lvl1pPr lvl="0" rtl="0">
                <a:defRPr/>
              </a:lvl1pPr>
            </a:lstStyle>
            <a:p>
              <a:pPr lvl="0" algn="ctr" rtl="0"/>
              <a:r>
                <a:rPr dirty="0" err="1" smtClean="0"/>
                <a:t>Hít</a:t>
              </a:r>
              <a:r>
                <a:rPr lang="en-US" dirty="0" smtClean="0"/>
                <a:t/>
              </a:r>
              <a:br>
                <a:rPr lang="en-US" dirty="0" smtClean="0"/>
              </a:br>
              <a:r>
                <a:rPr lang="en-US" dirty="0" smtClean="0"/>
                <a:t>3-5m</a:t>
              </a:r>
              <a:endParaRPr dirty="0"/>
            </a:p>
          </p:txBody>
        </p:sp>
        <p:sp>
          <p:nvSpPr>
            <p:cNvPr id="8" name="TextBox 7"/>
            <p:cNvSpPr txBox="1"/>
            <p:nvPr/>
          </p:nvSpPr>
          <p:spPr>
            <a:xfrm>
              <a:off x="6400800" y="3497802"/>
              <a:ext cx="1371600" cy="616998"/>
            </a:xfrm>
            <a:prstGeom prst="rect">
              <a:avLst/>
            </a:prstGeom>
            <a:noFill/>
          </p:spPr>
          <p:txBody>
            <a:bodyPr wrap="square"/>
            <a:lstStyle>
              <a:lvl1pPr lvl="0" rtl="0">
                <a:defRPr/>
              </a:lvl1pPr>
            </a:lstStyle>
            <a:p>
              <a:pPr lvl="0" algn="ctr" rtl="0"/>
              <a:r>
                <a:rPr dirty="0" err="1" smtClean="0"/>
                <a:t>Uống</a:t>
              </a:r>
              <a:r>
                <a:rPr lang="en-US" dirty="0" smtClean="0"/>
                <a:t/>
              </a:r>
              <a:br>
                <a:rPr lang="en-US" dirty="0" smtClean="0"/>
              </a:br>
              <a:r>
                <a:rPr lang="en-US" dirty="0" smtClean="0"/>
                <a:t>20-30m</a:t>
              </a:r>
              <a:endParaRPr dirty="0"/>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Methamphetamine</a:t>
            </a:r>
            <a:endParaRPr lang="en-US" dirty="0"/>
          </a:p>
        </p:txBody>
      </p:sp>
      <p:sp>
        <p:nvSpPr>
          <p:cNvPr id="3" name="Content Placeholder 2"/>
          <p:cNvSpPr>
            <a:spLocks noGrp="1"/>
          </p:cNvSpPr>
          <p:nvPr>
            <p:ph idx="1"/>
          </p:nvPr>
        </p:nvSpPr>
        <p:spPr/>
        <p:txBody>
          <a:bodyPr/>
          <a:lstStyle/>
          <a:p>
            <a:r>
              <a:rPr lang="en-US" dirty="0" err="1" smtClean="0"/>
              <a:t>Sử</a:t>
            </a:r>
            <a:r>
              <a:rPr lang="en-US" dirty="0" smtClean="0"/>
              <a:t> </a:t>
            </a:r>
            <a:r>
              <a:rPr lang="en-US" dirty="0" err="1" smtClean="0"/>
              <a:t>dụng</a:t>
            </a:r>
            <a:r>
              <a:rPr lang="en-US" dirty="0" smtClean="0"/>
              <a:t> trong </a:t>
            </a:r>
            <a:r>
              <a:rPr lang="en-US" dirty="0" err="1" smtClean="0"/>
              <a:t>tình</a:t>
            </a:r>
            <a:r>
              <a:rPr lang="en-US" dirty="0" smtClean="0"/>
              <a:t> </a:t>
            </a:r>
            <a:r>
              <a:rPr lang="en-US" dirty="0" err="1" smtClean="0"/>
              <a:t>dục</a:t>
            </a:r>
            <a:r>
              <a:rPr lang="en-US" dirty="0" smtClean="0"/>
              <a:t> </a:t>
            </a:r>
            <a:r>
              <a:rPr lang="en-US" dirty="0" err="1" smtClean="0"/>
              <a:t>không</a:t>
            </a:r>
            <a:r>
              <a:rPr lang="en-US" dirty="0" smtClean="0"/>
              <a:t> </a:t>
            </a:r>
            <a:r>
              <a:rPr lang="en-US" dirty="0" err="1" smtClean="0"/>
              <a:t>dùng</a:t>
            </a:r>
            <a:r>
              <a:rPr lang="en-US" dirty="0" smtClean="0"/>
              <a:t> </a:t>
            </a:r>
            <a:r>
              <a:rPr lang="en-US" dirty="0" smtClean="0"/>
              <a:t>hay trong </a:t>
            </a:r>
            <a:r>
              <a:rPr lang="en-US" dirty="0" err="1" smtClean="0"/>
              <a:t>buổi</a:t>
            </a:r>
            <a:r>
              <a:rPr lang="en-US" dirty="0" smtClean="0"/>
              <a:t> </a:t>
            </a:r>
            <a:r>
              <a:rPr lang="en-US" dirty="0" err="1" smtClean="0"/>
              <a:t>nhảy</a:t>
            </a:r>
            <a:endParaRPr lang="en-US" dirty="0" smtClean="0"/>
          </a:p>
          <a:p>
            <a:r>
              <a:rPr lang="en-US" dirty="0" err="1" smtClean="0"/>
              <a:t>Cảm</a:t>
            </a:r>
            <a:r>
              <a:rPr lang="en-US" dirty="0" smtClean="0"/>
              <a:t> </a:t>
            </a:r>
            <a:r>
              <a:rPr lang="en-US" dirty="0" err="1" smtClean="0"/>
              <a:t>giác</a:t>
            </a:r>
            <a:r>
              <a:rPr lang="en-US" dirty="0" smtClean="0"/>
              <a:t> </a:t>
            </a:r>
            <a:r>
              <a:rPr lang="en-US" dirty="0" err="1" smtClean="0"/>
              <a:t>hứng</a:t>
            </a:r>
            <a:r>
              <a:rPr lang="en-US" dirty="0" smtClean="0"/>
              <a:t>, </a:t>
            </a:r>
            <a:r>
              <a:rPr lang="en-US" dirty="0" err="1" smtClean="0"/>
              <a:t>tỉnh</a:t>
            </a:r>
            <a:r>
              <a:rPr lang="en-US" dirty="0" smtClean="0"/>
              <a:t> </a:t>
            </a:r>
            <a:r>
              <a:rPr lang="en-US" dirty="0" err="1" smtClean="0"/>
              <a:t>táo</a:t>
            </a:r>
            <a:r>
              <a:rPr lang="en-US" dirty="0" smtClean="0"/>
              <a:t>, </a:t>
            </a:r>
            <a:r>
              <a:rPr lang="en-US" dirty="0" err="1" smtClean="0"/>
              <a:t>tự</a:t>
            </a:r>
            <a:r>
              <a:rPr lang="en-US" dirty="0" smtClean="0"/>
              <a:t> tin, </a:t>
            </a:r>
            <a:r>
              <a:rPr lang="en-US" dirty="0" err="1" smtClean="0"/>
              <a:t>không</a:t>
            </a:r>
            <a:r>
              <a:rPr lang="en-US" dirty="0" smtClean="0"/>
              <a:t> </a:t>
            </a:r>
            <a:r>
              <a:rPr lang="en-US" dirty="0" err="1" smtClean="0"/>
              <a:t>bị</a:t>
            </a:r>
            <a:r>
              <a:rPr lang="en-US" dirty="0" smtClean="0"/>
              <a:t> </a:t>
            </a:r>
            <a:r>
              <a:rPr lang="en-US" dirty="0" err="1" smtClean="0"/>
              <a:t>khuất</a:t>
            </a:r>
            <a:r>
              <a:rPr lang="en-US" dirty="0" smtClean="0"/>
              <a:t> </a:t>
            </a:r>
            <a:r>
              <a:rPr lang="en-US" dirty="0" err="1" smtClean="0"/>
              <a:t>phục</a:t>
            </a:r>
            <a:r>
              <a:rPr lang="en-US" dirty="0" smtClean="0"/>
              <a:t>, </a:t>
            </a:r>
            <a:r>
              <a:rPr lang="en-US" dirty="0" err="1" smtClean="0"/>
              <a:t>xung</a:t>
            </a:r>
            <a:r>
              <a:rPr lang="en-US" dirty="0" smtClean="0"/>
              <a:t> </a:t>
            </a:r>
            <a:r>
              <a:rPr lang="en-US" dirty="0" err="1" smtClean="0"/>
              <a:t>động</a:t>
            </a:r>
            <a:r>
              <a:rPr lang="en-US" dirty="0" smtClean="0"/>
              <a:t>, </a:t>
            </a:r>
            <a:r>
              <a:rPr lang="en-US" dirty="0" err="1" smtClean="0"/>
              <a:t>ít</a:t>
            </a:r>
            <a:r>
              <a:rPr lang="en-US" dirty="0" smtClean="0"/>
              <a:t> </a:t>
            </a:r>
            <a:r>
              <a:rPr lang="en-US" dirty="0" err="1" smtClean="0"/>
              <a:t>cảm</a:t>
            </a:r>
            <a:r>
              <a:rPr lang="en-US" dirty="0" smtClean="0"/>
              <a:t> </a:t>
            </a:r>
            <a:r>
              <a:rPr lang="en-US" dirty="0" err="1" smtClean="0"/>
              <a:t>nhận</a:t>
            </a:r>
            <a:r>
              <a:rPr lang="en-US" dirty="0" smtClean="0"/>
              <a:t> </a:t>
            </a:r>
            <a:r>
              <a:rPr lang="en-US" dirty="0" err="1" smtClean="0"/>
              <a:t>đau</a:t>
            </a:r>
            <a:r>
              <a:rPr lang="en-US" dirty="0" smtClean="0"/>
              <a:t>, </a:t>
            </a:r>
            <a:r>
              <a:rPr lang="en-US" dirty="0" err="1" smtClean="0"/>
              <a:t>hứng</a:t>
            </a:r>
            <a:r>
              <a:rPr lang="en-US" dirty="0" smtClean="0"/>
              <a:t> </a:t>
            </a:r>
            <a:r>
              <a:rPr lang="en-US" dirty="0" err="1" smtClean="0"/>
              <a:t>tình</a:t>
            </a:r>
            <a:r>
              <a:rPr lang="en-US" dirty="0" smtClean="0"/>
              <a:t> và </a:t>
            </a:r>
            <a:r>
              <a:rPr lang="en-US" dirty="0" err="1" smtClean="0"/>
              <a:t>ít</a:t>
            </a:r>
            <a:r>
              <a:rPr lang="en-US" dirty="0" smtClean="0"/>
              <a:t> </a:t>
            </a:r>
            <a:r>
              <a:rPr lang="en-US" dirty="0" err="1" smtClean="0"/>
              <a:t>bị</a:t>
            </a:r>
            <a:r>
              <a:rPr lang="en-US" dirty="0" smtClean="0"/>
              <a:t> </a:t>
            </a:r>
            <a:r>
              <a:rPr lang="en-US" dirty="0" err="1" smtClean="0"/>
              <a:t>ức</a:t>
            </a:r>
            <a:r>
              <a:rPr lang="en-US" dirty="0" smtClean="0"/>
              <a:t> </a:t>
            </a:r>
            <a:r>
              <a:rPr lang="en-US" dirty="0" err="1" smtClean="0"/>
              <a:t>chế</a:t>
            </a:r>
            <a:endParaRPr lang="en-US" dirty="0" smtClean="0"/>
          </a:p>
          <a:p>
            <a:r>
              <a:rPr lang="en-US" dirty="0" smtClean="0"/>
              <a:t>Tăng </a:t>
            </a:r>
            <a:r>
              <a:rPr lang="en-US" dirty="0" err="1" smtClean="0"/>
              <a:t>thân</a:t>
            </a:r>
            <a:r>
              <a:rPr lang="en-US" dirty="0" smtClean="0"/>
              <a:t> </a:t>
            </a:r>
            <a:r>
              <a:rPr lang="en-US" dirty="0" err="1" smtClean="0"/>
              <a:t>nhiệt</a:t>
            </a:r>
            <a:r>
              <a:rPr lang="en-US" dirty="0" smtClean="0"/>
              <a:t>, </a:t>
            </a:r>
            <a:r>
              <a:rPr lang="en-US" dirty="0" err="1" smtClean="0"/>
              <a:t>nhịp</a:t>
            </a:r>
            <a:r>
              <a:rPr lang="en-US" dirty="0" smtClean="0"/>
              <a:t> </a:t>
            </a:r>
            <a:r>
              <a:rPr lang="en-US" dirty="0" err="1" smtClean="0"/>
              <a:t>tim</a:t>
            </a:r>
            <a:r>
              <a:rPr lang="en-US" dirty="0" smtClean="0"/>
              <a:t>, </a:t>
            </a:r>
            <a:r>
              <a:rPr lang="en-US" dirty="0" err="1" smtClean="0"/>
              <a:t>huyết</a:t>
            </a:r>
            <a:r>
              <a:rPr lang="en-US" dirty="0" smtClean="0"/>
              <a:t> </a:t>
            </a:r>
            <a:r>
              <a:rPr lang="en-US" dirty="0" err="1" smtClean="0"/>
              <a:t>áp</a:t>
            </a:r>
            <a:r>
              <a:rPr lang="en-US" dirty="0" smtClean="0"/>
              <a:t>-&gt; </a:t>
            </a:r>
            <a:r>
              <a:rPr lang="en-US" dirty="0" err="1" smtClean="0"/>
              <a:t>nhồi</a:t>
            </a:r>
            <a:r>
              <a:rPr lang="en-US" dirty="0" smtClean="0"/>
              <a:t> </a:t>
            </a:r>
            <a:r>
              <a:rPr lang="en-US" dirty="0" err="1" smtClean="0"/>
              <a:t>máu</a:t>
            </a:r>
            <a:r>
              <a:rPr lang="en-US" dirty="0" smtClean="0"/>
              <a:t>, </a:t>
            </a:r>
            <a:r>
              <a:rPr lang="en-US" dirty="0" err="1" smtClean="0"/>
              <a:t>đột</a:t>
            </a:r>
            <a:r>
              <a:rPr lang="en-US" dirty="0" smtClean="0"/>
              <a:t> </a:t>
            </a:r>
            <a:r>
              <a:rPr lang="en-US" dirty="0" err="1" smtClean="0"/>
              <a:t>quỵ</a:t>
            </a:r>
            <a:r>
              <a:rPr lang="en-US" dirty="0" smtClean="0"/>
              <a:t>, </a:t>
            </a:r>
            <a:r>
              <a:rPr lang="en-US" dirty="0" err="1" smtClean="0"/>
              <a:t>hôn</a:t>
            </a:r>
            <a:r>
              <a:rPr lang="en-US" dirty="0" smtClean="0"/>
              <a:t> </a:t>
            </a:r>
            <a:r>
              <a:rPr lang="en-US" dirty="0" err="1" smtClean="0"/>
              <a:t>mê</a:t>
            </a:r>
            <a:r>
              <a:rPr lang="en-US" dirty="0" smtClean="0"/>
              <a:t>, </a:t>
            </a:r>
            <a:r>
              <a:rPr lang="en-US" dirty="0" err="1" smtClean="0"/>
              <a:t>tử</a:t>
            </a:r>
            <a:r>
              <a:rPr lang="en-US" dirty="0" smtClean="0"/>
              <a:t> </a:t>
            </a:r>
            <a:r>
              <a:rPr lang="en-US" dirty="0" err="1" smtClean="0"/>
              <a:t>vong</a:t>
            </a:r>
            <a:endParaRPr lang="en-US" dirty="0" smtClean="0"/>
          </a:p>
          <a:p>
            <a:r>
              <a:rPr lang="en-US" dirty="0" err="1" smtClean="0"/>
              <a:t>Có</a:t>
            </a:r>
            <a:r>
              <a:rPr lang="en-US" dirty="0" smtClean="0"/>
              <a:t> </a:t>
            </a:r>
            <a:r>
              <a:rPr lang="en-US" dirty="0" err="1" smtClean="0"/>
              <a:t>thể</a:t>
            </a:r>
            <a:r>
              <a:rPr lang="en-US" dirty="0" smtClean="0"/>
              <a:t> </a:t>
            </a:r>
            <a:r>
              <a:rPr lang="en-US" dirty="0" err="1" smtClean="0"/>
              <a:t>không</a:t>
            </a:r>
            <a:r>
              <a:rPr lang="en-US" dirty="0" smtClean="0"/>
              <a:t> </a:t>
            </a:r>
            <a:r>
              <a:rPr lang="en-US" dirty="0" err="1" smtClean="0"/>
              <a:t>cần</a:t>
            </a:r>
            <a:r>
              <a:rPr lang="en-US" dirty="0" smtClean="0"/>
              <a:t> </a:t>
            </a:r>
            <a:r>
              <a:rPr lang="en-US" dirty="0" err="1" smtClean="0"/>
              <a:t>ăn</a:t>
            </a:r>
            <a:r>
              <a:rPr lang="en-US" dirty="0" smtClean="0"/>
              <a:t> </a:t>
            </a:r>
            <a:r>
              <a:rPr lang="en-US" dirty="0" err="1" smtClean="0"/>
              <a:t>uống</a:t>
            </a:r>
            <a:r>
              <a:rPr lang="en-US" dirty="0" smtClean="0"/>
              <a:t> trong </a:t>
            </a:r>
            <a:r>
              <a:rPr lang="en-US" dirty="0" err="1" smtClean="0"/>
              <a:t>vài</a:t>
            </a:r>
            <a:r>
              <a:rPr lang="en-US" dirty="0" smtClean="0"/>
              <a:t> </a:t>
            </a:r>
            <a:r>
              <a:rPr lang="en-US" dirty="0" err="1" smtClean="0"/>
              <a:t>ngày</a:t>
            </a:r>
            <a:endParaRPr lang="en-US" dirty="0" smtClean="0"/>
          </a:p>
          <a:p>
            <a:r>
              <a:rPr lang="en-US" dirty="0" smtClean="0"/>
              <a:t>Comedown: </a:t>
            </a:r>
            <a:r>
              <a:rPr lang="en-US" dirty="0" err="1" smtClean="0"/>
              <a:t>kiệt</a:t>
            </a:r>
            <a:r>
              <a:rPr lang="en-US" dirty="0" smtClean="0"/>
              <a:t> </a:t>
            </a:r>
            <a:r>
              <a:rPr lang="en-US" dirty="0" err="1" smtClean="0"/>
              <a:t>sức</a:t>
            </a:r>
            <a:r>
              <a:rPr lang="en-US" dirty="0" smtClean="0"/>
              <a:t>, hoang </a:t>
            </a:r>
            <a:r>
              <a:rPr lang="en-US" dirty="0" err="1" smtClean="0"/>
              <a:t>tưởng</a:t>
            </a:r>
            <a:r>
              <a:rPr lang="en-US" dirty="0" smtClean="0"/>
              <a:t>, ý </a:t>
            </a:r>
            <a:r>
              <a:rPr lang="en-US" dirty="0" err="1" smtClean="0"/>
              <a:t>định</a:t>
            </a:r>
            <a:r>
              <a:rPr lang="en-US" dirty="0" smtClean="0"/>
              <a:t> </a:t>
            </a:r>
            <a:r>
              <a:rPr lang="en-US" dirty="0" err="1" smtClean="0"/>
              <a:t>tự</a:t>
            </a:r>
            <a:r>
              <a:rPr lang="en-US" dirty="0" smtClean="0"/>
              <a:t> </a:t>
            </a:r>
            <a:r>
              <a:rPr lang="en-US" dirty="0" err="1" smtClean="0"/>
              <a:t>tử</a:t>
            </a:r>
            <a:r>
              <a:rPr lang="en-US" dirty="0" smtClean="0"/>
              <a:t>, </a:t>
            </a:r>
            <a:r>
              <a:rPr lang="en-US" dirty="0" err="1" smtClean="0"/>
              <a:t>viêm</a:t>
            </a:r>
            <a:r>
              <a:rPr lang="en-US" dirty="0" smtClean="0"/>
              <a:t> </a:t>
            </a:r>
            <a:r>
              <a:rPr lang="en-US" dirty="0" err="1" smtClean="0"/>
              <a:t>dạ</a:t>
            </a:r>
            <a:r>
              <a:rPr lang="en-US" dirty="0" smtClean="0"/>
              <a:t> </a:t>
            </a:r>
            <a:r>
              <a:rPr lang="en-US" dirty="0" err="1" smtClean="0"/>
              <a:t>dày</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Methamphetamine</a:t>
            </a:r>
            <a:endParaRPr lang="en-US" dirty="0"/>
          </a:p>
        </p:txBody>
      </p:sp>
      <p:sp>
        <p:nvSpPr>
          <p:cNvPr id="3" name="Content Placeholder 2"/>
          <p:cNvSpPr>
            <a:spLocks noGrp="1"/>
          </p:cNvSpPr>
          <p:nvPr>
            <p:ph idx="1"/>
          </p:nvPr>
        </p:nvSpPr>
        <p:spPr/>
        <p:txBody>
          <a:bodyPr/>
          <a:lstStyle/>
          <a:p>
            <a:r>
              <a:rPr lang="en-US" dirty="0" err="1" smtClean="0"/>
              <a:t>Ảnh</a:t>
            </a:r>
            <a:r>
              <a:rPr lang="en-US" dirty="0" smtClean="0"/>
              <a:t> </a:t>
            </a:r>
            <a:r>
              <a:rPr lang="en-US" dirty="0" err="1" smtClean="0"/>
              <a:t>hưởng</a:t>
            </a:r>
            <a:r>
              <a:rPr lang="en-US" dirty="0" smtClean="0"/>
              <a:t> </a:t>
            </a:r>
            <a:r>
              <a:rPr lang="en-US" dirty="0" err="1" smtClean="0"/>
              <a:t>phổi</a:t>
            </a:r>
            <a:r>
              <a:rPr lang="en-US" dirty="0" smtClean="0"/>
              <a:t>, </a:t>
            </a:r>
            <a:r>
              <a:rPr lang="en-US" dirty="0" err="1" smtClean="0"/>
              <a:t>mũi</a:t>
            </a:r>
            <a:r>
              <a:rPr lang="en-US" dirty="0" smtClean="0"/>
              <a:t>, </a:t>
            </a:r>
            <a:r>
              <a:rPr lang="en-US" dirty="0" err="1" smtClean="0"/>
              <a:t>miệng</a:t>
            </a:r>
            <a:endParaRPr lang="en-US" dirty="0" smtClean="0"/>
          </a:p>
          <a:p>
            <a:r>
              <a:rPr lang="en-US" dirty="0" smtClean="0"/>
              <a:t>Trong </a:t>
            </a:r>
            <a:r>
              <a:rPr lang="en-US" dirty="0" err="1" smtClean="0"/>
              <a:t>tình</a:t>
            </a:r>
            <a:r>
              <a:rPr lang="en-US" dirty="0" smtClean="0"/>
              <a:t> </a:t>
            </a:r>
            <a:r>
              <a:rPr lang="en-US" dirty="0" err="1" smtClean="0"/>
              <a:t>dục</a:t>
            </a:r>
            <a:r>
              <a:rPr lang="en-US" dirty="0" smtClean="0"/>
              <a:t>: </a:t>
            </a:r>
            <a:r>
              <a:rPr lang="en-US" dirty="0" err="1" smtClean="0"/>
              <a:t>gây</a:t>
            </a:r>
            <a:r>
              <a:rPr lang="en-US" dirty="0" smtClean="0"/>
              <a:t> </a:t>
            </a:r>
            <a:r>
              <a:rPr lang="en-US" dirty="0" err="1" smtClean="0"/>
              <a:t>hứng</a:t>
            </a:r>
            <a:r>
              <a:rPr lang="en-US" dirty="0" smtClean="0"/>
              <a:t> </a:t>
            </a:r>
            <a:r>
              <a:rPr lang="en-US" dirty="0" err="1" smtClean="0"/>
              <a:t>tình</a:t>
            </a:r>
            <a:r>
              <a:rPr lang="en-US" dirty="0" smtClean="0"/>
              <a:t>,  </a:t>
            </a:r>
            <a:r>
              <a:rPr lang="en-US" dirty="0" err="1" smtClean="0"/>
              <a:t>xung</a:t>
            </a:r>
            <a:r>
              <a:rPr lang="en-US" dirty="0" smtClean="0"/>
              <a:t> </a:t>
            </a:r>
            <a:r>
              <a:rPr lang="en-US" dirty="0" err="1" smtClean="0"/>
              <a:t>động</a:t>
            </a:r>
            <a:r>
              <a:rPr lang="en-US" dirty="0" smtClean="0"/>
              <a:t> </a:t>
            </a:r>
            <a:r>
              <a:rPr lang="en-US" dirty="0" err="1" smtClean="0"/>
              <a:t>tình</a:t>
            </a:r>
            <a:r>
              <a:rPr lang="en-US" dirty="0" smtClean="0"/>
              <a:t> </a:t>
            </a:r>
            <a:r>
              <a:rPr lang="en-US" dirty="0" err="1" smtClean="0"/>
              <a:t>dục</a:t>
            </a:r>
            <a:r>
              <a:rPr lang="en-US" dirty="0" smtClean="0"/>
              <a:t>.</a:t>
            </a:r>
          </a:p>
          <a:p>
            <a:r>
              <a:rPr lang="en-US" dirty="0" err="1" smtClean="0"/>
              <a:t>Sẵn</a:t>
            </a:r>
            <a:r>
              <a:rPr lang="en-US" dirty="0" smtClean="0"/>
              <a:t> </a:t>
            </a:r>
            <a:r>
              <a:rPr lang="en-US" dirty="0" err="1" smtClean="0"/>
              <a:t>sàng</a:t>
            </a:r>
            <a:r>
              <a:rPr lang="en-US" dirty="0" smtClean="0"/>
              <a:t> </a:t>
            </a:r>
            <a:r>
              <a:rPr lang="en-US" dirty="0" err="1" smtClean="0"/>
              <a:t>thực</a:t>
            </a:r>
            <a:r>
              <a:rPr lang="en-US" dirty="0" smtClean="0"/>
              <a:t> </a:t>
            </a:r>
            <a:r>
              <a:rPr lang="en-US" dirty="0" err="1" smtClean="0"/>
              <a:t>hiện</a:t>
            </a:r>
            <a:r>
              <a:rPr lang="en-US" dirty="0" smtClean="0"/>
              <a:t> </a:t>
            </a:r>
            <a:r>
              <a:rPr lang="en-US" dirty="0" err="1" smtClean="0"/>
              <a:t>chấp</a:t>
            </a:r>
            <a:r>
              <a:rPr lang="en-US" dirty="0" smtClean="0"/>
              <a:t> </a:t>
            </a:r>
            <a:r>
              <a:rPr lang="en-US" dirty="0" err="1" smtClean="0"/>
              <a:t>nhận</a:t>
            </a:r>
            <a:r>
              <a:rPr lang="en-US" dirty="0" smtClean="0"/>
              <a:t> </a:t>
            </a:r>
            <a:r>
              <a:rPr lang="en-US" dirty="0" err="1" smtClean="0"/>
              <a:t>nhiều</a:t>
            </a:r>
            <a:r>
              <a:rPr lang="en-US" dirty="0" smtClean="0"/>
              <a:t> </a:t>
            </a:r>
            <a:r>
              <a:rPr lang="en-US" dirty="0" err="1" smtClean="0"/>
              <a:t>nguy</a:t>
            </a:r>
            <a:r>
              <a:rPr lang="en-US" dirty="0" smtClean="0"/>
              <a:t> </a:t>
            </a:r>
            <a:r>
              <a:rPr lang="en-US" dirty="0" err="1" smtClean="0"/>
              <a:t>cơ</a:t>
            </a:r>
            <a:r>
              <a:rPr lang="en-US" dirty="0" smtClean="0"/>
              <a:t> </a:t>
            </a:r>
            <a:r>
              <a:rPr lang="en-US" dirty="0" err="1" smtClean="0"/>
              <a:t>tình</a:t>
            </a:r>
            <a:r>
              <a:rPr lang="en-US" dirty="0" smtClean="0"/>
              <a:t> </a:t>
            </a:r>
            <a:r>
              <a:rPr lang="en-US" dirty="0" err="1" smtClean="0"/>
              <a:t>dục</a:t>
            </a:r>
            <a:r>
              <a:rPr lang="en-US" dirty="0" smtClean="0"/>
              <a:t> </a:t>
            </a:r>
            <a:r>
              <a:rPr lang="en-US" dirty="0" err="1" smtClean="0"/>
              <a:t>mà</a:t>
            </a:r>
            <a:r>
              <a:rPr lang="en-US" dirty="0" smtClean="0"/>
              <a:t> </a:t>
            </a:r>
            <a:r>
              <a:rPr lang="en-US" dirty="0" err="1" smtClean="0"/>
              <a:t>thông</a:t>
            </a:r>
            <a:r>
              <a:rPr lang="en-US" dirty="0" smtClean="0"/>
              <a:t> </a:t>
            </a:r>
            <a:r>
              <a:rPr lang="en-US" dirty="0" err="1" smtClean="0"/>
              <a:t>thường</a:t>
            </a:r>
            <a:r>
              <a:rPr lang="en-US" dirty="0" smtClean="0"/>
              <a:t> </a:t>
            </a:r>
            <a:r>
              <a:rPr lang="en-US" dirty="0" err="1" smtClean="0"/>
              <a:t>không</a:t>
            </a:r>
            <a:r>
              <a:rPr lang="en-US" dirty="0" smtClean="0"/>
              <a:t> </a:t>
            </a:r>
            <a:r>
              <a:rPr lang="en-US" dirty="0" err="1" smtClean="0"/>
              <a:t>dám</a:t>
            </a:r>
            <a:r>
              <a:rPr lang="en-US" dirty="0" smtClean="0"/>
              <a:t> (</a:t>
            </a:r>
            <a:r>
              <a:rPr lang="en-US" dirty="0" err="1" smtClean="0"/>
              <a:t>cận</a:t>
            </a:r>
            <a:r>
              <a:rPr lang="en-US" dirty="0" smtClean="0"/>
              <a:t> </a:t>
            </a:r>
            <a:r>
              <a:rPr lang="en-US" dirty="0" err="1" smtClean="0"/>
              <a:t>thị</a:t>
            </a:r>
            <a:r>
              <a:rPr lang="en-US" dirty="0" smtClean="0"/>
              <a:t> </a:t>
            </a:r>
            <a:r>
              <a:rPr lang="en-US" dirty="0" err="1" smtClean="0"/>
              <a:t>nguy</a:t>
            </a:r>
            <a:r>
              <a:rPr lang="en-US" dirty="0" smtClean="0"/>
              <a:t> </a:t>
            </a:r>
            <a:r>
              <a:rPr lang="en-US" dirty="0" err="1" smtClean="0"/>
              <a:t>cơ</a:t>
            </a:r>
            <a:r>
              <a:rPr lang="en-US" dirty="0" smtClean="0"/>
              <a:t>): Quan </a:t>
            </a:r>
            <a:r>
              <a:rPr lang="en-US" dirty="0" err="1" smtClean="0"/>
              <a:t>hệ</a:t>
            </a:r>
            <a:r>
              <a:rPr lang="en-US" dirty="0" smtClean="0"/>
              <a:t> </a:t>
            </a:r>
            <a:r>
              <a:rPr lang="en-US" dirty="0" err="1" smtClean="0"/>
              <a:t>tình</a:t>
            </a:r>
            <a:r>
              <a:rPr lang="en-US" dirty="0" smtClean="0"/>
              <a:t> </a:t>
            </a:r>
            <a:r>
              <a:rPr lang="en-US" dirty="0" err="1" smtClean="0"/>
              <a:t>dục</a:t>
            </a:r>
            <a:r>
              <a:rPr lang="en-US" dirty="0" smtClean="0"/>
              <a:t> </a:t>
            </a:r>
            <a:r>
              <a:rPr lang="en-US" dirty="0" err="1" smtClean="0"/>
              <a:t>không</a:t>
            </a:r>
            <a:r>
              <a:rPr lang="en-US" dirty="0" smtClean="0"/>
              <a:t> an </a:t>
            </a:r>
            <a:r>
              <a:rPr lang="en-US" dirty="0" err="1" smtClean="0"/>
              <a:t>toàn</a:t>
            </a:r>
            <a:r>
              <a:rPr lang="en-US" dirty="0" smtClean="0"/>
              <a:t>: HIV; STI; HBV, </a:t>
            </a:r>
            <a:r>
              <a:rPr lang="en-US" dirty="0" smtClean="0"/>
              <a:t>HBC</a:t>
            </a:r>
          </a:p>
          <a:p>
            <a:r>
              <a:rPr lang="en-US" dirty="0" smtClean="0"/>
              <a:t>Bao cao </a:t>
            </a:r>
            <a:r>
              <a:rPr lang="en-US" dirty="0" err="1" smtClean="0"/>
              <a:t>su</a:t>
            </a:r>
            <a:r>
              <a:rPr lang="en-US" dirty="0" smtClean="0"/>
              <a:t> </a:t>
            </a:r>
            <a:r>
              <a:rPr lang="en-US" dirty="0" err="1" smtClean="0"/>
              <a:t>bị</a:t>
            </a:r>
            <a:r>
              <a:rPr lang="en-US" dirty="0" smtClean="0"/>
              <a:t> </a:t>
            </a:r>
            <a:r>
              <a:rPr lang="en-US" dirty="0" err="1" smtClean="0"/>
              <a:t>rách</a:t>
            </a:r>
            <a:r>
              <a:rPr lang="en-US" dirty="0" smtClean="0"/>
              <a:t> </a:t>
            </a:r>
            <a:r>
              <a:rPr lang="en-US" dirty="0" err="1" smtClean="0"/>
              <a:t>tụt</a:t>
            </a:r>
            <a:r>
              <a:rPr lang="en-US" dirty="0" smtClean="0"/>
              <a:t> </a:t>
            </a:r>
            <a:r>
              <a:rPr lang="en-US" dirty="0" err="1" smtClean="0"/>
              <a:t>khi</a:t>
            </a:r>
            <a:r>
              <a:rPr lang="en-US" dirty="0" smtClean="0"/>
              <a:t> giao </a:t>
            </a:r>
            <a:r>
              <a:rPr lang="en-US" dirty="0" err="1" smtClean="0"/>
              <a:t>hợp</a:t>
            </a:r>
            <a:r>
              <a:rPr lang="en-US" dirty="0" smtClean="0"/>
              <a:t> </a:t>
            </a:r>
            <a:r>
              <a:rPr lang="en-US" dirty="0" err="1" smtClean="0"/>
              <a:t>kéo</a:t>
            </a:r>
            <a:r>
              <a:rPr lang="en-US" dirty="0" smtClean="0"/>
              <a:t> </a:t>
            </a:r>
            <a:r>
              <a:rPr lang="en-US" dirty="0" err="1" smtClean="0"/>
              <a:t>dài</a:t>
            </a:r>
            <a:endParaRPr lang="en-US" dirty="0" smtClean="0"/>
          </a:p>
          <a:p>
            <a:r>
              <a:rPr lang="en-US" dirty="0" err="1" smtClean="0"/>
              <a:t>Có</a:t>
            </a:r>
            <a:r>
              <a:rPr lang="en-US" dirty="0" smtClean="0"/>
              <a:t> </a:t>
            </a:r>
            <a:r>
              <a:rPr lang="en-US" dirty="0" err="1" smtClean="0"/>
              <a:t>thể</a:t>
            </a:r>
            <a:r>
              <a:rPr lang="en-US" dirty="0" smtClean="0"/>
              <a:t> </a:t>
            </a:r>
            <a:r>
              <a:rPr lang="en-US" dirty="0" err="1" smtClean="0"/>
              <a:t>không</a:t>
            </a:r>
            <a:r>
              <a:rPr lang="en-US" dirty="0" smtClean="0"/>
              <a:t> </a:t>
            </a:r>
            <a:r>
              <a:rPr lang="en-US" dirty="0" err="1" smtClean="0"/>
              <a:t>cương</a:t>
            </a:r>
            <a:r>
              <a:rPr lang="en-US" dirty="0" smtClean="0"/>
              <a:t> </a:t>
            </a:r>
            <a:r>
              <a:rPr lang="en-US" dirty="0" err="1" smtClean="0"/>
              <a:t>hoặc</a:t>
            </a:r>
            <a:r>
              <a:rPr lang="en-US" dirty="0" smtClean="0"/>
              <a:t> </a:t>
            </a:r>
            <a:r>
              <a:rPr lang="en-US" dirty="0" err="1" smtClean="0"/>
              <a:t>không</a:t>
            </a:r>
            <a:r>
              <a:rPr lang="en-US" dirty="0" smtClean="0"/>
              <a:t> </a:t>
            </a:r>
            <a:r>
              <a:rPr lang="en-US" dirty="0" err="1" smtClean="0"/>
              <a:t>xuất</a:t>
            </a:r>
            <a:r>
              <a:rPr lang="en-US" dirty="0" smtClean="0"/>
              <a:t> </a:t>
            </a:r>
            <a:r>
              <a:rPr lang="en-US" dirty="0" err="1" smtClean="0"/>
              <a:t>tinh</a:t>
            </a:r>
            <a:r>
              <a:rPr lang="en-US" dirty="0" smtClean="0"/>
              <a:t> (</a:t>
            </a:r>
            <a:r>
              <a:rPr lang="en-US" dirty="0" err="1" smtClean="0"/>
              <a:t>viagra</a:t>
            </a:r>
            <a:r>
              <a:rPr lang="en-US" dirty="0" smtClean="0"/>
              <a:t>)</a:t>
            </a:r>
            <a:endParaRPr lang="en-US" dirty="0" smtClean="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Mephedrone</a:t>
            </a:r>
            <a:endParaRPr lang="en-US" dirty="0"/>
          </a:p>
        </p:txBody>
      </p:sp>
      <p:sp>
        <p:nvSpPr>
          <p:cNvPr id="3" name="Content Placeholder 2"/>
          <p:cNvSpPr>
            <a:spLocks noGrp="1"/>
          </p:cNvSpPr>
          <p:nvPr>
            <p:ph idx="1"/>
          </p:nvPr>
        </p:nvSpPr>
        <p:spPr/>
        <p:txBody>
          <a:bodyPr/>
          <a:lstStyle/>
          <a:p>
            <a:r>
              <a:rPr lang="en-US" dirty="0" err="1" smtClean="0"/>
              <a:t>Cảm</a:t>
            </a:r>
            <a:r>
              <a:rPr lang="en-US" dirty="0" smtClean="0"/>
              <a:t> </a:t>
            </a:r>
            <a:r>
              <a:rPr lang="en-US" dirty="0" err="1" smtClean="0"/>
              <a:t>thấy</a:t>
            </a:r>
            <a:r>
              <a:rPr lang="en-US" dirty="0" smtClean="0"/>
              <a:t> </a:t>
            </a:r>
            <a:r>
              <a:rPr lang="en-US" dirty="0" err="1" smtClean="0"/>
              <a:t>vui</a:t>
            </a:r>
            <a:r>
              <a:rPr lang="en-US" dirty="0" smtClean="0"/>
              <a:t> </a:t>
            </a:r>
            <a:r>
              <a:rPr lang="en-US" dirty="0" err="1" smtClean="0"/>
              <a:t>vẻ</a:t>
            </a:r>
            <a:r>
              <a:rPr lang="en-US" dirty="0" smtClean="0"/>
              <a:t>, </a:t>
            </a:r>
            <a:r>
              <a:rPr lang="en-US" dirty="0" err="1" smtClean="0"/>
              <a:t>hứng</a:t>
            </a:r>
            <a:r>
              <a:rPr lang="en-US" dirty="0" smtClean="0"/>
              <a:t> </a:t>
            </a:r>
            <a:r>
              <a:rPr lang="en-US" dirty="0" err="1" smtClean="0"/>
              <a:t>tình</a:t>
            </a:r>
            <a:r>
              <a:rPr lang="en-US" dirty="0" smtClean="0"/>
              <a:t>, </a:t>
            </a:r>
            <a:r>
              <a:rPr lang="en-US" dirty="0" err="1" smtClean="0"/>
              <a:t>tỉnh</a:t>
            </a:r>
            <a:r>
              <a:rPr lang="en-US" dirty="0" smtClean="0"/>
              <a:t> </a:t>
            </a:r>
            <a:r>
              <a:rPr lang="en-US" dirty="0" err="1" smtClean="0"/>
              <a:t>táo</a:t>
            </a:r>
            <a:r>
              <a:rPr lang="en-US" dirty="0" smtClean="0"/>
              <a:t>, </a:t>
            </a:r>
            <a:r>
              <a:rPr lang="en-US" dirty="0" err="1" smtClean="0"/>
              <a:t>thông</a:t>
            </a:r>
            <a:r>
              <a:rPr lang="en-US" dirty="0" smtClean="0"/>
              <a:t> </a:t>
            </a:r>
            <a:r>
              <a:rPr lang="en-US" dirty="0" err="1" smtClean="0"/>
              <a:t>cảm</a:t>
            </a:r>
            <a:r>
              <a:rPr lang="en-US" dirty="0" smtClean="0"/>
              <a:t> </a:t>
            </a:r>
            <a:r>
              <a:rPr lang="en-US" dirty="0" err="1" smtClean="0"/>
              <a:t>với</a:t>
            </a:r>
            <a:r>
              <a:rPr lang="en-US" dirty="0" smtClean="0"/>
              <a:t> </a:t>
            </a:r>
            <a:r>
              <a:rPr lang="en-US" dirty="0" err="1" smtClean="0"/>
              <a:t>chung</a:t>
            </a:r>
            <a:r>
              <a:rPr lang="en-US" dirty="0" smtClean="0"/>
              <a:t> </a:t>
            </a:r>
            <a:r>
              <a:rPr lang="en-US" dirty="0" err="1" smtClean="0"/>
              <a:t>quanh</a:t>
            </a:r>
            <a:r>
              <a:rPr lang="en-US" dirty="0" smtClean="0"/>
              <a:t>, </a:t>
            </a:r>
            <a:r>
              <a:rPr lang="en-US" dirty="0" err="1" smtClean="0"/>
              <a:t>tự</a:t>
            </a:r>
            <a:r>
              <a:rPr lang="en-US" dirty="0" smtClean="0"/>
              <a:t> tin, </a:t>
            </a:r>
            <a:r>
              <a:rPr lang="en-US" dirty="0" err="1" smtClean="0"/>
              <a:t>nói</a:t>
            </a:r>
            <a:r>
              <a:rPr lang="en-US" dirty="0" smtClean="0"/>
              <a:t> </a:t>
            </a:r>
            <a:r>
              <a:rPr lang="en-US" dirty="0" err="1" smtClean="0"/>
              <a:t>nhiều</a:t>
            </a:r>
            <a:r>
              <a:rPr lang="en-US" dirty="0" smtClean="0"/>
              <a:t> (</a:t>
            </a:r>
            <a:r>
              <a:rPr lang="en-US" dirty="0" err="1" smtClean="0"/>
              <a:t>giống</a:t>
            </a:r>
            <a:r>
              <a:rPr lang="en-US" dirty="0" smtClean="0"/>
              <a:t> </a:t>
            </a:r>
            <a:r>
              <a:rPr lang="en-US" dirty="0" err="1" smtClean="0"/>
              <a:t>như</a:t>
            </a:r>
            <a:r>
              <a:rPr lang="en-US" dirty="0" smtClean="0"/>
              <a:t> </a:t>
            </a:r>
            <a:r>
              <a:rPr lang="en-US" dirty="0" err="1" smtClean="0"/>
              <a:t>là</a:t>
            </a:r>
            <a:r>
              <a:rPr lang="en-US" dirty="0" smtClean="0"/>
              <a:t> </a:t>
            </a:r>
            <a:r>
              <a:rPr lang="en-US" dirty="0" err="1" smtClean="0"/>
              <a:t>hỗn</a:t>
            </a:r>
            <a:r>
              <a:rPr lang="en-US" dirty="0" smtClean="0"/>
              <a:t> </a:t>
            </a:r>
            <a:r>
              <a:rPr lang="en-US" dirty="0" err="1" smtClean="0"/>
              <a:t>hợp</a:t>
            </a:r>
            <a:r>
              <a:rPr lang="en-US" dirty="0" smtClean="0"/>
              <a:t> </a:t>
            </a:r>
            <a:r>
              <a:rPr lang="en-US" dirty="0" err="1" smtClean="0"/>
              <a:t>giữa</a:t>
            </a:r>
            <a:r>
              <a:rPr lang="en-US" dirty="0" smtClean="0"/>
              <a:t> MDMA và </a:t>
            </a:r>
            <a:r>
              <a:rPr lang="en-US" dirty="0" err="1" smtClean="0"/>
              <a:t>cocain</a:t>
            </a:r>
            <a:r>
              <a:rPr lang="en-US" dirty="0" smtClean="0"/>
              <a:t>)</a:t>
            </a:r>
          </a:p>
          <a:p>
            <a:r>
              <a:rPr lang="en-US" dirty="0" smtClean="0"/>
              <a:t>Comedown: </a:t>
            </a:r>
            <a:r>
              <a:rPr lang="en-US" dirty="0" err="1" smtClean="0"/>
              <a:t>mệt</a:t>
            </a:r>
            <a:r>
              <a:rPr lang="en-US" dirty="0" smtClean="0"/>
              <a:t>, </a:t>
            </a:r>
            <a:r>
              <a:rPr lang="en-US" dirty="0" err="1" smtClean="0"/>
              <a:t>trầm</a:t>
            </a:r>
            <a:r>
              <a:rPr lang="en-US" dirty="0" smtClean="0"/>
              <a:t> </a:t>
            </a:r>
            <a:r>
              <a:rPr lang="en-US" dirty="0" err="1" smtClean="0"/>
              <a:t>cảm</a:t>
            </a:r>
            <a:r>
              <a:rPr lang="en-US" dirty="0" smtClean="0"/>
              <a:t>, </a:t>
            </a:r>
            <a:r>
              <a:rPr lang="en-US" dirty="0" err="1" smtClean="0"/>
              <a:t>khó</a:t>
            </a:r>
            <a:r>
              <a:rPr lang="en-US" dirty="0" smtClean="0"/>
              <a:t> </a:t>
            </a:r>
            <a:r>
              <a:rPr lang="en-US" dirty="0" err="1" smtClean="0"/>
              <a:t>tập</a:t>
            </a:r>
            <a:r>
              <a:rPr lang="en-US" dirty="0" smtClean="0"/>
              <a:t> trung trong </a:t>
            </a:r>
            <a:r>
              <a:rPr lang="en-US" dirty="0" err="1" smtClean="0"/>
              <a:t>vài</a:t>
            </a:r>
            <a:r>
              <a:rPr lang="en-US" dirty="0" smtClean="0"/>
              <a:t> </a:t>
            </a:r>
            <a:r>
              <a:rPr lang="en-US" dirty="0" err="1" smtClean="0"/>
              <a:t>ngày</a:t>
            </a:r>
            <a:endParaRPr lang="en-US" dirty="0" smtClean="0"/>
          </a:p>
          <a:p>
            <a:r>
              <a:rPr lang="en-US" dirty="0" err="1" smtClean="0"/>
              <a:t>Gây</a:t>
            </a:r>
            <a:r>
              <a:rPr lang="en-US" dirty="0" smtClean="0"/>
              <a:t> </a:t>
            </a:r>
            <a:r>
              <a:rPr lang="en-US" dirty="0" err="1" smtClean="0"/>
              <a:t>loét</a:t>
            </a:r>
            <a:r>
              <a:rPr lang="en-US" dirty="0" smtClean="0"/>
              <a:t>, </a:t>
            </a:r>
            <a:r>
              <a:rPr lang="en-US" dirty="0" err="1" smtClean="0"/>
              <a:t>lở</a:t>
            </a:r>
            <a:r>
              <a:rPr lang="en-US" dirty="0" smtClean="0"/>
              <a:t> </a:t>
            </a:r>
            <a:r>
              <a:rPr lang="en-US" dirty="0" err="1" smtClean="0"/>
              <a:t>miện</a:t>
            </a:r>
            <a:r>
              <a:rPr lang="en-US" dirty="0" err="1" smtClean="0"/>
              <a:t>g</a:t>
            </a:r>
            <a:r>
              <a:rPr lang="en-US" dirty="0" smtClean="0"/>
              <a:t> do </a:t>
            </a:r>
            <a:r>
              <a:rPr lang="en-US" dirty="0" err="1" smtClean="0"/>
              <a:t>nghiến</a:t>
            </a:r>
            <a:r>
              <a:rPr lang="en-US" dirty="0" smtClean="0"/>
              <a:t> </a:t>
            </a:r>
            <a:r>
              <a:rPr lang="en-US" dirty="0" err="1" smtClean="0"/>
              <a:t>răng</a:t>
            </a:r>
            <a:r>
              <a:rPr lang="en-US" dirty="0" smtClean="0"/>
              <a:t>, </a:t>
            </a:r>
            <a:r>
              <a:rPr lang="en-US" dirty="0" err="1" smtClean="0"/>
              <a:t>cắn</a:t>
            </a:r>
            <a:r>
              <a:rPr lang="en-US" dirty="0" smtClean="0"/>
              <a:t> </a:t>
            </a:r>
            <a:r>
              <a:rPr lang="en-US" dirty="0" err="1" smtClean="0"/>
              <a:t>lưỡi</a:t>
            </a:r>
            <a:endParaRPr lang="en-US" dirty="0" smtClean="0"/>
          </a:p>
          <a:p>
            <a:r>
              <a:rPr lang="en-US" dirty="0" err="1" smtClean="0"/>
              <a:t>Có</a:t>
            </a:r>
            <a:r>
              <a:rPr lang="en-US" dirty="0" smtClean="0"/>
              <a:t> </a:t>
            </a:r>
            <a:r>
              <a:rPr lang="en-US" dirty="0" err="1" smtClean="0"/>
              <a:t>thể</a:t>
            </a:r>
            <a:r>
              <a:rPr lang="en-US" dirty="0" smtClean="0"/>
              <a:t> </a:t>
            </a:r>
            <a:r>
              <a:rPr lang="en-US" dirty="0" err="1" smtClean="0"/>
              <a:t>gây</a:t>
            </a:r>
            <a:r>
              <a:rPr lang="en-US" dirty="0" smtClean="0"/>
              <a:t> </a:t>
            </a:r>
            <a:r>
              <a:rPr lang="en-US" dirty="0" err="1" smtClean="0"/>
              <a:t>nhưng</a:t>
            </a:r>
            <a:r>
              <a:rPr lang="en-US" dirty="0" smtClean="0"/>
              <a:t> </a:t>
            </a:r>
            <a:r>
              <a:rPr lang="en-US" dirty="0" err="1" smtClean="0"/>
              <a:t>thở</a:t>
            </a:r>
            <a:r>
              <a:rPr lang="en-US" dirty="0" smtClean="0"/>
              <a:t> </a:t>
            </a:r>
            <a:r>
              <a:rPr lang="en-US" dirty="0" err="1" smtClean="0"/>
              <a:t>nếu</a:t>
            </a:r>
            <a:r>
              <a:rPr lang="en-US" dirty="0" smtClean="0"/>
              <a:t> </a:t>
            </a:r>
            <a:r>
              <a:rPr lang="en-US" dirty="0" err="1" smtClean="0"/>
              <a:t>dùng</a:t>
            </a:r>
            <a:r>
              <a:rPr lang="en-US" dirty="0" smtClean="0"/>
              <a:t> </a:t>
            </a:r>
            <a:r>
              <a:rPr lang="en-US" dirty="0" err="1" smtClean="0"/>
              <a:t>chung</a:t>
            </a:r>
            <a:r>
              <a:rPr lang="en-US" dirty="0" smtClean="0"/>
              <a:t> </a:t>
            </a:r>
            <a:r>
              <a:rPr lang="en-US" dirty="0" err="1" smtClean="0"/>
              <a:t>với</a:t>
            </a:r>
            <a:r>
              <a:rPr lang="en-US" dirty="0" smtClean="0"/>
              <a:t> </a:t>
            </a:r>
            <a:r>
              <a:rPr lang="en-US" dirty="0" err="1" smtClean="0"/>
              <a:t>rượu</a:t>
            </a:r>
            <a:endParaRPr lang="en-US" dirty="0" smtClean="0"/>
          </a:p>
          <a:p>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Mephedrone</a:t>
            </a:r>
            <a:endParaRPr lang="en-US" dirty="0"/>
          </a:p>
        </p:txBody>
      </p:sp>
      <p:sp>
        <p:nvSpPr>
          <p:cNvPr id="3" name="Content Placeholder 2"/>
          <p:cNvSpPr>
            <a:spLocks noGrp="1"/>
          </p:cNvSpPr>
          <p:nvPr>
            <p:ph idx="1"/>
          </p:nvPr>
        </p:nvSpPr>
        <p:spPr/>
        <p:txBody>
          <a:bodyPr/>
          <a:lstStyle/>
          <a:p>
            <a:r>
              <a:rPr lang="en-US" dirty="0" smtClean="0"/>
              <a:t>Trong </a:t>
            </a:r>
            <a:r>
              <a:rPr lang="en-US" dirty="0" err="1" smtClean="0"/>
              <a:t>tình</a:t>
            </a:r>
            <a:r>
              <a:rPr lang="en-US" dirty="0" smtClean="0"/>
              <a:t> </a:t>
            </a:r>
            <a:r>
              <a:rPr lang="en-US" dirty="0" err="1" smtClean="0"/>
              <a:t>dục</a:t>
            </a:r>
            <a:r>
              <a:rPr lang="en-US" dirty="0" smtClean="0"/>
              <a:t>: </a:t>
            </a:r>
            <a:r>
              <a:rPr lang="en-US" dirty="0" err="1" smtClean="0"/>
              <a:t>Cảm</a:t>
            </a:r>
            <a:r>
              <a:rPr lang="en-US" dirty="0" smtClean="0"/>
              <a:t> </a:t>
            </a:r>
            <a:r>
              <a:rPr lang="en-US" dirty="0" err="1" smtClean="0"/>
              <a:t>giác</a:t>
            </a:r>
            <a:r>
              <a:rPr lang="en-US" dirty="0" smtClean="0"/>
              <a:t>  </a:t>
            </a:r>
            <a:r>
              <a:rPr lang="en-US" dirty="0" err="1" smtClean="0"/>
              <a:t>tỉnh</a:t>
            </a:r>
            <a:r>
              <a:rPr lang="en-US" dirty="0" smtClean="0"/>
              <a:t> </a:t>
            </a:r>
            <a:r>
              <a:rPr lang="en-US" dirty="0" err="1" smtClean="0"/>
              <a:t>táo</a:t>
            </a:r>
            <a:r>
              <a:rPr lang="en-US" dirty="0" smtClean="0"/>
              <a:t>, </a:t>
            </a:r>
            <a:r>
              <a:rPr lang="en-US" dirty="0" err="1" smtClean="0"/>
              <a:t>hứng</a:t>
            </a:r>
            <a:r>
              <a:rPr lang="en-US" dirty="0" smtClean="0"/>
              <a:t> </a:t>
            </a:r>
            <a:r>
              <a:rPr lang="en-US" dirty="0" err="1" smtClean="0"/>
              <a:t>tình</a:t>
            </a:r>
            <a:r>
              <a:rPr lang="en-US" dirty="0" smtClean="0"/>
              <a:t>, </a:t>
            </a:r>
            <a:r>
              <a:rPr lang="en-US" dirty="0" err="1" smtClean="0"/>
              <a:t>vui</a:t>
            </a:r>
            <a:r>
              <a:rPr lang="en-US" dirty="0" smtClean="0"/>
              <a:t> </a:t>
            </a:r>
            <a:r>
              <a:rPr lang="en-US" dirty="0" err="1" smtClean="0"/>
              <a:t>vẻ</a:t>
            </a:r>
            <a:endParaRPr lang="en-US" dirty="0" smtClean="0"/>
          </a:p>
          <a:p>
            <a:r>
              <a:rPr lang="en-US" dirty="0" err="1" smtClean="0"/>
              <a:t>Dùng</a:t>
            </a:r>
            <a:r>
              <a:rPr lang="en-US" dirty="0" smtClean="0"/>
              <a:t> </a:t>
            </a:r>
            <a:r>
              <a:rPr lang="en-US" dirty="0" err="1" smtClean="0"/>
              <a:t>chung</a:t>
            </a:r>
            <a:r>
              <a:rPr lang="en-US" dirty="0" smtClean="0"/>
              <a:t> </a:t>
            </a:r>
            <a:r>
              <a:rPr lang="en-US" dirty="0" err="1" smtClean="0"/>
              <a:t>với</a:t>
            </a:r>
            <a:r>
              <a:rPr lang="en-US" dirty="0" smtClean="0"/>
              <a:t> GHB </a:t>
            </a:r>
            <a:r>
              <a:rPr lang="en-US" dirty="0" err="1" smtClean="0"/>
              <a:t>để</a:t>
            </a:r>
            <a:r>
              <a:rPr lang="en-US" dirty="0" smtClean="0"/>
              <a:t> </a:t>
            </a:r>
            <a:r>
              <a:rPr lang="en-US" dirty="0" err="1" smtClean="0"/>
              <a:t>tỉnh</a:t>
            </a:r>
            <a:r>
              <a:rPr lang="en-US" dirty="0" smtClean="0"/>
              <a:t> </a:t>
            </a:r>
            <a:r>
              <a:rPr lang="en-US" dirty="0" err="1" smtClean="0"/>
              <a:t>táo</a:t>
            </a:r>
            <a:r>
              <a:rPr lang="en-US" dirty="0" smtClean="0"/>
              <a:t> </a:t>
            </a:r>
            <a:r>
              <a:rPr lang="en-US" dirty="0" err="1" smtClean="0"/>
              <a:t>chống</a:t>
            </a:r>
            <a:r>
              <a:rPr lang="en-US" dirty="0" smtClean="0"/>
              <a:t> </a:t>
            </a:r>
            <a:r>
              <a:rPr lang="en-US" dirty="0" err="1" smtClean="0"/>
              <a:t>lại</a:t>
            </a:r>
            <a:r>
              <a:rPr lang="en-US" dirty="0" smtClean="0"/>
              <a:t> </a:t>
            </a:r>
            <a:r>
              <a:rPr lang="en-US" dirty="0" err="1" smtClean="0"/>
              <a:t>cảm</a:t>
            </a:r>
            <a:r>
              <a:rPr lang="en-US" dirty="0" smtClean="0"/>
              <a:t> </a:t>
            </a:r>
            <a:r>
              <a:rPr lang="en-US" dirty="0" err="1" smtClean="0"/>
              <a:t>giác</a:t>
            </a:r>
            <a:r>
              <a:rPr lang="en-US" dirty="0" smtClean="0"/>
              <a:t> </a:t>
            </a:r>
            <a:r>
              <a:rPr lang="en-US" dirty="0" err="1" smtClean="0"/>
              <a:t>buổi</a:t>
            </a:r>
            <a:r>
              <a:rPr lang="en-US" dirty="0" smtClean="0"/>
              <a:t> </a:t>
            </a:r>
            <a:r>
              <a:rPr lang="en-US" dirty="0" err="1" smtClean="0"/>
              <a:t>ngủ</a:t>
            </a:r>
            <a:r>
              <a:rPr lang="en-US" dirty="0" smtClean="0"/>
              <a:t> do GHB</a:t>
            </a:r>
          </a:p>
          <a:p>
            <a:r>
              <a:rPr lang="en-US" dirty="0" err="1" smtClean="0"/>
              <a:t>Có</a:t>
            </a:r>
            <a:r>
              <a:rPr lang="en-US" dirty="0" smtClean="0"/>
              <a:t> </a:t>
            </a:r>
            <a:r>
              <a:rPr lang="en-US" dirty="0" err="1" smtClean="0"/>
              <a:t>thể</a:t>
            </a:r>
            <a:r>
              <a:rPr lang="en-US" dirty="0" smtClean="0"/>
              <a:t> </a:t>
            </a:r>
            <a:r>
              <a:rPr lang="en-US" dirty="0" err="1" smtClean="0"/>
              <a:t>gây</a:t>
            </a:r>
            <a:r>
              <a:rPr lang="en-US" dirty="0" smtClean="0"/>
              <a:t> </a:t>
            </a:r>
            <a:r>
              <a:rPr lang="en-US" dirty="0" err="1" smtClean="0"/>
              <a:t>rối</a:t>
            </a:r>
            <a:r>
              <a:rPr lang="en-US" dirty="0" smtClean="0"/>
              <a:t> </a:t>
            </a:r>
            <a:r>
              <a:rPr lang="en-US" dirty="0" err="1" smtClean="0"/>
              <a:t>loạn</a:t>
            </a:r>
            <a:r>
              <a:rPr lang="en-US" dirty="0" smtClean="0"/>
              <a:t> </a:t>
            </a:r>
            <a:r>
              <a:rPr lang="en-US" dirty="0" err="1" smtClean="0"/>
              <a:t>cương</a:t>
            </a:r>
            <a:r>
              <a:rPr lang="en-US" dirty="0" smtClean="0"/>
              <a:t> và </a:t>
            </a:r>
            <a:r>
              <a:rPr lang="en-US" dirty="0" err="1" smtClean="0"/>
              <a:t>xuất</a:t>
            </a:r>
            <a:r>
              <a:rPr lang="en-US" dirty="0" smtClean="0"/>
              <a:t> </a:t>
            </a:r>
            <a:r>
              <a:rPr lang="en-US" dirty="0" err="1" smtClean="0"/>
              <a:t>tinh</a:t>
            </a:r>
            <a:r>
              <a:rPr lang="en-US" dirty="0" smtClean="0"/>
              <a:t>: </a:t>
            </a:r>
            <a:r>
              <a:rPr lang="en-US" dirty="0" err="1" smtClean="0"/>
              <a:t>thường</a:t>
            </a:r>
            <a:r>
              <a:rPr lang="en-US" dirty="0" smtClean="0"/>
              <a:t> </a:t>
            </a:r>
            <a:r>
              <a:rPr lang="en-US" dirty="0" err="1" smtClean="0"/>
              <a:t>dùng</a:t>
            </a:r>
            <a:r>
              <a:rPr lang="en-US" dirty="0" smtClean="0"/>
              <a:t> </a:t>
            </a:r>
            <a:r>
              <a:rPr lang="en-US" dirty="0" err="1" smtClean="0"/>
              <a:t>chung</a:t>
            </a:r>
            <a:r>
              <a:rPr lang="en-US" dirty="0" smtClean="0"/>
              <a:t> </a:t>
            </a:r>
            <a:r>
              <a:rPr lang="en-US" dirty="0" err="1" smtClean="0"/>
              <a:t>với</a:t>
            </a:r>
            <a:r>
              <a:rPr lang="en-US" dirty="0" smtClean="0"/>
              <a:t> </a:t>
            </a:r>
            <a:r>
              <a:rPr lang="en-US" dirty="0" err="1" smtClean="0"/>
              <a:t>viagra</a:t>
            </a:r>
            <a:endParaRPr lang="en-US" dirty="0" smtClean="0"/>
          </a:p>
          <a:p>
            <a:r>
              <a:rPr lang="en-US" dirty="0" err="1" smtClean="0"/>
              <a:t>Dùng</a:t>
            </a:r>
            <a:r>
              <a:rPr lang="en-US" dirty="0" smtClean="0"/>
              <a:t> </a:t>
            </a:r>
            <a:r>
              <a:rPr lang="en-US" dirty="0" err="1" smtClean="0"/>
              <a:t>chung</a:t>
            </a:r>
            <a:r>
              <a:rPr lang="en-US" dirty="0" smtClean="0"/>
              <a:t> </a:t>
            </a:r>
            <a:r>
              <a:rPr lang="en-US" dirty="0" err="1" smtClean="0"/>
              <a:t>với</a:t>
            </a:r>
            <a:r>
              <a:rPr lang="en-US" dirty="0" smtClean="0"/>
              <a:t> ma </a:t>
            </a:r>
            <a:r>
              <a:rPr lang="en-US" dirty="0" err="1" smtClean="0"/>
              <a:t>túy</a:t>
            </a:r>
            <a:r>
              <a:rPr lang="en-US" dirty="0" smtClean="0"/>
              <a:t> </a:t>
            </a:r>
            <a:r>
              <a:rPr lang="en-US" dirty="0" err="1" smtClean="0"/>
              <a:t>khác</a:t>
            </a:r>
            <a:r>
              <a:rPr lang="en-US" dirty="0" smtClean="0"/>
              <a:t> </a:t>
            </a:r>
            <a:r>
              <a:rPr lang="en-US" dirty="0" err="1" smtClean="0"/>
              <a:t>gây</a:t>
            </a:r>
            <a:r>
              <a:rPr lang="en-US" dirty="0" smtClean="0"/>
              <a:t> </a:t>
            </a:r>
            <a:r>
              <a:rPr lang="en-US" dirty="0" err="1" smtClean="0"/>
              <a:t>phản</a:t>
            </a:r>
            <a:r>
              <a:rPr lang="en-US" dirty="0" smtClean="0"/>
              <a:t> </a:t>
            </a:r>
            <a:r>
              <a:rPr lang="en-US" dirty="0" err="1" smtClean="0"/>
              <a:t>ứng</a:t>
            </a:r>
            <a:r>
              <a:rPr lang="en-US" dirty="0" smtClean="0"/>
              <a:t> </a:t>
            </a:r>
            <a:r>
              <a:rPr lang="en-US" dirty="0" err="1" smtClean="0"/>
              <a:t>không</a:t>
            </a:r>
            <a:r>
              <a:rPr lang="en-US" dirty="0" smtClean="0"/>
              <a:t> </a:t>
            </a:r>
            <a:r>
              <a:rPr lang="en-US" dirty="0" err="1" smtClean="0"/>
              <a:t>tiên</a:t>
            </a:r>
            <a:r>
              <a:rPr lang="en-US" dirty="0" smtClean="0"/>
              <a:t> </a:t>
            </a:r>
            <a:r>
              <a:rPr lang="en-US" dirty="0" err="1" smtClean="0"/>
              <a:t>đoán</a:t>
            </a:r>
            <a:r>
              <a:rPr lang="en-US" dirty="0" smtClean="0"/>
              <a:t> </a:t>
            </a:r>
            <a:r>
              <a:rPr lang="en-US" dirty="0" err="1" smtClean="0"/>
              <a:t>được</a:t>
            </a:r>
            <a:r>
              <a:rPr lang="en-US" dirty="0" smtClean="0"/>
              <a:t>,  </a:t>
            </a:r>
            <a:r>
              <a:rPr lang="en-US" dirty="0" err="1" smtClean="0"/>
              <a:t>giảm</a:t>
            </a:r>
            <a:r>
              <a:rPr lang="en-US" dirty="0" smtClean="0"/>
              <a:t> </a:t>
            </a:r>
            <a:r>
              <a:rPr lang="en-US" dirty="0" err="1" smtClean="0"/>
              <a:t>nhận</a:t>
            </a:r>
            <a:r>
              <a:rPr lang="en-US" dirty="0" smtClean="0"/>
              <a:t> </a:t>
            </a:r>
            <a:r>
              <a:rPr lang="en-US" dirty="0" err="1" smtClean="0"/>
              <a:t>thức</a:t>
            </a:r>
            <a:r>
              <a:rPr lang="en-US" dirty="0" smtClean="0"/>
              <a:t> và </a:t>
            </a:r>
            <a:r>
              <a:rPr lang="en-US" dirty="0" err="1" smtClean="0"/>
              <a:t>sự</a:t>
            </a:r>
            <a:r>
              <a:rPr lang="en-US" dirty="0" smtClean="0"/>
              <a:t> </a:t>
            </a:r>
            <a:r>
              <a:rPr lang="en-US" dirty="0" err="1" smtClean="0"/>
              <a:t>ức</a:t>
            </a:r>
            <a:r>
              <a:rPr lang="en-US" dirty="0" smtClean="0"/>
              <a:t> </a:t>
            </a:r>
            <a:r>
              <a:rPr lang="en-US" dirty="0" err="1" smtClean="0"/>
              <a:t>chế</a:t>
            </a:r>
            <a:r>
              <a:rPr lang="en-US" dirty="0" smtClean="0"/>
              <a:t>: </a:t>
            </a:r>
            <a:r>
              <a:rPr lang="en-US" dirty="0" err="1" smtClean="0"/>
              <a:t>có</a:t>
            </a:r>
            <a:r>
              <a:rPr lang="en-US" dirty="0" smtClean="0"/>
              <a:t> </a:t>
            </a:r>
            <a:r>
              <a:rPr lang="en-US" dirty="0" err="1" smtClean="0"/>
              <a:t>tình</a:t>
            </a:r>
            <a:r>
              <a:rPr lang="en-US" dirty="0" smtClean="0"/>
              <a:t> </a:t>
            </a:r>
            <a:r>
              <a:rPr lang="en-US" dirty="0" err="1" smtClean="0"/>
              <a:t>dục</a:t>
            </a:r>
            <a:r>
              <a:rPr lang="en-US" dirty="0" smtClean="0"/>
              <a:t> </a:t>
            </a:r>
            <a:r>
              <a:rPr lang="en-US" dirty="0" err="1" smtClean="0"/>
              <a:t>với</a:t>
            </a:r>
            <a:r>
              <a:rPr lang="en-US" dirty="0" smtClean="0"/>
              <a:t> </a:t>
            </a:r>
            <a:r>
              <a:rPr lang="en-US" dirty="0" err="1" smtClean="0"/>
              <a:t>người</a:t>
            </a:r>
            <a:r>
              <a:rPr lang="en-US" dirty="0" smtClean="0"/>
              <a:t> và </a:t>
            </a:r>
            <a:r>
              <a:rPr lang="en-US" dirty="0" err="1" smtClean="0"/>
              <a:t>tình</a:t>
            </a:r>
            <a:r>
              <a:rPr lang="en-US" dirty="0" smtClean="0"/>
              <a:t> </a:t>
            </a:r>
            <a:r>
              <a:rPr lang="en-US" dirty="0" err="1" smtClean="0"/>
              <a:t>huống</a:t>
            </a:r>
            <a:r>
              <a:rPr lang="en-US" dirty="0" smtClean="0"/>
              <a:t> </a:t>
            </a:r>
            <a:r>
              <a:rPr lang="en-US" dirty="0" err="1" smtClean="0"/>
              <a:t>mà</a:t>
            </a:r>
            <a:r>
              <a:rPr lang="en-US" dirty="0" smtClean="0"/>
              <a:t> </a:t>
            </a:r>
            <a:r>
              <a:rPr lang="en-US" dirty="0" err="1" smtClean="0"/>
              <a:t>thông</a:t>
            </a:r>
            <a:r>
              <a:rPr lang="en-US" dirty="0" smtClean="0"/>
              <a:t> </a:t>
            </a:r>
            <a:r>
              <a:rPr lang="en-US" dirty="0" err="1" smtClean="0"/>
              <a:t>thường</a:t>
            </a:r>
            <a:r>
              <a:rPr lang="en-US" dirty="0" smtClean="0"/>
              <a:t> </a:t>
            </a:r>
            <a:r>
              <a:rPr lang="en-US" dirty="0" err="1" smtClean="0"/>
              <a:t>không</a:t>
            </a:r>
            <a:r>
              <a:rPr lang="en-US" dirty="0" smtClean="0"/>
              <a:t> </a:t>
            </a:r>
            <a:r>
              <a:rPr lang="en-US" dirty="0" err="1" smtClean="0"/>
              <a:t>thích</a:t>
            </a: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GHB</a:t>
            </a:r>
            <a:endParaRPr lang="en-US" dirty="0"/>
          </a:p>
        </p:txBody>
      </p:sp>
      <p:sp>
        <p:nvSpPr>
          <p:cNvPr id="3" name="Content Placeholder 2"/>
          <p:cNvSpPr>
            <a:spLocks noGrp="1"/>
          </p:cNvSpPr>
          <p:nvPr>
            <p:ph idx="1"/>
          </p:nvPr>
        </p:nvSpPr>
        <p:spPr/>
        <p:txBody>
          <a:bodyPr/>
          <a:lstStyle/>
          <a:p>
            <a:r>
              <a:rPr lang="en-US" dirty="0" err="1" smtClean="0"/>
              <a:t>Sau</a:t>
            </a:r>
            <a:r>
              <a:rPr lang="en-US" dirty="0" smtClean="0"/>
              <a:t> </a:t>
            </a:r>
            <a:r>
              <a:rPr lang="en-US" dirty="0" err="1" smtClean="0"/>
              <a:t>khi</a:t>
            </a:r>
            <a:r>
              <a:rPr lang="en-US" dirty="0" smtClean="0"/>
              <a:t> </a:t>
            </a:r>
            <a:r>
              <a:rPr lang="en-US" dirty="0" err="1" smtClean="0"/>
              <a:t>uống</a:t>
            </a:r>
            <a:r>
              <a:rPr lang="en-US" dirty="0" smtClean="0"/>
              <a:t>, </a:t>
            </a:r>
            <a:r>
              <a:rPr lang="en-US" dirty="0" err="1" smtClean="0"/>
              <a:t>cảm</a:t>
            </a:r>
            <a:r>
              <a:rPr lang="en-US" dirty="0" smtClean="0"/>
              <a:t> </a:t>
            </a:r>
            <a:r>
              <a:rPr lang="en-US" dirty="0" err="1" smtClean="0"/>
              <a:t>giác</a:t>
            </a:r>
            <a:r>
              <a:rPr lang="en-US" dirty="0" smtClean="0"/>
              <a:t> </a:t>
            </a:r>
            <a:r>
              <a:rPr lang="en-US" dirty="0" err="1" smtClean="0"/>
              <a:t>phê</a:t>
            </a:r>
            <a:r>
              <a:rPr lang="en-US" dirty="0" smtClean="0"/>
              <a:t> </a:t>
            </a:r>
            <a:r>
              <a:rPr lang="en-US" dirty="0" err="1" smtClean="0"/>
              <a:t>xuất</a:t>
            </a:r>
            <a:r>
              <a:rPr lang="en-US" dirty="0" smtClean="0"/>
              <a:t> </a:t>
            </a:r>
            <a:r>
              <a:rPr lang="en-US" dirty="0" err="1" smtClean="0"/>
              <a:t>hiện</a:t>
            </a:r>
            <a:r>
              <a:rPr lang="en-US" dirty="0" smtClean="0"/>
              <a:t> </a:t>
            </a:r>
            <a:r>
              <a:rPr lang="en-US" dirty="0" err="1" smtClean="0"/>
              <a:t>sau</a:t>
            </a:r>
            <a:r>
              <a:rPr lang="en-US" dirty="0" smtClean="0"/>
              <a:t> 20 </a:t>
            </a:r>
            <a:r>
              <a:rPr lang="en-US" dirty="0" err="1" smtClean="0"/>
              <a:t>phút</a:t>
            </a:r>
            <a:r>
              <a:rPr lang="en-US" dirty="0" smtClean="0"/>
              <a:t> </a:t>
            </a:r>
            <a:r>
              <a:rPr lang="en-US" dirty="0" err="1" smtClean="0"/>
              <a:t>kéo</a:t>
            </a:r>
            <a:r>
              <a:rPr lang="en-US" dirty="0" smtClean="0"/>
              <a:t> </a:t>
            </a:r>
            <a:r>
              <a:rPr lang="en-US" dirty="0" err="1" smtClean="0"/>
              <a:t>dài</a:t>
            </a:r>
            <a:r>
              <a:rPr lang="en-US" dirty="0" smtClean="0"/>
              <a:t> </a:t>
            </a:r>
            <a:r>
              <a:rPr lang="en-US" dirty="0" err="1" smtClean="0"/>
              <a:t>từ</a:t>
            </a:r>
            <a:r>
              <a:rPr lang="en-US" dirty="0" smtClean="0"/>
              <a:t> 1 </a:t>
            </a:r>
            <a:r>
              <a:rPr lang="en-US" dirty="0" err="1" smtClean="0"/>
              <a:t>đến</a:t>
            </a:r>
            <a:r>
              <a:rPr lang="en-US" dirty="0" smtClean="0"/>
              <a:t> 4 </a:t>
            </a:r>
            <a:r>
              <a:rPr lang="en-US" dirty="0" err="1" smtClean="0"/>
              <a:t>giờ</a:t>
            </a:r>
            <a:endParaRPr lang="en-US" dirty="0" smtClean="0"/>
          </a:p>
          <a:p>
            <a:r>
              <a:rPr lang="en-US" dirty="0" err="1" smtClean="0"/>
              <a:t>Cảm</a:t>
            </a:r>
            <a:r>
              <a:rPr lang="en-US" dirty="0" smtClean="0"/>
              <a:t> </a:t>
            </a:r>
            <a:r>
              <a:rPr lang="en-US" dirty="0" err="1" smtClean="0"/>
              <a:t>giác</a:t>
            </a:r>
            <a:r>
              <a:rPr lang="en-US" dirty="0" smtClean="0"/>
              <a:t> thư </a:t>
            </a:r>
            <a:r>
              <a:rPr lang="en-US" dirty="0" err="1" smtClean="0"/>
              <a:t>thái</a:t>
            </a:r>
            <a:r>
              <a:rPr lang="en-US" dirty="0" smtClean="0"/>
              <a:t>, </a:t>
            </a:r>
            <a:r>
              <a:rPr lang="en-US" dirty="0" err="1" smtClean="0"/>
              <a:t>hứng</a:t>
            </a:r>
            <a:r>
              <a:rPr lang="en-US" dirty="0" smtClean="0"/>
              <a:t> </a:t>
            </a:r>
            <a:r>
              <a:rPr lang="en-US" dirty="0" err="1" smtClean="0"/>
              <a:t>tình</a:t>
            </a:r>
            <a:r>
              <a:rPr lang="en-US" dirty="0" smtClean="0"/>
              <a:t>.</a:t>
            </a:r>
          </a:p>
          <a:p>
            <a:r>
              <a:rPr lang="en-US" dirty="0" smtClean="0"/>
              <a:t>Thường </a:t>
            </a:r>
            <a:r>
              <a:rPr lang="en-US" dirty="0" err="1" smtClean="0"/>
              <a:t>được</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chung</a:t>
            </a:r>
            <a:r>
              <a:rPr lang="en-US" dirty="0" smtClean="0"/>
              <a:t> </a:t>
            </a:r>
            <a:r>
              <a:rPr lang="en-US" dirty="0" err="1" smtClean="0"/>
              <a:t>mới</a:t>
            </a:r>
            <a:r>
              <a:rPr lang="en-US" dirty="0" smtClean="0"/>
              <a:t> </a:t>
            </a:r>
            <a:r>
              <a:rPr lang="en-US" dirty="0" err="1" smtClean="0"/>
              <a:t>methamphetamin</a:t>
            </a:r>
            <a:r>
              <a:rPr lang="en-US" dirty="0" smtClean="0"/>
              <a:t> hay </a:t>
            </a:r>
            <a:r>
              <a:rPr lang="en-US" dirty="0" err="1" smtClean="0"/>
              <a:t>mephedrone</a:t>
            </a:r>
            <a:r>
              <a:rPr lang="en-US" dirty="0" smtClean="0"/>
              <a:t>.</a:t>
            </a:r>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GHB</a:t>
            </a:r>
            <a:endParaRPr lang="en-US" dirty="0"/>
          </a:p>
        </p:txBody>
      </p:sp>
      <p:sp>
        <p:nvSpPr>
          <p:cNvPr id="3" name="Content Placeholder 2"/>
          <p:cNvSpPr>
            <a:spLocks noGrp="1"/>
          </p:cNvSpPr>
          <p:nvPr>
            <p:ph idx="1"/>
          </p:nvPr>
        </p:nvSpPr>
        <p:spPr/>
        <p:txBody>
          <a:bodyPr/>
          <a:lstStyle/>
          <a:p>
            <a:r>
              <a:rPr lang="en-US" dirty="0" err="1" smtClean="0"/>
              <a:t>Bị</a:t>
            </a:r>
            <a:r>
              <a:rPr lang="en-US" dirty="0" smtClean="0"/>
              <a:t> </a:t>
            </a:r>
            <a:r>
              <a:rPr lang="en-US" dirty="0" err="1" smtClean="0"/>
              <a:t>quá</a:t>
            </a:r>
            <a:r>
              <a:rPr lang="en-US" dirty="0" smtClean="0"/>
              <a:t> </a:t>
            </a:r>
            <a:r>
              <a:rPr lang="en-US" dirty="0" err="1" smtClean="0"/>
              <a:t>liều</a:t>
            </a:r>
            <a:r>
              <a:rPr lang="en-US" dirty="0" smtClean="0"/>
              <a:t>: </a:t>
            </a:r>
            <a:r>
              <a:rPr lang="en-US" dirty="0" err="1" smtClean="0"/>
              <a:t>choáng</a:t>
            </a:r>
            <a:r>
              <a:rPr lang="en-US" dirty="0" smtClean="0"/>
              <a:t> </a:t>
            </a:r>
            <a:r>
              <a:rPr lang="en-US" dirty="0" err="1" smtClean="0"/>
              <a:t>váng</a:t>
            </a:r>
            <a:r>
              <a:rPr lang="en-US" dirty="0" smtClean="0"/>
              <a:t>, </a:t>
            </a:r>
            <a:r>
              <a:rPr lang="en-US" dirty="0" err="1" smtClean="0"/>
              <a:t>lẫn</a:t>
            </a:r>
            <a:r>
              <a:rPr lang="en-US" dirty="0" smtClean="0"/>
              <a:t> </a:t>
            </a:r>
            <a:r>
              <a:rPr lang="en-US" dirty="0" err="1" smtClean="0"/>
              <a:t>lộn</a:t>
            </a:r>
            <a:r>
              <a:rPr lang="en-US" dirty="0" smtClean="0"/>
              <a:t>, </a:t>
            </a:r>
            <a:r>
              <a:rPr lang="en-US" dirty="0" err="1" smtClean="0"/>
              <a:t>nôn</a:t>
            </a:r>
            <a:r>
              <a:rPr lang="en-US" dirty="0" smtClean="0"/>
              <a:t> </a:t>
            </a:r>
            <a:r>
              <a:rPr lang="en-US" dirty="0" err="1" smtClean="0"/>
              <a:t>ói</a:t>
            </a:r>
            <a:r>
              <a:rPr lang="en-US" dirty="0" smtClean="0"/>
              <a:t> (</a:t>
            </a:r>
            <a:r>
              <a:rPr lang="en-US" dirty="0" err="1" smtClean="0"/>
              <a:t>có</a:t>
            </a:r>
            <a:r>
              <a:rPr lang="en-US" dirty="0" smtClean="0"/>
              <a:t> </a:t>
            </a:r>
            <a:r>
              <a:rPr lang="en-US" dirty="0" err="1" smtClean="0"/>
              <a:t>thể</a:t>
            </a:r>
            <a:r>
              <a:rPr lang="en-US" dirty="0" smtClean="0"/>
              <a:t> </a:t>
            </a:r>
            <a:r>
              <a:rPr lang="en-US" dirty="0" err="1" smtClean="0"/>
              <a:t>gây</a:t>
            </a:r>
            <a:r>
              <a:rPr lang="en-US" dirty="0" smtClean="0"/>
              <a:t> </a:t>
            </a:r>
            <a:r>
              <a:rPr lang="en-US" dirty="0" err="1" smtClean="0"/>
              <a:t>chết</a:t>
            </a:r>
            <a:r>
              <a:rPr lang="en-US" dirty="0" smtClean="0"/>
              <a:t> do </a:t>
            </a:r>
            <a:r>
              <a:rPr lang="en-US" dirty="0" err="1" smtClean="0"/>
              <a:t>làm</a:t>
            </a:r>
            <a:r>
              <a:rPr lang="en-US" dirty="0" smtClean="0"/>
              <a:t> </a:t>
            </a:r>
            <a:r>
              <a:rPr lang="en-US" dirty="0" err="1" smtClean="0"/>
              <a:t>ngạt</a:t>
            </a:r>
            <a:r>
              <a:rPr lang="en-US" dirty="0" smtClean="0"/>
              <a:t>); co </a:t>
            </a:r>
            <a:r>
              <a:rPr lang="en-US" dirty="0" err="1" smtClean="0"/>
              <a:t>giật</a:t>
            </a:r>
            <a:r>
              <a:rPr lang="en-US" dirty="0" smtClean="0"/>
              <a:t>, </a:t>
            </a:r>
            <a:r>
              <a:rPr lang="en-US" dirty="0" err="1" smtClean="0"/>
              <a:t>hôn</a:t>
            </a:r>
            <a:r>
              <a:rPr lang="en-US" dirty="0" smtClean="0"/>
              <a:t> </a:t>
            </a:r>
            <a:r>
              <a:rPr lang="en-US" dirty="0" err="1" smtClean="0"/>
              <a:t>mê</a:t>
            </a:r>
            <a:r>
              <a:rPr lang="en-US" dirty="0" smtClean="0"/>
              <a:t> và </a:t>
            </a:r>
            <a:r>
              <a:rPr lang="en-US" dirty="0" err="1" smtClean="0"/>
              <a:t>tử</a:t>
            </a:r>
            <a:r>
              <a:rPr lang="en-US" dirty="0" smtClean="0"/>
              <a:t> </a:t>
            </a:r>
            <a:r>
              <a:rPr lang="en-US" dirty="0" err="1" smtClean="0"/>
              <a:t>vong</a:t>
            </a:r>
            <a:r>
              <a:rPr lang="en-US" dirty="0" smtClean="0"/>
              <a:t>. </a:t>
            </a:r>
            <a:r>
              <a:rPr lang="en-US" dirty="0" err="1" smtClean="0"/>
              <a:t>Có</a:t>
            </a:r>
            <a:r>
              <a:rPr lang="en-US" dirty="0" smtClean="0"/>
              <a:t> </a:t>
            </a:r>
            <a:r>
              <a:rPr lang="en-US" dirty="0" err="1" smtClean="0"/>
              <a:t>liên</a:t>
            </a:r>
            <a:r>
              <a:rPr lang="en-US" dirty="0" smtClean="0"/>
              <a:t> </a:t>
            </a:r>
            <a:r>
              <a:rPr lang="en-US" dirty="0" err="1" smtClean="0"/>
              <a:t>quan</a:t>
            </a:r>
            <a:r>
              <a:rPr lang="en-US" dirty="0" smtClean="0"/>
              <a:t> </a:t>
            </a:r>
            <a:r>
              <a:rPr lang="en-US" dirty="0" err="1" smtClean="0"/>
              <a:t>đến</a:t>
            </a:r>
            <a:r>
              <a:rPr lang="en-US" dirty="0" smtClean="0"/>
              <a:t> </a:t>
            </a:r>
            <a:r>
              <a:rPr lang="en-US" dirty="0" err="1" smtClean="0"/>
              <a:t>nhiều</a:t>
            </a:r>
            <a:r>
              <a:rPr lang="en-US" dirty="0" smtClean="0"/>
              <a:t> trường </a:t>
            </a:r>
            <a:r>
              <a:rPr lang="en-US" dirty="0" err="1" smtClean="0"/>
              <a:t>hợp</a:t>
            </a:r>
            <a:r>
              <a:rPr lang="en-US" dirty="0" smtClean="0"/>
              <a:t> </a:t>
            </a:r>
            <a:r>
              <a:rPr lang="en-US" dirty="0" err="1" smtClean="0"/>
              <a:t>tử</a:t>
            </a:r>
            <a:r>
              <a:rPr lang="en-US" dirty="0" smtClean="0"/>
              <a:t> </a:t>
            </a:r>
            <a:r>
              <a:rPr lang="en-US" dirty="0" err="1" smtClean="0"/>
              <a:t>vong</a:t>
            </a:r>
            <a:endParaRPr lang="en-US" dirty="0" smtClean="0"/>
          </a:p>
          <a:p>
            <a:r>
              <a:rPr lang="en-US" dirty="0" err="1" smtClean="0"/>
              <a:t>Độ</a:t>
            </a:r>
            <a:r>
              <a:rPr lang="en-US" dirty="0" smtClean="0"/>
              <a:t> </a:t>
            </a:r>
            <a:r>
              <a:rPr lang="en-US" dirty="0" err="1" smtClean="0"/>
              <a:t>mạnh</a:t>
            </a:r>
            <a:r>
              <a:rPr lang="en-US" dirty="0" smtClean="0"/>
              <a:t> </a:t>
            </a:r>
            <a:r>
              <a:rPr lang="en-US" dirty="0" err="1" smtClean="0"/>
              <a:t>của</a:t>
            </a:r>
            <a:r>
              <a:rPr lang="en-US" dirty="0" smtClean="0"/>
              <a:t> GHB </a:t>
            </a:r>
            <a:r>
              <a:rPr lang="en-US" dirty="0" err="1" smtClean="0"/>
              <a:t>rất</a:t>
            </a:r>
            <a:r>
              <a:rPr lang="en-US" dirty="0" smtClean="0"/>
              <a:t> </a:t>
            </a:r>
            <a:r>
              <a:rPr lang="en-US" dirty="0" err="1" smtClean="0"/>
              <a:t>thay</a:t>
            </a:r>
            <a:r>
              <a:rPr lang="en-US" dirty="0" smtClean="0"/>
              <a:t> </a:t>
            </a:r>
            <a:r>
              <a:rPr lang="en-US" dirty="0" err="1" smtClean="0"/>
              <a:t>đổi</a:t>
            </a:r>
            <a:r>
              <a:rPr lang="en-US" dirty="0" smtClean="0"/>
              <a:t> </a:t>
            </a:r>
            <a:r>
              <a:rPr lang="en-US" dirty="0" err="1" smtClean="0"/>
              <a:t>theo</a:t>
            </a:r>
            <a:r>
              <a:rPr lang="en-US" dirty="0" smtClean="0"/>
              <a:t> </a:t>
            </a:r>
            <a:r>
              <a:rPr lang="en-US" dirty="0" err="1" smtClean="0"/>
              <a:t>chế</a:t>
            </a:r>
            <a:r>
              <a:rPr lang="en-US" dirty="0" smtClean="0"/>
              <a:t> </a:t>
            </a:r>
            <a:r>
              <a:rPr lang="en-US" dirty="0" err="1" smtClean="0"/>
              <a:t>phẩm</a:t>
            </a:r>
            <a:r>
              <a:rPr lang="en-US" dirty="0" smtClean="0"/>
              <a:t> và </a:t>
            </a:r>
            <a:r>
              <a:rPr lang="en-US" dirty="0" err="1" smtClean="0"/>
              <a:t>theo</a:t>
            </a:r>
            <a:r>
              <a:rPr lang="en-US" dirty="0" smtClean="0"/>
              <a:t> </a:t>
            </a:r>
            <a:r>
              <a:rPr lang="en-US" dirty="0" err="1" smtClean="0"/>
              <a:t>độ</a:t>
            </a:r>
            <a:r>
              <a:rPr lang="en-US" dirty="0" smtClean="0"/>
              <a:t> </a:t>
            </a:r>
            <a:r>
              <a:rPr lang="en-US" dirty="0" err="1" smtClean="0"/>
              <a:t>nhạy</a:t>
            </a:r>
            <a:r>
              <a:rPr lang="en-US" dirty="0" smtClean="0"/>
              <a:t> </a:t>
            </a:r>
            <a:r>
              <a:rPr lang="en-US" dirty="0" err="1" smtClean="0"/>
              <a:t>cảm</a:t>
            </a:r>
            <a:r>
              <a:rPr lang="en-US" dirty="0" smtClean="0"/>
              <a:t> </a:t>
            </a:r>
            <a:r>
              <a:rPr lang="en-US" dirty="0" err="1" smtClean="0"/>
              <a:t>của</a:t>
            </a:r>
            <a:r>
              <a:rPr lang="en-US" dirty="0" smtClean="0"/>
              <a:t> </a:t>
            </a:r>
            <a:r>
              <a:rPr lang="en-US" dirty="0" err="1" smtClean="0"/>
              <a:t>người</a:t>
            </a:r>
            <a:r>
              <a:rPr lang="en-US" dirty="0" smtClean="0"/>
              <a:t> </a:t>
            </a:r>
            <a:r>
              <a:rPr lang="en-US" dirty="0" err="1" smtClean="0"/>
              <a:t>sư</a:t>
            </a:r>
            <a:r>
              <a:rPr lang="en-US" dirty="0" smtClean="0"/>
              <a:t> </a:t>
            </a:r>
            <a:r>
              <a:rPr lang="en-US" dirty="0" err="1" smtClean="0"/>
              <a:t>dụng</a:t>
            </a:r>
            <a:r>
              <a:rPr lang="en-US" dirty="0" smtClean="0"/>
              <a:t>. </a:t>
            </a:r>
            <a:r>
              <a:rPr lang="en-US" dirty="0" err="1" smtClean="0"/>
              <a:t>Liều</a:t>
            </a:r>
            <a:r>
              <a:rPr lang="en-US" dirty="0" smtClean="0"/>
              <a:t> </a:t>
            </a:r>
            <a:r>
              <a:rPr lang="en-US" dirty="0" err="1" smtClean="0"/>
              <a:t>thông</a:t>
            </a:r>
            <a:r>
              <a:rPr lang="en-US" dirty="0" smtClean="0"/>
              <a:t> </a:t>
            </a:r>
            <a:r>
              <a:rPr lang="en-US" dirty="0" err="1" smtClean="0"/>
              <a:t>thường</a:t>
            </a:r>
            <a:r>
              <a:rPr lang="en-US" dirty="0" smtClean="0"/>
              <a:t> ừ 0.5ml </a:t>
            </a:r>
            <a:r>
              <a:rPr lang="en-US" dirty="0" err="1" smtClean="0"/>
              <a:t>đến</a:t>
            </a:r>
            <a:r>
              <a:rPr lang="en-US" dirty="0" smtClean="0"/>
              <a:t> 1.5 ml.</a:t>
            </a:r>
          </a:p>
          <a:p>
            <a:r>
              <a:rPr lang="en-US" dirty="0" err="1" smtClean="0"/>
              <a:t>Cẩn</a:t>
            </a:r>
            <a:r>
              <a:rPr lang="en-US" dirty="0" smtClean="0"/>
              <a:t> </a:t>
            </a:r>
            <a:r>
              <a:rPr lang="en-US" dirty="0" err="1" smtClean="0"/>
              <a:t>thận</a:t>
            </a:r>
            <a:r>
              <a:rPr lang="en-US" dirty="0" smtClean="0"/>
              <a:t> </a:t>
            </a:r>
            <a:r>
              <a:rPr lang="en-US" dirty="0" err="1" smtClean="0"/>
              <a:t>với</a:t>
            </a:r>
            <a:r>
              <a:rPr lang="en-US" dirty="0" smtClean="0"/>
              <a:t> </a:t>
            </a:r>
            <a:r>
              <a:rPr lang="en-US" dirty="0" err="1" smtClean="0"/>
              <a:t>liều</a:t>
            </a:r>
            <a:r>
              <a:rPr lang="en-US" dirty="0" smtClean="0"/>
              <a:t> </a:t>
            </a:r>
            <a:r>
              <a:rPr lang="en-US" dirty="0" err="1" smtClean="0"/>
              <a:t>dùng</a:t>
            </a:r>
            <a:r>
              <a:rPr lang="en-US" dirty="0" smtClean="0"/>
              <a:t> và </a:t>
            </a:r>
            <a:r>
              <a:rPr lang="en-US" dirty="0" err="1" smtClean="0"/>
              <a:t>khoảng</a:t>
            </a:r>
            <a:r>
              <a:rPr lang="en-US" dirty="0" smtClean="0"/>
              <a:t> </a:t>
            </a:r>
            <a:r>
              <a:rPr lang="en-US" dirty="0" err="1" smtClean="0"/>
              <a:t>cách</a:t>
            </a:r>
            <a:r>
              <a:rPr lang="en-US" dirty="0" smtClean="0"/>
              <a:t> </a:t>
            </a:r>
            <a:r>
              <a:rPr lang="en-US" dirty="0" err="1" smtClean="0"/>
              <a:t>giữa</a:t>
            </a:r>
            <a:r>
              <a:rPr lang="en-US" dirty="0" smtClean="0"/>
              <a:t> 2 </a:t>
            </a:r>
            <a:r>
              <a:rPr lang="en-US" dirty="0" err="1" smtClean="0"/>
              <a:t>liều</a:t>
            </a:r>
            <a:r>
              <a:rPr lang="en-US" dirty="0" smtClean="0"/>
              <a:t> </a:t>
            </a:r>
            <a:r>
              <a:rPr lang="en-US" dirty="0" err="1" smtClean="0"/>
              <a:t>không</a:t>
            </a:r>
            <a:r>
              <a:rPr lang="en-US" dirty="0" smtClean="0"/>
              <a:t> </a:t>
            </a:r>
            <a:r>
              <a:rPr lang="en-US" dirty="0" err="1" smtClean="0"/>
              <a:t>gần</a:t>
            </a:r>
            <a:r>
              <a:rPr lang="en-US" dirty="0" smtClean="0"/>
              <a:t> </a:t>
            </a:r>
            <a:r>
              <a:rPr lang="en-US" dirty="0" err="1" smtClean="0"/>
              <a:t>hơn</a:t>
            </a:r>
            <a:r>
              <a:rPr lang="en-US" dirty="0" smtClean="0"/>
              <a:t> 2 </a:t>
            </a:r>
            <a:r>
              <a:rPr lang="en-US" dirty="0" err="1" smtClean="0"/>
              <a:t>giờ</a:t>
            </a:r>
            <a:r>
              <a:rPr lang="en-US" dirty="0" smtClean="0"/>
              <a:t>.</a:t>
            </a:r>
          </a:p>
          <a:p>
            <a:r>
              <a:rPr lang="en-US" dirty="0" err="1" smtClean="0"/>
              <a:t>Tình</a:t>
            </a:r>
            <a:r>
              <a:rPr lang="en-US" dirty="0" smtClean="0"/>
              <a:t> </a:t>
            </a:r>
            <a:r>
              <a:rPr lang="en-US" dirty="0" err="1" smtClean="0"/>
              <a:t>dục</a:t>
            </a:r>
            <a:r>
              <a:rPr lang="en-US" dirty="0" smtClean="0"/>
              <a:t>: </a:t>
            </a:r>
            <a:r>
              <a:rPr lang="en-US" dirty="0" err="1" smtClean="0"/>
              <a:t>làm</a:t>
            </a:r>
            <a:r>
              <a:rPr lang="en-US" dirty="0" smtClean="0"/>
              <a:t> </a:t>
            </a:r>
            <a:r>
              <a:rPr lang="en-US" dirty="0" err="1" smtClean="0"/>
              <a:t>hứng</a:t>
            </a:r>
            <a:r>
              <a:rPr lang="en-US" dirty="0" smtClean="0"/>
              <a:t> </a:t>
            </a:r>
            <a:r>
              <a:rPr lang="en-US" dirty="0" err="1" smtClean="0"/>
              <a:t>tình</a:t>
            </a:r>
            <a:r>
              <a:rPr lang="en-US" dirty="0" smtClean="0"/>
              <a:t>, </a:t>
            </a:r>
            <a:r>
              <a:rPr lang="en-US" dirty="0" err="1" smtClean="0"/>
              <a:t>gây</a:t>
            </a:r>
            <a:r>
              <a:rPr lang="en-US" dirty="0" smtClean="0"/>
              <a:t> </a:t>
            </a:r>
            <a:r>
              <a:rPr lang="en-US" dirty="0" err="1" smtClean="0"/>
              <a:t>dãn</a:t>
            </a:r>
            <a:r>
              <a:rPr lang="en-US" dirty="0" smtClean="0"/>
              <a:t> </a:t>
            </a:r>
            <a:r>
              <a:rPr lang="en-US" dirty="0" err="1" smtClean="0"/>
              <a:t>cơ</a:t>
            </a:r>
            <a:r>
              <a:rPr lang="en-US" dirty="0" smtClean="0"/>
              <a:t> </a:t>
            </a:r>
            <a:r>
              <a:rPr lang="en-US" dirty="0" err="1" smtClean="0"/>
              <a:t>vòng</a:t>
            </a:r>
            <a:r>
              <a:rPr lang="en-US" dirty="0" smtClean="0"/>
              <a:t> </a:t>
            </a:r>
            <a:r>
              <a:rPr lang="en-US" dirty="0" err="1" smtClean="0"/>
              <a:t>hậu</a:t>
            </a:r>
            <a:r>
              <a:rPr lang="en-US" dirty="0" smtClean="0"/>
              <a:t> </a:t>
            </a:r>
            <a:r>
              <a:rPr lang="en-US" dirty="0" err="1" smtClean="0"/>
              <a:t>môn</a:t>
            </a:r>
            <a:endParaRPr lang="en-US" dirty="0" smtClean="0"/>
          </a:p>
          <a:p>
            <a:r>
              <a:rPr lang="en-US" dirty="0" err="1" smtClean="0"/>
              <a:t>Giảm</a:t>
            </a:r>
            <a:r>
              <a:rPr lang="en-US" dirty="0" smtClean="0"/>
              <a:t> </a:t>
            </a:r>
            <a:r>
              <a:rPr lang="en-US" dirty="0" err="1" smtClean="0"/>
              <a:t>ức</a:t>
            </a:r>
            <a:r>
              <a:rPr lang="en-US" dirty="0" smtClean="0"/>
              <a:t> </a:t>
            </a:r>
            <a:r>
              <a:rPr lang="en-US" dirty="0" err="1" smtClean="0"/>
              <a:t>chế</a:t>
            </a:r>
            <a:r>
              <a:rPr lang="en-US" dirty="0" smtClean="0"/>
              <a:t>, </a:t>
            </a:r>
            <a:r>
              <a:rPr lang="en-US" dirty="0" err="1" smtClean="0"/>
              <a:t>không</a:t>
            </a:r>
            <a:r>
              <a:rPr lang="en-US" dirty="0" smtClean="0"/>
              <a:t> </a:t>
            </a:r>
            <a:r>
              <a:rPr lang="en-US" dirty="0" err="1" smtClean="0"/>
              <a:t>kiểm</a:t>
            </a:r>
            <a:r>
              <a:rPr lang="en-US" dirty="0" smtClean="0"/>
              <a:t> </a:t>
            </a:r>
            <a:r>
              <a:rPr lang="en-US" dirty="0" err="1" smtClean="0"/>
              <a:t>soát</a:t>
            </a:r>
            <a:r>
              <a:rPr lang="en-US" dirty="0" smtClean="0"/>
              <a:t> </a:t>
            </a:r>
            <a:r>
              <a:rPr lang="en-US" dirty="0" err="1" smtClean="0"/>
              <a:t>được</a:t>
            </a:r>
            <a:r>
              <a:rPr lang="en-US" dirty="0" smtClean="0"/>
              <a:t> </a:t>
            </a:r>
            <a:r>
              <a:rPr lang="en-US" dirty="0" err="1" smtClean="0"/>
              <a:t>bản</a:t>
            </a:r>
            <a:r>
              <a:rPr lang="en-US" dirty="0" smtClean="0"/>
              <a:t> </a:t>
            </a:r>
            <a:r>
              <a:rPr lang="en-US" dirty="0" err="1" smtClean="0"/>
              <a:t>thân</a:t>
            </a:r>
            <a:r>
              <a:rPr lang="en-US" dirty="0" smtClean="0"/>
              <a:t> (date  rape drug) </a:t>
            </a:r>
          </a:p>
          <a:p>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Ketamine</a:t>
            </a:r>
            <a:endParaRPr lang="en-US" dirty="0"/>
          </a:p>
        </p:txBody>
      </p:sp>
      <p:sp>
        <p:nvSpPr>
          <p:cNvPr id="3" name="Content Placeholder 2"/>
          <p:cNvSpPr>
            <a:spLocks noGrp="1"/>
          </p:cNvSpPr>
          <p:nvPr>
            <p:ph idx="1"/>
          </p:nvPr>
        </p:nvSpPr>
        <p:spPr/>
        <p:txBody>
          <a:bodyPr/>
          <a:lstStyle/>
          <a:p>
            <a:r>
              <a:rPr lang="en-US" dirty="0" err="1" smtClean="0"/>
              <a:t>Liều</a:t>
            </a:r>
            <a:r>
              <a:rPr lang="en-US" dirty="0" smtClean="0"/>
              <a:t> </a:t>
            </a:r>
            <a:r>
              <a:rPr lang="en-US" dirty="0" err="1" smtClean="0"/>
              <a:t>thấp</a:t>
            </a:r>
            <a:r>
              <a:rPr lang="en-US" dirty="0" smtClean="0"/>
              <a:t>: </a:t>
            </a:r>
            <a:r>
              <a:rPr lang="en-US" dirty="0" err="1" smtClean="0"/>
              <a:t>gây</a:t>
            </a:r>
            <a:r>
              <a:rPr lang="en-US" dirty="0" smtClean="0"/>
              <a:t> </a:t>
            </a:r>
            <a:r>
              <a:rPr lang="en-US" dirty="0" err="1" smtClean="0"/>
              <a:t>hứng</a:t>
            </a:r>
            <a:r>
              <a:rPr lang="en-US" dirty="0" smtClean="0"/>
              <a:t> </a:t>
            </a:r>
            <a:r>
              <a:rPr lang="en-US" dirty="0" err="1" smtClean="0"/>
              <a:t>khởi</a:t>
            </a:r>
            <a:r>
              <a:rPr lang="en-US" dirty="0" smtClean="0"/>
              <a:t>, </a:t>
            </a:r>
            <a:r>
              <a:rPr lang="en-US" dirty="0" err="1" smtClean="0"/>
              <a:t>tê</a:t>
            </a:r>
            <a:r>
              <a:rPr lang="en-US" dirty="0" smtClean="0"/>
              <a:t>, </a:t>
            </a:r>
            <a:r>
              <a:rPr lang="en-US" dirty="0" err="1" smtClean="0"/>
              <a:t>cảm</a:t>
            </a:r>
            <a:r>
              <a:rPr lang="en-US" dirty="0" smtClean="0"/>
              <a:t> </a:t>
            </a:r>
            <a:r>
              <a:rPr lang="en-US" dirty="0" err="1" smtClean="0"/>
              <a:t>giác</a:t>
            </a:r>
            <a:r>
              <a:rPr lang="en-US" dirty="0" smtClean="0"/>
              <a:t> </a:t>
            </a:r>
            <a:r>
              <a:rPr lang="en-US" dirty="0" err="1" smtClean="0"/>
              <a:t>cơ</a:t>
            </a:r>
            <a:r>
              <a:rPr lang="en-US" dirty="0" smtClean="0"/>
              <a:t> </a:t>
            </a:r>
            <a:r>
              <a:rPr lang="en-US" dirty="0" err="1" smtClean="0"/>
              <a:t>thể</a:t>
            </a:r>
            <a:r>
              <a:rPr lang="en-US" dirty="0" smtClean="0"/>
              <a:t> </a:t>
            </a:r>
            <a:r>
              <a:rPr lang="en-US" dirty="0" err="1" smtClean="0"/>
              <a:t>thoát</a:t>
            </a:r>
            <a:r>
              <a:rPr lang="en-US" dirty="0" smtClean="0"/>
              <a:t> </a:t>
            </a:r>
            <a:r>
              <a:rPr lang="en-US" dirty="0" err="1" smtClean="0"/>
              <a:t>li</a:t>
            </a:r>
            <a:r>
              <a:rPr lang="en-US" dirty="0" smtClean="0"/>
              <a:t>, bay </a:t>
            </a:r>
            <a:r>
              <a:rPr lang="en-US" dirty="0" err="1" smtClean="0"/>
              <a:t>bổng</a:t>
            </a:r>
            <a:r>
              <a:rPr lang="en-US" dirty="0" smtClean="0"/>
              <a:t>, </a:t>
            </a:r>
            <a:r>
              <a:rPr lang="en-US" dirty="0" err="1" smtClean="0"/>
              <a:t>mộng</a:t>
            </a:r>
            <a:r>
              <a:rPr lang="en-US" dirty="0" smtClean="0"/>
              <a:t> </a:t>
            </a:r>
            <a:r>
              <a:rPr lang="en-US" dirty="0" err="1" smtClean="0"/>
              <a:t>mị</a:t>
            </a:r>
            <a:r>
              <a:rPr lang="en-US" dirty="0" smtClean="0"/>
              <a:t>.</a:t>
            </a:r>
          </a:p>
          <a:p>
            <a:r>
              <a:rPr lang="en-US" dirty="0" err="1" smtClean="0"/>
              <a:t>Liều</a:t>
            </a:r>
            <a:r>
              <a:rPr lang="en-US" dirty="0" smtClean="0"/>
              <a:t> cao: </a:t>
            </a:r>
            <a:r>
              <a:rPr lang="en-US" dirty="0" err="1" smtClean="0"/>
              <a:t>gây</a:t>
            </a:r>
            <a:r>
              <a:rPr lang="en-US" dirty="0" smtClean="0"/>
              <a:t> </a:t>
            </a:r>
            <a:r>
              <a:rPr lang="en-US" dirty="0" err="1" smtClean="0"/>
              <a:t>ảo</a:t>
            </a:r>
            <a:r>
              <a:rPr lang="en-US" dirty="0" smtClean="0"/>
              <a:t> </a:t>
            </a:r>
            <a:r>
              <a:rPr lang="en-US" dirty="0" err="1" smtClean="0"/>
              <a:t>giác</a:t>
            </a:r>
            <a:r>
              <a:rPr lang="en-US" dirty="0" smtClean="0"/>
              <a:t> </a:t>
            </a:r>
            <a:r>
              <a:rPr lang="en-US" dirty="0" smtClean="0"/>
              <a:t>(</a:t>
            </a:r>
            <a:r>
              <a:rPr lang="en-US" dirty="0" err="1" smtClean="0"/>
              <a:t>gặp</a:t>
            </a:r>
            <a:r>
              <a:rPr lang="en-US" dirty="0" smtClean="0"/>
              <a:t> </a:t>
            </a:r>
            <a:r>
              <a:rPr lang="en-US" dirty="0" err="1" smtClean="0"/>
              <a:t>Trời</a:t>
            </a:r>
            <a:r>
              <a:rPr lang="en-US" dirty="0" smtClean="0"/>
              <a:t>, </a:t>
            </a:r>
            <a:r>
              <a:rPr lang="en-US" dirty="0" err="1" smtClean="0"/>
              <a:t>Chúa</a:t>
            </a:r>
            <a:r>
              <a:rPr lang="en-US" dirty="0" smtClean="0"/>
              <a:t> hay ma </a:t>
            </a:r>
            <a:r>
              <a:rPr lang="en-US" dirty="0" err="1" smtClean="0"/>
              <a:t>quỷ</a:t>
            </a:r>
            <a:r>
              <a:rPr lang="en-US" dirty="0" smtClean="0"/>
              <a:t>); K-hole: </a:t>
            </a:r>
            <a:r>
              <a:rPr lang="en-US" dirty="0" err="1" smtClean="0"/>
              <a:t>khó</a:t>
            </a:r>
            <a:r>
              <a:rPr lang="en-US" dirty="0" smtClean="0"/>
              <a:t> </a:t>
            </a:r>
            <a:r>
              <a:rPr lang="en-US" dirty="0" err="1" smtClean="0"/>
              <a:t>thở</a:t>
            </a:r>
            <a:r>
              <a:rPr lang="en-US" dirty="0" smtClean="0"/>
              <a:t>, </a:t>
            </a:r>
            <a:r>
              <a:rPr lang="en-US" dirty="0" err="1" smtClean="0"/>
              <a:t>thoát</a:t>
            </a:r>
            <a:r>
              <a:rPr lang="en-US" dirty="0" smtClean="0"/>
              <a:t> </a:t>
            </a:r>
            <a:r>
              <a:rPr lang="en-US" dirty="0" err="1" smtClean="0"/>
              <a:t>li</a:t>
            </a:r>
            <a:r>
              <a:rPr lang="en-US" dirty="0" smtClean="0"/>
              <a:t> </a:t>
            </a:r>
            <a:r>
              <a:rPr lang="en-US" dirty="0" err="1" smtClean="0"/>
              <a:t>khỏi</a:t>
            </a:r>
            <a:r>
              <a:rPr lang="en-US" dirty="0" smtClean="0"/>
              <a:t> </a:t>
            </a:r>
            <a:r>
              <a:rPr lang="en-US" dirty="0" err="1" smtClean="0"/>
              <a:t>chung</a:t>
            </a:r>
            <a:r>
              <a:rPr lang="en-US" dirty="0" smtClean="0"/>
              <a:t> </a:t>
            </a:r>
            <a:r>
              <a:rPr lang="en-US" dirty="0" err="1" smtClean="0"/>
              <a:t>quanh</a:t>
            </a:r>
            <a:r>
              <a:rPr lang="en-US" dirty="0" smtClean="0"/>
              <a:t> và </a:t>
            </a:r>
            <a:r>
              <a:rPr lang="en-US" dirty="0" err="1" smtClean="0"/>
              <a:t>nhận</a:t>
            </a:r>
            <a:r>
              <a:rPr lang="en-US" dirty="0" smtClean="0"/>
              <a:t> </a:t>
            </a:r>
            <a:r>
              <a:rPr lang="en-US" dirty="0" err="1" smtClean="0"/>
              <a:t>thức</a:t>
            </a:r>
            <a:r>
              <a:rPr lang="en-US" dirty="0" smtClean="0"/>
              <a:t> </a:t>
            </a:r>
            <a:r>
              <a:rPr lang="en-US" dirty="0" err="1" smtClean="0"/>
              <a:t>bản</a:t>
            </a:r>
            <a:r>
              <a:rPr lang="en-US" dirty="0" smtClean="0"/>
              <a:t> </a:t>
            </a:r>
            <a:r>
              <a:rPr lang="en-US" dirty="0" err="1" smtClean="0"/>
              <a:t>thân</a:t>
            </a:r>
            <a:r>
              <a:rPr lang="en-US" dirty="0" smtClean="0"/>
              <a:t>.</a:t>
            </a:r>
          </a:p>
          <a:p>
            <a:r>
              <a:rPr lang="en-US" dirty="0" err="1" smtClean="0"/>
              <a:t>Tác</a:t>
            </a:r>
            <a:r>
              <a:rPr lang="en-US" dirty="0" smtClean="0"/>
              <a:t> </a:t>
            </a:r>
            <a:r>
              <a:rPr lang="en-US" dirty="0" err="1" smtClean="0"/>
              <a:t>dụng</a:t>
            </a:r>
            <a:r>
              <a:rPr lang="en-US" dirty="0" smtClean="0"/>
              <a:t> </a:t>
            </a:r>
            <a:r>
              <a:rPr lang="en-US" dirty="0" err="1" smtClean="0"/>
              <a:t>phụ</a:t>
            </a:r>
            <a:r>
              <a:rPr lang="en-US" dirty="0" smtClean="0"/>
              <a:t>: </a:t>
            </a:r>
            <a:r>
              <a:rPr lang="en-US" dirty="0" err="1" smtClean="0"/>
              <a:t>Buồn</a:t>
            </a:r>
            <a:r>
              <a:rPr lang="en-US" dirty="0" smtClean="0"/>
              <a:t> </a:t>
            </a:r>
            <a:r>
              <a:rPr lang="en-US" dirty="0" err="1" smtClean="0"/>
              <a:t>nôn</a:t>
            </a:r>
            <a:r>
              <a:rPr lang="en-US" dirty="0" smtClean="0"/>
              <a:t> và </a:t>
            </a:r>
            <a:r>
              <a:rPr lang="en-US" dirty="0" err="1" smtClean="0"/>
              <a:t>nôn</a:t>
            </a:r>
            <a:r>
              <a:rPr lang="en-US" dirty="0" smtClean="0"/>
              <a:t> </a:t>
            </a:r>
            <a:r>
              <a:rPr lang="en-US" dirty="0" err="1" smtClean="0"/>
              <a:t>ói</a:t>
            </a:r>
            <a:r>
              <a:rPr lang="en-US" dirty="0" smtClean="0"/>
              <a:t> (</a:t>
            </a:r>
            <a:r>
              <a:rPr lang="en-US" dirty="0" err="1" smtClean="0"/>
              <a:t>có</a:t>
            </a:r>
            <a:r>
              <a:rPr lang="en-US" dirty="0" smtClean="0"/>
              <a:t> </a:t>
            </a:r>
            <a:r>
              <a:rPr lang="en-US" dirty="0" err="1" smtClean="0"/>
              <a:t>thể</a:t>
            </a:r>
            <a:r>
              <a:rPr lang="en-US" dirty="0" smtClean="0"/>
              <a:t> </a:t>
            </a:r>
            <a:r>
              <a:rPr lang="en-US" dirty="0" err="1" smtClean="0"/>
              <a:t>gây</a:t>
            </a:r>
            <a:r>
              <a:rPr lang="en-US" dirty="0" smtClean="0"/>
              <a:t> </a:t>
            </a:r>
            <a:r>
              <a:rPr lang="en-US" dirty="0" err="1" smtClean="0"/>
              <a:t>tử</a:t>
            </a:r>
            <a:r>
              <a:rPr lang="en-US" dirty="0" smtClean="0"/>
              <a:t> </a:t>
            </a:r>
            <a:r>
              <a:rPr lang="en-US" dirty="0" err="1" smtClean="0"/>
              <a:t>vong</a:t>
            </a:r>
            <a:r>
              <a:rPr lang="en-US" dirty="0" smtClean="0"/>
              <a:t>)</a:t>
            </a:r>
          </a:p>
          <a:p>
            <a:r>
              <a:rPr lang="en-US" dirty="0" smtClean="0"/>
              <a:t>Tăng </a:t>
            </a:r>
            <a:r>
              <a:rPr lang="en-US" dirty="0" err="1" smtClean="0"/>
              <a:t>nhịp</a:t>
            </a:r>
            <a:r>
              <a:rPr lang="en-US" dirty="0" smtClean="0"/>
              <a:t> </a:t>
            </a:r>
            <a:r>
              <a:rPr lang="en-US" dirty="0" err="1" smtClean="0"/>
              <a:t>tim</a:t>
            </a:r>
            <a:r>
              <a:rPr lang="en-US" dirty="0" smtClean="0"/>
              <a:t>, </a:t>
            </a:r>
            <a:r>
              <a:rPr lang="en-US" dirty="0" err="1" smtClean="0"/>
              <a:t>nói</a:t>
            </a:r>
            <a:r>
              <a:rPr lang="en-US" dirty="0" smtClean="0"/>
              <a:t> và </a:t>
            </a:r>
            <a:r>
              <a:rPr lang="en-US" dirty="0" err="1" smtClean="0"/>
              <a:t>nhìn</a:t>
            </a:r>
            <a:r>
              <a:rPr lang="en-US" dirty="0" smtClean="0"/>
              <a:t> </a:t>
            </a:r>
            <a:r>
              <a:rPr lang="en-US" dirty="0" err="1" smtClean="0"/>
              <a:t>không</a:t>
            </a:r>
            <a:r>
              <a:rPr lang="en-US" dirty="0" smtClean="0"/>
              <a:t> </a:t>
            </a:r>
            <a:r>
              <a:rPr lang="en-US" dirty="0" err="1" smtClean="0"/>
              <a:t>rõ</a:t>
            </a:r>
            <a:r>
              <a:rPr lang="en-US" dirty="0" smtClean="0"/>
              <a:t>; </a:t>
            </a:r>
            <a:r>
              <a:rPr lang="en-US" dirty="0" err="1" smtClean="0"/>
              <a:t>rối</a:t>
            </a:r>
            <a:r>
              <a:rPr lang="en-US" dirty="0" smtClean="0"/>
              <a:t> </a:t>
            </a:r>
            <a:r>
              <a:rPr lang="en-US" dirty="0" err="1" smtClean="0"/>
              <a:t>loạn</a:t>
            </a:r>
            <a:r>
              <a:rPr lang="en-US" dirty="0" smtClean="0"/>
              <a:t> chức </a:t>
            </a:r>
            <a:r>
              <a:rPr lang="en-US" dirty="0" err="1" smtClean="0"/>
              <a:t>năng</a:t>
            </a:r>
            <a:r>
              <a:rPr lang="en-US" dirty="0" smtClean="0"/>
              <a:t> </a:t>
            </a:r>
            <a:r>
              <a:rPr lang="en-US" dirty="0" err="1" smtClean="0"/>
              <a:t>bàng</a:t>
            </a:r>
            <a:r>
              <a:rPr lang="en-US" dirty="0" smtClean="0"/>
              <a:t> quang</a:t>
            </a:r>
            <a:endParaRPr lang="en-US" dirty="0" smtClean="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Ketamine</a:t>
            </a:r>
            <a:endParaRPr lang="en-US" dirty="0"/>
          </a:p>
        </p:txBody>
      </p:sp>
      <p:sp>
        <p:nvSpPr>
          <p:cNvPr id="3" name="Content Placeholder 2"/>
          <p:cNvSpPr>
            <a:spLocks noGrp="1"/>
          </p:cNvSpPr>
          <p:nvPr>
            <p:ph idx="1"/>
          </p:nvPr>
        </p:nvSpPr>
        <p:spPr/>
        <p:txBody>
          <a:bodyPr/>
          <a:lstStyle/>
          <a:p>
            <a:r>
              <a:rPr lang="en-US" dirty="0" err="1" smtClean="0"/>
              <a:t>Gây</a:t>
            </a:r>
            <a:r>
              <a:rPr lang="en-US" dirty="0" smtClean="0"/>
              <a:t> </a:t>
            </a:r>
            <a:r>
              <a:rPr lang="en-US" dirty="0" err="1" smtClean="0"/>
              <a:t>hứng</a:t>
            </a:r>
            <a:r>
              <a:rPr lang="en-US" dirty="0" smtClean="0"/>
              <a:t> </a:t>
            </a:r>
            <a:r>
              <a:rPr lang="en-US" dirty="0" err="1" smtClean="0"/>
              <a:t>tình</a:t>
            </a:r>
            <a:r>
              <a:rPr lang="en-US" dirty="0" smtClean="0"/>
              <a:t> </a:t>
            </a:r>
            <a:r>
              <a:rPr lang="en-US" dirty="0" err="1" smtClean="0"/>
              <a:t>nhưng</a:t>
            </a:r>
            <a:r>
              <a:rPr lang="en-US" dirty="0" smtClean="0"/>
              <a:t> </a:t>
            </a:r>
            <a:r>
              <a:rPr lang="en-US" dirty="0" err="1" smtClean="0"/>
              <a:t>khó</a:t>
            </a:r>
            <a:r>
              <a:rPr lang="en-US" dirty="0" smtClean="0"/>
              <a:t> </a:t>
            </a:r>
            <a:r>
              <a:rPr lang="en-US" dirty="0" err="1" smtClean="0"/>
              <a:t>gây</a:t>
            </a:r>
            <a:r>
              <a:rPr lang="en-US" dirty="0" smtClean="0"/>
              <a:t> </a:t>
            </a:r>
            <a:r>
              <a:rPr lang="en-US" dirty="0" err="1" smtClean="0"/>
              <a:t>cương</a:t>
            </a:r>
            <a:r>
              <a:rPr lang="en-US" dirty="0" smtClean="0"/>
              <a:t> </a:t>
            </a:r>
            <a:r>
              <a:rPr lang="en-US" dirty="0" err="1" smtClean="0"/>
              <a:t>cứng</a:t>
            </a:r>
            <a:endParaRPr lang="en-US" dirty="0" smtClean="0"/>
          </a:p>
          <a:p>
            <a:r>
              <a:rPr lang="en-US" dirty="0" err="1" smtClean="0"/>
              <a:t>Sử</a:t>
            </a:r>
            <a:r>
              <a:rPr lang="en-US" dirty="0" smtClean="0"/>
              <a:t> </a:t>
            </a:r>
            <a:r>
              <a:rPr lang="en-US" dirty="0" err="1" smtClean="0"/>
              <a:t>dụng</a:t>
            </a:r>
            <a:r>
              <a:rPr lang="en-US" dirty="0" smtClean="0"/>
              <a:t> </a:t>
            </a:r>
            <a:r>
              <a:rPr lang="en-US" dirty="0" err="1" smtClean="0"/>
              <a:t>để</a:t>
            </a:r>
            <a:r>
              <a:rPr lang="en-US" dirty="0" smtClean="0"/>
              <a:t> </a:t>
            </a:r>
            <a:r>
              <a:rPr lang="en-US" dirty="0" err="1" smtClean="0"/>
              <a:t>thực</a:t>
            </a:r>
            <a:r>
              <a:rPr lang="en-US" dirty="0" smtClean="0"/>
              <a:t> </a:t>
            </a:r>
            <a:r>
              <a:rPr lang="en-US" dirty="0" err="1" smtClean="0"/>
              <a:t>hành</a:t>
            </a:r>
            <a:r>
              <a:rPr lang="en-US" dirty="0" smtClean="0"/>
              <a:t> fisting</a:t>
            </a:r>
          </a:p>
          <a:p>
            <a:r>
              <a:rPr lang="en-US" dirty="0" err="1" smtClean="0"/>
              <a:t>Thực</a:t>
            </a:r>
            <a:r>
              <a:rPr lang="en-US" dirty="0" smtClean="0"/>
              <a:t> </a:t>
            </a:r>
            <a:r>
              <a:rPr lang="en-US" dirty="0" err="1" smtClean="0"/>
              <a:t>hành</a:t>
            </a:r>
            <a:r>
              <a:rPr lang="en-US" dirty="0" smtClean="0"/>
              <a:t> </a:t>
            </a:r>
            <a:r>
              <a:rPr lang="en-US" dirty="0" err="1" smtClean="0"/>
              <a:t>các</a:t>
            </a:r>
            <a:r>
              <a:rPr lang="en-US" dirty="0" smtClean="0"/>
              <a:t> </a:t>
            </a:r>
            <a:r>
              <a:rPr lang="en-US" dirty="0" err="1" smtClean="0"/>
              <a:t>hành</a:t>
            </a:r>
            <a:r>
              <a:rPr lang="en-US" dirty="0" smtClean="0"/>
              <a:t> </a:t>
            </a:r>
            <a:r>
              <a:rPr lang="en-US" dirty="0" err="1" smtClean="0"/>
              <a:t>động</a:t>
            </a:r>
            <a:r>
              <a:rPr lang="en-US" dirty="0" smtClean="0"/>
              <a:t> </a:t>
            </a:r>
            <a:r>
              <a:rPr lang="en-US" dirty="0" err="1" smtClean="0"/>
              <a:t>tình</a:t>
            </a:r>
            <a:r>
              <a:rPr lang="en-US" dirty="0" smtClean="0"/>
              <a:t> </a:t>
            </a:r>
            <a:r>
              <a:rPr lang="en-US" dirty="0" err="1" smtClean="0"/>
              <a:t>dục</a:t>
            </a:r>
            <a:r>
              <a:rPr lang="en-US" dirty="0" smtClean="0"/>
              <a:t> </a:t>
            </a:r>
            <a:r>
              <a:rPr lang="en-US" dirty="0" err="1" smtClean="0"/>
              <a:t>mạnh</a:t>
            </a:r>
            <a:r>
              <a:rPr lang="en-US" dirty="0" smtClean="0"/>
              <a:t> </a:t>
            </a:r>
            <a:r>
              <a:rPr lang="en-US" dirty="0" err="1" smtClean="0"/>
              <a:t>bạo</a:t>
            </a:r>
            <a:r>
              <a:rPr lang="en-US" dirty="0" smtClean="0"/>
              <a:t>; </a:t>
            </a:r>
            <a:r>
              <a:rPr lang="en-US" dirty="0" err="1" smtClean="0"/>
              <a:t>gây</a:t>
            </a:r>
            <a:r>
              <a:rPr lang="en-US" dirty="0" smtClean="0"/>
              <a:t> </a:t>
            </a:r>
            <a:r>
              <a:rPr lang="en-US" dirty="0" err="1" smtClean="0"/>
              <a:t>chảy</a:t>
            </a:r>
            <a:r>
              <a:rPr lang="en-US" dirty="0" smtClean="0"/>
              <a:t> </a:t>
            </a:r>
            <a:r>
              <a:rPr lang="en-US" dirty="0" err="1" smtClean="0"/>
              <a:t>máu</a:t>
            </a:r>
            <a:r>
              <a:rPr lang="en-US" dirty="0" smtClean="0"/>
              <a:t> </a:t>
            </a:r>
            <a:r>
              <a:rPr lang="en-US" dirty="0" err="1" smtClean="0"/>
              <a:t>hoặc</a:t>
            </a:r>
            <a:r>
              <a:rPr lang="en-US" dirty="0" smtClean="0"/>
              <a:t> </a:t>
            </a:r>
            <a:r>
              <a:rPr lang="en-US" dirty="0" err="1" smtClean="0"/>
              <a:t>đứt</a:t>
            </a:r>
            <a:r>
              <a:rPr lang="en-US" dirty="0" smtClean="0"/>
              <a:t> </a:t>
            </a:r>
            <a:r>
              <a:rPr lang="en-US" dirty="0" err="1" smtClean="0"/>
              <a:t>da</a:t>
            </a:r>
            <a:r>
              <a:rPr lang="en-US" dirty="0" smtClean="0"/>
              <a:t> </a:t>
            </a:r>
            <a:r>
              <a:rPr lang="en-US" dirty="0" err="1" smtClean="0"/>
              <a:t>mà</a:t>
            </a:r>
            <a:r>
              <a:rPr lang="en-US" dirty="0" smtClean="0"/>
              <a:t> </a:t>
            </a:r>
            <a:r>
              <a:rPr lang="en-US" dirty="0" err="1" smtClean="0"/>
              <a:t>không</a:t>
            </a:r>
            <a:r>
              <a:rPr lang="en-US" dirty="0" smtClean="0"/>
              <a:t> </a:t>
            </a:r>
            <a:r>
              <a:rPr lang="en-US" dirty="0" err="1" smtClean="0"/>
              <a:t>biết</a:t>
            </a:r>
            <a:r>
              <a:rPr lang="en-US" dirty="0" smtClean="0"/>
              <a:t>; </a:t>
            </a:r>
            <a:r>
              <a:rPr lang="en-US" dirty="0" err="1" smtClean="0"/>
              <a:t>gây</a:t>
            </a:r>
            <a:r>
              <a:rPr lang="en-US" dirty="0" smtClean="0"/>
              <a:t> </a:t>
            </a:r>
            <a:r>
              <a:rPr lang="en-US" dirty="0" err="1" smtClean="0"/>
              <a:t>nhiễm</a:t>
            </a:r>
            <a:r>
              <a:rPr lang="en-US" dirty="0" smtClean="0"/>
              <a:t> HIV, </a:t>
            </a:r>
            <a:r>
              <a:rPr lang="en-US" dirty="0" err="1" smtClean="0"/>
              <a:t>viêm</a:t>
            </a:r>
            <a:r>
              <a:rPr lang="en-US" dirty="0" smtClean="0"/>
              <a:t> </a:t>
            </a:r>
            <a:r>
              <a:rPr lang="en-US" dirty="0" err="1" smtClean="0"/>
              <a:t>gan</a:t>
            </a:r>
            <a:r>
              <a:rPr lang="en-US" dirty="0" smtClean="0"/>
              <a:t> B, C và STI</a:t>
            </a:r>
          </a:p>
          <a:p>
            <a:r>
              <a:rPr lang="en-US" dirty="0" err="1" smtClean="0"/>
              <a:t>Giảm</a:t>
            </a:r>
            <a:r>
              <a:rPr lang="en-US" dirty="0" smtClean="0"/>
              <a:t> </a:t>
            </a:r>
            <a:r>
              <a:rPr lang="en-US" dirty="0" err="1" smtClean="0"/>
              <a:t>ức</a:t>
            </a:r>
            <a:r>
              <a:rPr lang="en-US" dirty="0" smtClean="0"/>
              <a:t> </a:t>
            </a:r>
            <a:r>
              <a:rPr lang="en-US" dirty="0" err="1" smtClean="0"/>
              <a:t>chế</a:t>
            </a:r>
            <a:r>
              <a:rPr lang="en-US" dirty="0" smtClean="0"/>
              <a:t> </a:t>
            </a:r>
            <a:r>
              <a:rPr lang="en-US" dirty="0" err="1" smtClean="0"/>
              <a:t>dẫn</a:t>
            </a:r>
            <a:r>
              <a:rPr lang="en-US" dirty="0" smtClean="0"/>
              <a:t> </a:t>
            </a:r>
            <a:r>
              <a:rPr lang="en-US" dirty="0" err="1" smtClean="0"/>
              <a:t>đến</a:t>
            </a:r>
            <a:r>
              <a:rPr lang="en-US" dirty="0" smtClean="0"/>
              <a:t> </a:t>
            </a:r>
            <a:r>
              <a:rPr lang="en-US" dirty="0" err="1" smtClean="0"/>
              <a:t>tình</a:t>
            </a:r>
            <a:r>
              <a:rPr lang="en-US" dirty="0" smtClean="0"/>
              <a:t> </a:t>
            </a:r>
            <a:r>
              <a:rPr lang="en-US" dirty="0" err="1" smtClean="0"/>
              <a:t>dục</a:t>
            </a:r>
            <a:r>
              <a:rPr lang="en-US" dirty="0" smtClean="0"/>
              <a:t> an </a:t>
            </a:r>
            <a:r>
              <a:rPr lang="en-US" dirty="0" err="1" smtClean="0"/>
              <a:t>toàn</a:t>
            </a: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FE5095B6-1C08-4E59-B8A0-5A9089123BF5}" type="slidenum">
              <a:rPr lang="en-US" smtClean="0"/>
              <a:pPr/>
              <a:t>19</a:t>
            </a:fld>
            <a:endParaRPr lang="en-US" smtClean="0"/>
          </a:p>
        </p:txBody>
      </p:sp>
      <p:sp>
        <p:nvSpPr>
          <p:cNvPr id="5123" name="Rectangle 2"/>
          <p:cNvSpPr>
            <a:spLocks noGrp="1" noChangeArrowheads="1"/>
          </p:cNvSpPr>
          <p:nvPr>
            <p:ph type="title"/>
          </p:nvPr>
        </p:nvSpPr>
        <p:spPr/>
        <p:txBody>
          <a:bodyPr/>
          <a:lstStyle/>
          <a:p>
            <a:pPr eaLnBrk="1" hangingPunct="1"/>
            <a:r>
              <a:rPr lang="en-US" smtClean="0"/>
              <a:t>Nội dung</a:t>
            </a:r>
          </a:p>
        </p:txBody>
      </p:sp>
      <p:sp>
        <p:nvSpPr>
          <p:cNvPr id="5124" name="Rectangle 3"/>
          <p:cNvSpPr>
            <a:spLocks noGrp="1" noChangeArrowheads="1"/>
          </p:cNvSpPr>
          <p:nvPr>
            <p:ph type="body" idx="1"/>
          </p:nvPr>
        </p:nvSpPr>
        <p:spPr/>
        <p:txBody>
          <a:bodyPr/>
          <a:lstStyle/>
          <a:p>
            <a:r>
              <a:rPr lang="vi-VN" b="1" dirty="0" smtClean="0"/>
              <a:t>Tổng quan về ma túy và tình dục: </a:t>
            </a:r>
            <a:endParaRPr lang="en-US" b="1" dirty="0" smtClean="0"/>
          </a:p>
          <a:p>
            <a:pPr lvl="1"/>
            <a:r>
              <a:rPr lang="vi-VN" b="1" dirty="0" smtClean="0"/>
              <a:t>Chemsex</a:t>
            </a:r>
            <a:endParaRPr lang="en-US" b="1" dirty="0" smtClean="0"/>
          </a:p>
          <a:p>
            <a:pPr lvl="1"/>
            <a:r>
              <a:rPr lang="en-US" b="1" dirty="0" smtClean="0"/>
              <a:t>Substance linked sex</a:t>
            </a:r>
            <a:endParaRPr lang="vi-VN" dirty="0" smtClean="0"/>
          </a:p>
          <a:p>
            <a:r>
              <a:rPr lang="en-US" b="1" dirty="0" err="1" smtClean="0"/>
              <a:t>Các</a:t>
            </a:r>
            <a:r>
              <a:rPr lang="en-US" b="1" dirty="0" smtClean="0"/>
              <a:t> </a:t>
            </a:r>
            <a:r>
              <a:rPr lang="en-US" b="1" dirty="0" err="1" smtClean="0"/>
              <a:t>loại</a:t>
            </a:r>
            <a:r>
              <a:rPr lang="en-US" b="1" dirty="0" smtClean="0"/>
              <a:t> ma </a:t>
            </a:r>
            <a:r>
              <a:rPr lang="en-US" b="1" dirty="0" err="1" smtClean="0"/>
              <a:t>túy</a:t>
            </a:r>
            <a:r>
              <a:rPr lang="en-US" b="1" dirty="0" smtClean="0"/>
              <a:t> </a:t>
            </a:r>
            <a:r>
              <a:rPr lang="en-US" b="1" dirty="0" err="1" smtClean="0"/>
              <a:t>sử</a:t>
            </a:r>
            <a:r>
              <a:rPr lang="en-US" b="1" dirty="0" smtClean="0"/>
              <a:t> </a:t>
            </a:r>
            <a:r>
              <a:rPr lang="en-US" b="1" dirty="0" err="1" smtClean="0"/>
              <a:t>dụng</a:t>
            </a:r>
            <a:r>
              <a:rPr lang="en-US" b="1" dirty="0" smtClean="0"/>
              <a:t> trong </a:t>
            </a:r>
            <a:r>
              <a:rPr lang="en-US" b="1" dirty="0" err="1" smtClean="0"/>
              <a:t>chemsex</a:t>
            </a:r>
            <a:endParaRPr lang="en-US" b="1" dirty="0" smtClean="0"/>
          </a:p>
          <a:p>
            <a:r>
              <a:rPr lang="en-US" b="1" dirty="0" err="1" smtClean="0">
                <a:solidFill>
                  <a:srgbClr val="FF0000"/>
                </a:solidFill>
              </a:rPr>
              <a:t>Tại</a:t>
            </a:r>
            <a:r>
              <a:rPr lang="en-US" b="1" dirty="0" smtClean="0">
                <a:solidFill>
                  <a:srgbClr val="FF0000"/>
                </a:solidFill>
              </a:rPr>
              <a:t> </a:t>
            </a:r>
            <a:r>
              <a:rPr lang="en-US" b="1" dirty="0" err="1" smtClean="0">
                <a:solidFill>
                  <a:srgbClr val="FF0000"/>
                </a:solidFill>
              </a:rPr>
              <a:t>sao</a:t>
            </a:r>
            <a:r>
              <a:rPr lang="en-US" b="1" dirty="0" smtClean="0">
                <a:solidFill>
                  <a:srgbClr val="FF0000"/>
                </a:solidFill>
              </a:rPr>
              <a:t> </a:t>
            </a:r>
            <a:r>
              <a:rPr lang="en-US" b="1" dirty="0" err="1" smtClean="0">
                <a:solidFill>
                  <a:srgbClr val="FF0000"/>
                </a:solidFill>
              </a:rPr>
              <a:t>sử</a:t>
            </a:r>
            <a:r>
              <a:rPr lang="en-US" b="1" dirty="0" smtClean="0">
                <a:solidFill>
                  <a:srgbClr val="FF0000"/>
                </a:solidFill>
              </a:rPr>
              <a:t> </a:t>
            </a:r>
            <a:r>
              <a:rPr lang="en-US" b="1" dirty="0" err="1" smtClean="0">
                <a:solidFill>
                  <a:srgbClr val="FF0000"/>
                </a:solidFill>
              </a:rPr>
              <a:t>dụng</a:t>
            </a:r>
            <a:r>
              <a:rPr lang="en-US" b="1" dirty="0" smtClean="0">
                <a:solidFill>
                  <a:srgbClr val="FF0000"/>
                </a:solidFill>
              </a:rPr>
              <a:t> ma </a:t>
            </a:r>
            <a:r>
              <a:rPr lang="en-US" b="1" dirty="0" err="1" smtClean="0">
                <a:solidFill>
                  <a:srgbClr val="FF0000"/>
                </a:solidFill>
              </a:rPr>
              <a:t>túy</a:t>
            </a:r>
            <a:r>
              <a:rPr lang="en-US" b="1" dirty="0" smtClean="0">
                <a:solidFill>
                  <a:srgbClr val="FF0000"/>
                </a:solidFill>
              </a:rPr>
              <a:t> trong </a:t>
            </a:r>
            <a:r>
              <a:rPr lang="en-US" b="1" dirty="0" err="1" smtClean="0">
                <a:solidFill>
                  <a:srgbClr val="FF0000"/>
                </a:solidFill>
              </a:rPr>
              <a:t>tình</a:t>
            </a:r>
            <a:r>
              <a:rPr lang="en-US" b="1" dirty="0" smtClean="0">
                <a:solidFill>
                  <a:srgbClr val="FF0000"/>
                </a:solidFill>
              </a:rPr>
              <a:t> </a:t>
            </a:r>
            <a:r>
              <a:rPr lang="en-US" b="1" dirty="0" err="1" smtClean="0">
                <a:solidFill>
                  <a:srgbClr val="FF0000"/>
                </a:solidFill>
              </a:rPr>
              <a:t>dục</a:t>
            </a:r>
            <a:endParaRPr lang="vi-VN" dirty="0" smtClean="0">
              <a:solidFill>
                <a:srgbClr val="FF0000"/>
              </a:solidFill>
            </a:endParaRPr>
          </a:p>
          <a:p>
            <a:r>
              <a:rPr lang="vi-VN" b="1" dirty="0" smtClean="0"/>
              <a:t>Tác động sức khỏe ngắn hạn và dài hạn của Chemsex</a:t>
            </a:r>
            <a:endParaRPr lang="vi-VN" dirty="0" smtClean="0"/>
          </a:p>
          <a:p>
            <a:r>
              <a:rPr lang="vi-VN" b="1" dirty="0" smtClean="0"/>
              <a:t>Đề xuất một số can thiệp giảm hại</a:t>
            </a:r>
            <a:endParaRPr lang="en-US" b="1" dirty="0" smtClean="0"/>
          </a:p>
          <a:p>
            <a:r>
              <a:rPr lang="en-US" dirty="0" smtClean="0">
                <a:hlinkClick r:id="rId3"/>
              </a:rPr>
              <a:t>https://www.youtube.com/watch?v=oFnDTPjXEWM</a:t>
            </a:r>
            <a:endParaRPr lang="en-US" dirty="0" smtClean="0"/>
          </a:p>
          <a:p>
            <a:endParaRPr lang="vi-VN" dirty="0" smtClean="0"/>
          </a:p>
          <a:p>
            <a:pPr>
              <a:buNone/>
            </a:pPr>
            <a:r>
              <a:rPr lang="vi-VN" dirty="0" smtClean="0"/>
              <a:t/>
            </a:r>
            <a:br>
              <a:rPr lang="vi-VN" dirty="0" smtClean="0"/>
            </a:br>
            <a:endParaRPr lang="vi-VN"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FE5095B6-1C08-4E59-B8A0-5A9089123BF5}" type="slidenum">
              <a:rPr lang="en-US" smtClean="0"/>
              <a:pPr/>
              <a:t>2</a:t>
            </a:fld>
            <a:endParaRPr lang="en-US" smtClean="0"/>
          </a:p>
        </p:txBody>
      </p:sp>
      <p:sp>
        <p:nvSpPr>
          <p:cNvPr id="5123" name="Rectangle 2"/>
          <p:cNvSpPr>
            <a:spLocks noGrp="1" noChangeArrowheads="1"/>
          </p:cNvSpPr>
          <p:nvPr>
            <p:ph type="title"/>
          </p:nvPr>
        </p:nvSpPr>
        <p:spPr/>
        <p:txBody>
          <a:bodyPr/>
          <a:lstStyle/>
          <a:p>
            <a:pPr eaLnBrk="1" hangingPunct="1"/>
            <a:r>
              <a:rPr lang="en-US" smtClean="0"/>
              <a:t>Nội dung</a:t>
            </a:r>
          </a:p>
        </p:txBody>
      </p:sp>
      <p:sp>
        <p:nvSpPr>
          <p:cNvPr id="5124" name="Rectangle 3"/>
          <p:cNvSpPr>
            <a:spLocks noGrp="1" noChangeArrowheads="1"/>
          </p:cNvSpPr>
          <p:nvPr>
            <p:ph type="body" idx="1"/>
          </p:nvPr>
        </p:nvSpPr>
        <p:spPr/>
        <p:txBody>
          <a:bodyPr/>
          <a:lstStyle/>
          <a:p>
            <a:r>
              <a:rPr lang="vi-VN" b="1" dirty="0" smtClean="0">
                <a:solidFill>
                  <a:srgbClr val="FF0000"/>
                </a:solidFill>
              </a:rPr>
              <a:t>Tổng quan về ma túy và tình dục: </a:t>
            </a:r>
            <a:endParaRPr lang="en-US" b="1" dirty="0" smtClean="0">
              <a:solidFill>
                <a:srgbClr val="FF0000"/>
              </a:solidFill>
            </a:endParaRPr>
          </a:p>
          <a:p>
            <a:pPr lvl="1"/>
            <a:r>
              <a:rPr lang="vi-VN" b="1" dirty="0" smtClean="0"/>
              <a:t>Chemsex</a:t>
            </a:r>
            <a:endParaRPr lang="en-US" b="1" dirty="0" smtClean="0"/>
          </a:p>
          <a:p>
            <a:pPr lvl="1"/>
            <a:r>
              <a:rPr lang="en-US" b="1" dirty="0" smtClean="0"/>
              <a:t>Substance linked sex</a:t>
            </a:r>
            <a:endParaRPr lang="vi-VN" dirty="0" smtClean="0"/>
          </a:p>
          <a:p>
            <a:r>
              <a:rPr lang="en-US" b="1" dirty="0" err="1" smtClean="0"/>
              <a:t>Các</a:t>
            </a:r>
            <a:r>
              <a:rPr lang="en-US" b="1" dirty="0" smtClean="0"/>
              <a:t> </a:t>
            </a:r>
            <a:r>
              <a:rPr lang="en-US" b="1" dirty="0" err="1" smtClean="0"/>
              <a:t>loại</a:t>
            </a:r>
            <a:r>
              <a:rPr lang="en-US" b="1" dirty="0" smtClean="0"/>
              <a:t> ma </a:t>
            </a:r>
            <a:r>
              <a:rPr lang="en-US" b="1" dirty="0" err="1" smtClean="0"/>
              <a:t>túy</a:t>
            </a:r>
            <a:r>
              <a:rPr lang="en-US" b="1" dirty="0" smtClean="0"/>
              <a:t> </a:t>
            </a:r>
            <a:r>
              <a:rPr lang="en-US" b="1" dirty="0" err="1" smtClean="0"/>
              <a:t>sử</a:t>
            </a:r>
            <a:r>
              <a:rPr lang="en-US" b="1" dirty="0" smtClean="0"/>
              <a:t> </a:t>
            </a:r>
            <a:r>
              <a:rPr lang="en-US" b="1" dirty="0" err="1" smtClean="0"/>
              <a:t>dụng</a:t>
            </a:r>
            <a:r>
              <a:rPr lang="en-US" b="1" dirty="0" smtClean="0"/>
              <a:t> trong </a:t>
            </a:r>
            <a:r>
              <a:rPr lang="en-US" b="1" dirty="0" err="1" smtClean="0"/>
              <a:t>chemsex</a:t>
            </a:r>
            <a:endParaRPr lang="en-US" b="1" dirty="0" smtClean="0"/>
          </a:p>
          <a:p>
            <a:r>
              <a:rPr lang="en-US" b="1" dirty="0" err="1" smtClean="0"/>
              <a:t>Tại</a:t>
            </a:r>
            <a:r>
              <a:rPr lang="en-US" b="1" dirty="0" smtClean="0"/>
              <a:t> </a:t>
            </a:r>
            <a:r>
              <a:rPr lang="en-US" b="1" dirty="0" err="1" smtClean="0"/>
              <a:t>sao</a:t>
            </a:r>
            <a:r>
              <a:rPr lang="en-US" b="1" dirty="0" smtClean="0"/>
              <a:t> </a:t>
            </a:r>
            <a:r>
              <a:rPr lang="en-US" b="1" dirty="0" err="1" smtClean="0"/>
              <a:t>sử</a:t>
            </a:r>
            <a:r>
              <a:rPr lang="en-US" b="1" dirty="0" smtClean="0"/>
              <a:t> </a:t>
            </a:r>
            <a:r>
              <a:rPr lang="en-US" b="1" dirty="0" err="1" smtClean="0"/>
              <a:t>dụng</a:t>
            </a:r>
            <a:r>
              <a:rPr lang="en-US" b="1" dirty="0" smtClean="0"/>
              <a:t> ma </a:t>
            </a:r>
            <a:r>
              <a:rPr lang="en-US" b="1" dirty="0" err="1" smtClean="0"/>
              <a:t>túy</a:t>
            </a:r>
            <a:r>
              <a:rPr lang="en-US" b="1" dirty="0" smtClean="0"/>
              <a:t> trong </a:t>
            </a:r>
            <a:r>
              <a:rPr lang="en-US" b="1" dirty="0" err="1" smtClean="0"/>
              <a:t>tình</a:t>
            </a:r>
            <a:r>
              <a:rPr lang="en-US" b="1" dirty="0" smtClean="0"/>
              <a:t> </a:t>
            </a:r>
            <a:r>
              <a:rPr lang="en-US" b="1" dirty="0" err="1" smtClean="0"/>
              <a:t>dục</a:t>
            </a:r>
            <a:endParaRPr lang="vi-VN" dirty="0" smtClean="0"/>
          </a:p>
          <a:p>
            <a:r>
              <a:rPr lang="vi-VN" b="1" dirty="0" smtClean="0"/>
              <a:t>Tác động sức khỏe ngắn hạn và dài hạn của Chemsex</a:t>
            </a:r>
            <a:endParaRPr lang="vi-VN" dirty="0" smtClean="0"/>
          </a:p>
          <a:p>
            <a:r>
              <a:rPr lang="vi-VN" b="1" dirty="0" smtClean="0"/>
              <a:t>Đề xuất một số can thiệp giảm hại</a:t>
            </a:r>
            <a:endParaRPr lang="en-US" b="1" dirty="0" smtClean="0"/>
          </a:p>
          <a:p>
            <a:r>
              <a:rPr lang="en-US" dirty="0" smtClean="0">
                <a:hlinkClick r:id="rId3"/>
              </a:rPr>
              <a:t>https://www.youtube.com/watch?v=oFnDTPjXEWM</a:t>
            </a:r>
            <a:endParaRPr lang="en-US" dirty="0" smtClean="0"/>
          </a:p>
          <a:p>
            <a:endParaRPr lang="vi-VN" dirty="0" smtClean="0"/>
          </a:p>
          <a:p>
            <a:pPr>
              <a:buNone/>
            </a:pPr>
            <a:r>
              <a:rPr lang="vi-VN" dirty="0" smtClean="0"/>
              <a:t/>
            </a:r>
            <a:br>
              <a:rPr lang="vi-VN" dirty="0" smtClean="0"/>
            </a:br>
            <a:endParaRPr lang="vi-VN"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err="1" smtClean="0"/>
              <a:t>Tại</a:t>
            </a:r>
            <a:r>
              <a:rPr lang="en-US" sz="3200" b="1" dirty="0" smtClean="0"/>
              <a:t> </a:t>
            </a:r>
            <a:r>
              <a:rPr lang="en-US" sz="3200" b="1" dirty="0" err="1" smtClean="0"/>
              <a:t>sao</a:t>
            </a:r>
            <a:r>
              <a:rPr lang="en-US" sz="3200" b="1" dirty="0" smtClean="0"/>
              <a:t> </a:t>
            </a:r>
            <a:r>
              <a:rPr lang="en-US" sz="3200" b="1" dirty="0" err="1" smtClean="0"/>
              <a:t>sử</a:t>
            </a:r>
            <a:r>
              <a:rPr lang="en-US" sz="3200" b="1" dirty="0" smtClean="0"/>
              <a:t> </a:t>
            </a:r>
            <a:r>
              <a:rPr lang="en-US" sz="3200" b="1" dirty="0" err="1" smtClean="0"/>
              <a:t>dụng</a:t>
            </a:r>
            <a:r>
              <a:rPr lang="en-US" sz="3200" b="1" dirty="0" smtClean="0"/>
              <a:t> ma </a:t>
            </a:r>
            <a:r>
              <a:rPr lang="en-US" sz="3200" b="1" dirty="0" err="1" smtClean="0"/>
              <a:t>túy</a:t>
            </a:r>
            <a:r>
              <a:rPr lang="en-US" sz="3200" b="1" dirty="0" smtClean="0"/>
              <a:t> trong </a:t>
            </a:r>
            <a:r>
              <a:rPr lang="en-US" sz="3200" b="1" dirty="0" err="1" smtClean="0"/>
              <a:t>tình</a:t>
            </a:r>
            <a:r>
              <a:rPr lang="en-US" sz="3200" b="1" dirty="0" smtClean="0"/>
              <a:t> </a:t>
            </a:r>
            <a:r>
              <a:rPr lang="en-US" sz="3200" b="1" dirty="0" err="1" smtClean="0"/>
              <a:t>dục</a:t>
            </a:r>
            <a:r>
              <a:rPr lang="vi-VN" sz="3200" dirty="0" smtClean="0"/>
              <a:t/>
            </a:r>
            <a:br>
              <a:rPr lang="vi-VN" sz="3200" dirty="0" smtClean="0"/>
            </a:br>
            <a:endParaRPr lang="en-US" sz="3200" dirty="0"/>
          </a:p>
        </p:txBody>
      </p:sp>
      <p:sp>
        <p:nvSpPr>
          <p:cNvPr id="3" name="Content Placeholder 2"/>
          <p:cNvSpPr>
            <a:spLocks noGrp="1"/>
          </p:cNvSpPr>
          <p:nvPr>
            <p:ph idx="1"/>
          </p:nvPr>
        </p:nvSpPr>
        <p:spPr>
          <a:xfrm>
            <a:off x="152400" y="5791200"/>
            <a:ext cx="8839200" cy="685800"/>
          </a:xfrm>
        </p:spPr>
        <p:txBody>
          <a:bodyPr/>
          <a:lstStyle/>
          <a:p>
            <a:r>
              <a:rPr lang="en-US" dirty="0" err="1" smtClean="0"/>
              <a:t>Biết</a:t>
            </a:r>
            <a:r>
              <a:rPr lang="en-US" dirty="0" smtClean="0"/>
              <a:t> </a:t>
            </a:r>
            <a:r>
              <a:rPr lang="en-US" dirty="0" err="1" smtClean="0"/>
              <a:t>nguồn</a:t>
            </a:r>
            <a:r>
              <a:rPr lang="en-US" dirty="0" smtClean="0"/>
              <a:t> </a:t>
            </a:r>
            <a:r>
              <a:rPr lang="en-US" dirty="0" err="1" smtClean="0"/>
              <a:t>gốc</a:t>
            </a:r>
            <a:r>
              <a:rPr lang="en-US" dirty="0" smtClean="0"/>
              <a:t> </a:t>
            </a:r>
            <a:r>
              <a:rPr lang="en-US" dirty="0" err="1" smtClean="0"/>
              <a:t>của</a:t>
            </a:r>
            <a:r>
              <a:rPr lang="en-US" dirty="0" smtClean="0"/>
              <a:t> </a:t>
            </a:r>
            <a:r>
              <a:rPr lang="en-US" dirty="0" err="1" smtClean="0"/>
              <a:t>hành</a:t>
            </a:r>
            <a:r>
              <a:rPr lang="en-US" dirty="0" smtClean="0"/>
              <a:t> vi </a:t>
            </a:r>
            <a:r>
              <a:rPr lang="en-US" dirty="0" err="1" smtClean="0"/>
              <a:t>là</a:t>
            </a:r>
            <a:r>
              <a:rPr lang="en-US" dirty="0" smtClean="0"/>
              <a:t> </a:t>
            </a:r>
            <a:r>
              <a:rPr lang="en-US" dirty="0" err="1" smtClean="0"/>
              <a:t>thiết</a:t>
            </a:r>
            <a:r>
              <a:rPr lang="en-US" dirty="0" smtClean="0"/>
              <a:t> </a:t>
            </a:r>
            <a:r>
              <a:rPr lang="en-US" dirty="0" err="1" smtClean="0"/>
              <a:t>yếu</a:t>
            </a:r>
            <a:r>
              <a:rPr lang="en-US" dirty="0" smtClean="0"/>
              <a:t> </a:t>
            </a:r>
            <a:r>
              <a:rPr lang="en-US" dirty="0" err="1" smtClean="0"/>
              <a:t>cho</a:t>
            </a:r>
            <a:r>
              <a:rPr lang="en-US" dirty="0" smtClean="0"/>
              <a:t> can </a:t>
            </a:r>
            <a:r>
              <a:rPr lang="en-US" dirty="0" err="1" smtClean="0"/>
              <a:t>thiệp</a:t>
            </a:r>
            <a:r>
              <a:rPr lang="en-US" dirty="0" smtClean="0"/>
              <a:t> </a:t>
            </a:r>
            <a:r>
              <a:rPr lang="en-US" dirty="0" err="1" smtClean="0"/>
              <a:t>nâng</a:t>
            </a:r>
            <a:r>
              <a:rPr lang="en-US" dirty="0" smtClean="0"/>
              <a:t> cao </a:t>
            </a:r>
            <a:r>
              <a:rPr lang="en-US" dirty="0" err="1" smtClean="0"/>
              <a:t>sức</a:t>
            </a:r>
            <a:r>
              <a:rPr lang="en-US" dirty="0" smtClean="0"/>
              <a:t> </a:t>
            </a:r>
            <a:r>
              <a:rPr lang="en-US" dirty="0" err="1" smtClean="0"/>
              <a:t>khỏe</a:t>
            </a:r>
            <a:r>
              <a:rPr lang="en-US" dirty="0" smtClean="0"/>
              <a:t> </a:t>
            </a:r>
            <a:r>
              <a:rPr lang="en-US" dirty="0" err="1" smtClean="0"/>
              <a:t>thành</a:t>
            </a:r>
            <a:r>
              <a:rPr lang="en-US" dirty="0" smtClean="0"/>
              <a:t> </a:t>
            </a:r>
            <a:r>
              <a:rPr lang="en-US" dirty="0" err="1" smtClean="0"/>
              <a:t>công</a:t>
            </a: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20</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228600" y="1066800"/>
            <a:ext cx="7497763" cy="233362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57200" y="3352800"/>
            <a:ext cx="5880434" cy="22860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Tạo </a:t>
            </a:r>
            <a:r>
              <a:rPr lang="en-US" sz="3200" dirty="0" err="1" smtClean="0"/>
              <a:t>ra</a:t>
            </a:r>
            <a:r>
              <a:rPr lang="en-US" sz="3200" dirty="0" smtClean="0"/>
              <a:t> </a:t>
            </a:r>
            <a:r>
              <a:rPr lang="en-US" sz="3200" dirty="0" err="1" smtClean="0"/>
              <a:t>khả</a:t>
            </a:r>
            <a:r>
              <a:rPr lang="en-US" sz="3200" dirty="0" smtClean="0"/>
              <a:t> </a:t>
            </a:r>
            <a:r>
              <a:rPr lang="en-US" sz="3200" dirty="0" err="1" smtClean="0"/>
              <a:t>năng</a:t>
            </a:r>
            <a:r>
              <a:rPr lang="en-US" sz="3200" dirty="0" smtClean="0"/>
              <a:t> </a:t>
            </a:r>
            <a:r>
              <a:rPr lang="en-US" sz="3200" dirty="0" err="1" smtClean="0"/>
              <a:t>cho</a:t>
            </a:r>
            <a:r>
              <a:rPr lang="en-US" sz="3200" dirty="0" smtClean="0"/>
              <a:t> </a:t>
            </a:r>
            <a:r>
              <a:rPr lang="en-US" sz="3200" dirty="0" err="1" smtClean="0"/>
              <a:t>tình</a:t>
            </a:r>
            <a:r>
              <a:rPr lang="en-US" sz="3200" dirty="0" smtClean="0"/>
              <a:t> </a:t>
            </a:r>
            <a:r>
              <a:rPr lang="en-US" sz="3200" dirty="0" err="1" smtClean="0"/>
              <a:t>dục</a:t>
            </a:r>
            <a:r>
              <a:rPr lang="en-US" sz="3200" dirty="0" smtClean="0"/>
              <a:t> </a:t>
            </a:r>
            <a:r>
              <a:rPr lang="en-US" sz="3200" dirty="0" err="1" smtClean="0"/>
              <a:t>mong</a:t>
            </a:r>
            <a:r>
              <a:rPr lang="en-US" sz="3200" dirty="0" smtClean="0"/>
              <a:t> </a:t>
            </a:r>
            <a:r>
              <a:rPr lang="en-US" sz="3200" dirty="0" err="1" smtClean="0"/>
              <a:t>muốn</a:t>
            </a:r>
            <a:endParaRPr lang="en-US" sz="3200" dirty="0"/>
          </a:p>
        </p:txBody>
      </p:sp>
      <p:sp>
        <p:nvSpPr>
          <p:cNvPr id="3" name="Content Placeholder 2"/>
          <p:cNvSpPr>
            <a:spLocks noGrp="1"/>
          </p:cNvSpPr>
          <p:nvPr>
            <p:ph idx="1"/>
          </p:nvPr>
        </p:nvSpPr>
        <p:spPr/>
        <p:txBody>
          <a:bodyPr/>
          <a:lstStyle/>
          <a:p>
            <a:r>
              <a:rPr lang="en-US" dirty="0" smtClean="0"/>
              <a:t>Tạo </a:t>
            </a:r>
            <a:r>
              <a:rPr lang="en-US" dirty="0" err="1" smtClean="0"/>
              <a:t>sự</a:t>
            </a:r>
            <a:r>
              <a:rPr lang="en-US" dirty="0" smtClean="0"/>
              <a:t> </a:t>
            </a:r>
            <a:r>
              <a:rPr lang="en-US" dirty="0" err="1" smtClean="0"/>
              <a:t>hứng</a:t>
            </a:r>
            <a:r>
              <a:rPr lang="en-US" dirty="0" smtClean="0"/>
              <a:t> </a:t>
            </a:r>
            <a:r>
              <a:rPr lang="en-US" dirty="0" err="1" smtClean="0"/>
              <a:t>tình</a:t>
            </a:r>
            <a:r>
              <a:rPr lang="en-US" dirty="0" smtClean="0"/>
              <a:t> và </a:t>
            </a:r>
            <a:r>
              <a:rPr lang="en-US" dirty="0" err="1" smtClean="0"/>
              <a:t>phục</a:t>
            </a:r>
            <a:r>
              <a:rPr lang="en-US" dirty="0" smtClean="0"/>
              <a:t> </a:t>
            </a:r>
            <a:r>
              <a:rPr lang="en-US" dirty="0" err="1" smtClean="0"/>
              <a:t>hồi</a:t>
            </a:r>
            <a:r>
              <a:rPr lang="en-US" dirty="0" smtClean="0"/>
              <a:t> ham </a:t>
            </a:r>
            <a:r>
              <a:rPr lang="en-US" dirty="0" err="1" smtClean="0"/>
              <a:t>muốn</a:t>
            </a:r>
            <a:endParaRPr lang="en-US" dirty="0" smtClean="0"/>
          </a:p>
          <a:p>
            <a:r>
              <a:rPr lang="en-US" dirty="0" err="1" smtClean="0"/>
              <a:t>Cải</a:t>
            </a:r>
            <a:r>
              <a:rPr lang="en-US" dirty="0" smtClean="0"/>
              <a:t> </a:t>
            </a:r>
            <a:r>
              <a:rPr lang="en-US" dirty="0" err="1" smtClean="0"/>
              <a:t>thiện</a:t>
            </a:r>
            <a:r>
              <a:rPr lang="en-US" dirty="0" smtClean="0"/>
              <a:t> </a:t>
            </a:r>
            <a:r>
              <a:rPr lang="en-US" dirty="0" err="1" smtClean="0"/>
              <a:t>sự</a:t>
            </a:r>
            <a:r>
              <a:rPr lang="en-US" dirty="0" smtClean="0"/>
              <a:t> </a:t>
            </a:r>
            <a:r>
              <a:rPr lang="en-US" dirty="0" err="1" smtClean="0"/>
              <a:t>tự</a:t>
            </a:r>
            <a:r>
              <a:rPr lang="en-US" dirty="0" smtClean="0"/>
              <a:t> tin – </a:t>
            </a:r>
            <a:r>
              <a:rPr lang="en-US" dirty="0" err="1" smtClean="0"/>
              <a:t>giảm</a:t>
            </a:r>
            <a:r>
              <a:rPr lang="en-US" dirty="0" smtClean="0"/>
              <a:t> </a:t>
            </a:r>
            <a:r>
              <a:rPr lang="en-US" dirty="0" err="1" smtClean="0"/>
              <a:t>sự</a:t>
            </a:r>
            <a:r>
              <a:rPr lang="en-US" dirty="0" smtClean="0"/>
              <a:t> </a:t>
            </a:r>
            <a:r>
              <a:rPr lang="en-US" dirty="0" err="1" smtClean="0"/>
              <a:t>phán</a:t>
            </a:r>
            <a:r>
              <a:rPr lang="en-US" dirty="0" smtClean="0"/>
              <a:t> </a:t>
            </a:r>
            <a:r>
              <a:rPr lang="en-US" dirty="0" err="1" smtClean="0"/>
              <a:t>xét</a:t>
            </a:r>
            <a:r>
              <a:rPr lang="en-US" dirty="0" smtClean="0"/>
              <a:t> và </a:t>
            </a:r>
            <a:r>
              <a:rPr lang="en-US" dirty="0" err="1" smtClean="0"/>
              <a:t>nghi</a:t>
            </a:r>
            <a:r>
              <a:rPr lang="en-US" dirty="0" smtClean="0"/>
              <a:t> </a:t>
            </a:r>
            <a:r>
              <a:rPr lang="en-US" dirty="0" err="1" smtClean="0"/>
              <a:t>ngờ</a:t>
            </a:r>
            <a:r>
              <a:rPr lang="en-US" dirty="0" smtClean="0"/>
              <a:t> </a:t>
            </a:r>
            <a:r>
              <a:rPr lang="en-US" dirty="0" err="1" smtClean="0"/>
              <a:t>bản</a:t>
            </a:r>
            <a:r>
              <a:rPr lang="en-US" dirty="0" smtClean="0"/>
              <a:t> </a:t>
            </a:r>
            <a:r>
              <a:rPr lang="en-US" dirty="0" err="1" smtClean="0"/>
              <a:t>thân</a:t>
            </a:r>
            <a:r>
              <a:rPr lang="en-US" dirty="0" smtClean="0"/>
              <a:t> – </a:t>
            </a:r>
            <a:r>
              <a:rPr lang="en-US" dirty="0" err="1" smtClean="0"/>
              <a:t>giảm</a:t>
            </a:r>
            <a:r>
              <a:rPr lang="en-US" dirty="0" smtClean="0"/>
              <a:t> lo </a:t>
            </a:r>
            <a:r>
              <a:rPr lang="en-US" dirty="0" err="1" smtClean="0"/>
              <a:t>lắng</a:t>
            </a:r>
            <a:r>
              <a:rPr lang="en-US" dirty="0" smtClean="0"/>
              <a:t> </a:t>
            </a:r>
          </a:p>
          <a:p>
            <a:r>
              <a:rPr lang="en-US" dirty="0" err="1" smtClean="0"/>
              <a:t>Giảm</a:t>
            </a:r>
            <a:r>
              <a:rPr lang="en-US" dirty="0" smtClean="0"/>
              <a:t> </a:t>
            </a:r>
            <a:r>
              <a:rPr lang="en-US" dirty="0" err="1" smtClean="0"/>
              <a:t>sự</a:t>
            </a:r>
            <a:r>
              <a:rPr lang="en-US" dirty="0" smtClean="0"/>
              <a:t> </a:t>
            </a:r>
            <a:r>
              <a:rPr lang="en-US" dirty="0" err="1" smtClean="0"/>
              <a:t>ức</a:t>
            </a:r>
            <a:r>
              <a:rPr lang="en-US" dirty="0" smtClean="0"/>
              <a:t> </a:t>
            </a:r>
            <a:r>
              <a:rPr lang="en-US" dirty="0" err="1" smtClean="0"/>
              <a:t>chế</a:t>
            </a:r>
            <a:r>
              <a:rPr lang="en-US" dirty="0" smtClean="0"/>
              <a:t> </a:t>
            </a:r>
            <a:r>
              <a:rPr lang="en-US" dirty="0" err="1" smtClean="0"/>
              <a:t>đối</a:t>
            </a:r>
            <a:r>
              <a:rPr lang="en-US" dirty="0" smtClean="0"/>
              <a:t> </a:t>
            </a:r>
            <a:r>
              <a:rPr lang="en-US" dirty="0" err="1" smtClean="0"/>
              <a:t>với</a:t>
            </a:r>
            <a:r>
              <a:rPr lang="en-US" dirty="0" smtClean="0"/>
              <a:t> </a:t>
            </a:r>
            <a:r>
              <a:rPr lang="en-US" dirty="0" err="1" smtClean="0"/>
              <a:t>các</a:t>
            </a:r>
            <a:r>
              <a:rPr lang="en-US" dirty="0" smtClean="0"/>
              <a:t> </a:t>
            </a:r>
            <a:r>
              <a:rPr lang="en-US" dirty="0" err="1" smtClean="0"/>
              <a:t>hành</a:t>
            </a:r>
            <a:r>
              <a:rPr lang="en-US" dirty="0" smtClean="0"/>
              <a:t> vi </a:t>
            </a:r>
            <a:r>
              <a:rPr lang="en-US" dirty="0" err="1" smtClean="0"/>
              <a:t>tình</a:t>
            </a:r>
            <a:r>
              <a:rPr lang="en-US" dirty="0" smtClean="0"/>
              <a:t> </a:t>
            </a:r>
            <a:r>
              <a:rPr lang="en-US" dirty="0" err="1" smtClean="0"/>
              <a:t>dục</a:t>
            </a:r>
            <a:r>
              <a:rPr lang="en-US" dirty="0" smtClean="0"/>
              <a:t> </a:t>
            </a:r>
            <a:r>
              <a:rPr lang="en-US" dirty="0" err="1" smtClean="0"/>
              <a:t>bị</a:t>
            </a:r>
            <a:r>
              <a:rPr lang="en-US" dirty="0" smtClean="0"/>
              <a:t> </a:t>
            </a:r>
            <a:r>
              <a:rPr lang="en-US" dirty="0" err="1" smtClean="0"/>
              <a:t>cấm</a:t>
            </a:r>
            <a:r>
              <a:rPr lang="en-US" dirty="0" smtClean="0"/>
              <a:t> </a:t>
            </a:r>
            <a:r>
              <a:rPr lang="en-US" dirty="0" err="1" smtClean="0"/>
              <a:t>đoán</a:t>
            </a:r>
            <a:endParaRPr lang="en-US" dirty="0" smtClean="0"/>
          </a:p>
          <a:p>
            <a:r>
              <a:rPr lang="en-US" dirty="0" err="1" smtClean="0"/>
              <a:t>Gia</a:t>
            </a:r>
            <a:r>
              <a:rPr lang="en-US" dirty="0" smtClean="0"/>
              <a:t> </a:t>
            </a:r>
            <a:r>
              <a:rPr lang="en-US" dirty="0" err="1" smtClean="0"/>
              <a:t>tăng</a:t>
            </a:r>
            <a:r>
              <a:rPr lang="en-US" dirty="0" smtClean="0"/>
              <a:t> </a:t>
            </a:r>
            <a:r>
              <a:rPr lang="en-US" dirty="0" err="1" smtClean="0"/>
              <a:t>thời</a:t>
            </a:r>
            <a:r>
              <a:rPr lang="en-US" dirty="0" smtClean="0"/>
              <a:t> </a:t>
            </a:r>
            <a:r>
              <a:rPr lang="en-US" dirty="0" err="1" smtClean="0"/>
              <a:t>gian</a:t>
            </a:r>
            <a:r>
              <a:rPr lang="en-US" dirty="0" smtClean="0"/>
              <a:t> </a:t>
            </a:r>
            <a:r>
              <a:rPr lang="en-US" dirty="0" err="1" smtClean="0"/>
              <a:t>quan</a:t>
            </a:r>
            <a:r>
              <a:rPr lang="en-US" dirty="0" smtClean="0"/>
              <a:t> </a:t>
            </a:r>
            <a:r>
              <a:rPr lang="en-US" dirty="0" err="1" smtClean="0"/>
              <a:t>hệ</a:t>
            </a:r>
            <a:r>
              <a:rPr lang="en-US" dirty="0" smtClean="0"/>
              <a:t> </a:t>
            </a:r>
            <a:r>
              <a:rPr lang="en-US" dirty="0" err="1" smtClean="0"/>
              <a:t>tình</a:t>
            </a:r>
            <a:r>
              <a:rPr lang="en-US" dirty="0" smtClean="0"/>
              <a:t> </a:t>
            </a:r>
            <a:r>
              <a:rPr lang="en-US" dirty="0" err="1" smtClean="0"/>
              <a:t>dục</a:t>
            </a:r>
            <a:endParaRPr lang="en-US" dirty="0" smtClean="0"/>
          </a:p>
          <a:p>
            <a:pPr>
              <a:buNone/>
            </a:pP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Tạo </a:t>
            </a:r>
            <a:r>
              <a:rPr lang="en-US" sz="4000" dirty="0" err="1" smtClean="0"/>
              <a:t>ra</a:t>
            </a:r>
            <a:r>
              <a:rPr lang="en-US" sz="4000" dirty="0" smtClean="0"/>
              <a:t> </a:t>
            </a:r>
            <a:r>
              <a:rPr lang="en-US" sz="4000" dirty="0" err="1" smtClean="0"/>
              <a:t>khả</a:t>
            </a:r>
            <a:r>
              <a:rPr lang="en-US" sz="4000" dirty="0" smtClean="0"/>
              <a:t> </a:t>
            </a:r>
            <a:r>
              <a:rPr lang="en-US" sz="4000" dirty="0" err="1" smtClean="0"/>
              <a:t>năng</a:t>
            </a:r>
            <a:r>
              <a:rPr lang="en-US" sz="4000" dirty="0" smtClean="0"/>
              <a:t> </a:t>
            </a:r>
            <a:r>
              <a:rPr lang="en-US" sz="4000" dirty="0" err="1" smtClean="0"/>
              <a:t>cho</a:t>
            </a:r>
            <a:r>
              <a:rPr lang="en-US" sz="4000" dirty="0" smtClean="0"/>
              <a:t> </a:t>
            </a:r>
            <a:r>
              <a:rPr lang="en-US" sz="4000" dirty="0" err="1" smtClean="0"/>
              <a:t>tình</a:t>
            </a:r>
            <a:r>
              <a:rPr lang="en-US" sz="4000" dirty="0" smtClean="0"/>
              <a:t> </a:t>
            </a:r>
            <a:r>
              <a:rPr lang="en-US" sz="4000" dirty="0" err="1" smtClean="0"/>
              <a:t>dục</a:t>
            </a:r>
            <a:r>
              <a:rPr lang="en-US" sz="4000" dirty="0" smtClean="0"/>
              <a:t> </a:t>
            </a:r>
            <a:r>
              <a:rPr lang="en-US" sz="4000" dirty="0" err="1" smtClean="0"/>
              <a:t>mong</a:t>
            </a:r>
            <a:r>
              <a:rPr lang="en-US" sz="4000" dirty="0" smtClean="0"/>
              <a:t> </a:t>
            </a:r>
            <a:r>
              <a:rPr lang="en-US" sz="4000" dirty="0" err="1" smtClean="0"/>
              <a:t>muốn</a:t>
            </a:r>
            <a:r>
              <a:rPr lang="en-US" sz="4000" dirty="0" smtClean="0"/>
              <a:t>:</a:t>
            </a:r>
            <a:endParaRPr lang="en-US" dirty="0"/>
          </a:p>
        </p:txBody>
      </p:sp>
      <p:sp>
        <p:nvSpPr>
          <p:cNvPr id="3" name="Content Placeholder 2"/>
          <p:cNvSpPr>
            <a:spLocks noGrp="1"/>
          </p:cNvSpPr>
          <p:nvPr>
            <p:ph idx="1"/>
          </p:nvPr>
        </p:nvSpPr>
        <p:spPr/>
        <p:txBody>
          <a:bodyPr/>
          <a:lstStyle/>
          <a:p>
            <a:r>
              <a:rPr lang="en-US" dirty="0" smtClean="0"/>
              <a:t>Tạo </a:t>
            </a:r>
            <a:r>
              <a:rPr lang="en-US" dirty="0" err="1" smtClean="0"/>
              <a:t>sự</a:t>
            </a:r>
            <a:r>
              <a:rPr lang="en-US" dirty="0" smtClean="0"/>
              <a:t> </a:t>
            </a:r>
            <a:r>
              <a:rPr lang="en-US" dirty="0" err="1" smtClean="0"/>
              <a:t>hứng</a:t>
            </a:r>
            <a:r>
              <a:rPr lang="en-US" dirty="0" smtClean="0"/>
              <a:t> </a:t>
            </a:r>
            <a:r>
              <a:rPr lang="en-US" dirty="0" err="1" smtClean="0"/>
              <a:t>tình</a:t>
            </a:r>
            <a:r>
              <a:rPr lang="en-US" dirty="0" smtClean="0"/>
              <a:t> và </a:t>
            </a:r>
            <a:r>
              <a:rPr lang="en-US" dirty="0" err="1" smtClean="0"/>
              <a:t>phục</a:t>
            </a:r>
            <a:r>
              <a:rPr lang="en-US" dirty="0" smtClean="0"/>
              <a:t> </a:t>
            </a:r>
            <a:r>
              <a:rPr lang="en-US" dirty="0" err="1" smtClean="0"/>
              <a:t>hồi</a:t>
            </a:r>
            <a:r>
              <a:rPr lang="en-US" dirty="0" smtClean="0"/>
              <a:t> ham </a:t>
            </a:r>
            <a:r>
              <a:rPr lang="en-US" dirty="0" err="1" smtClean="0"/>
              <a:t>muốn</a:t>
            </a: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22</a:t>
            </a:fld>
            <a:endParaRPr lang="en-US"/>
          </a:p>
        </p:txBody>
      </p:sp>
      <p:pic>
        <p:nvPicPr>
          <p:cNvPr id="2050" name="Picture 2"/>
          <p:cNvPicPr>
            <a:picLocks noChangeAspect="1" noChangeArrowheads="1"/>
          </p:cNvPicPr>
          <p:nvPr/>
        </p:nvPicPr>
        <p:blipFill>
          <a:blip r:embed="rId2" cstate="print"/>
          <a:srcRect/>
          <a:stretch>
            <a:fillRect/>
          </a:stretch>
        </p:blipFill>
        <p:spPr bwMode="auto">
          <a:xfrm>
            <a:off x="693683" y="2514600"/>
            <a:ext cx="7756634" cy="1828800"/>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Tạo </a:t>
            </a:r>
            <a:r>
              <a:rPr lang="en-US" sz="4000" dirty="0" err="1" smtClean="0"/>
              <a:t>ra</a:t>
            </a:r>
            <a:r>
              <a:rPr lang="en-US" sz="4000" dirty="0" smtClean="0"/>
              <a:t> </a:t>
            </a:r>
            <a:r>
              <a:rPr lang="en-US" sz="4000" dirty="0" err="1" smtClean="0"/>
              <a:t>khả</a:t>
            </a:r>
            <a:r>
              <a:rPr lang="en-US" sz="4000" dirty="0" smtClean="0"/>
              <a:t> </a:t>
            </a:r>
            <a:r>
              <a:rPr lang="en-US" sz="4000" dirty="0" err="1" smtClean="0"/>
              <a:t>năng</a:t>
            </a:r>
            <a:r>
              <a:rPr lang="en-US" sz="4000" dirty="0" smtClean="0"/>
              <a:t> </a:t>
            </a:r>
            <a:r>
              <a:rPr lang="en-US" sz="4000" dirty="0" err="1" smtClean="0"/>
              <a:t>cho</a:t>
            </a:r>
            <a:r>
              <a:rPr lang="en-US" sz="4000" dirty="0" smtClean="0"/>
              <a:t> </a:t>
            </a:r>
            <a:r>
              <a:rPr lang="en-US" sz="4000" dirty="0" err="1" smtClean="0"/>
              <a:t>tình</a:t>
            </a:r>
            <a:r>
              <a:rPr lang="en-US" sz="4000" dirty="0" smtClean="0"/>
              <a:t> </a:t>
            </a:r>
            <a:r>
              <a:rPr lang="en-US" sz="4000" dirty="0" err="1" smtClean="0"/>
              <a:t>dục</a:t>
            </a:r>
            <a:r>
              <a:rPr lang="en-US" sz="4000" dirty="0" smtClean="0"/>
              <a:t> </a:t>
            </a:r>
            <a:r>
              <a:rPr lang="en-US" sz="4000" dirty="0" err="1" smtClean="0"/>
              <a:t>mong</a:t>
            </a:r>
            <a:r>
              <a:rPr lang="en-US" sz="4000" dirty="0" smtClean="0"/>
              <a:t> </a:t>
            </a:r>
            <a:r>
              <a:rPr lang="en-US" sz="4000" dirty="0" err="1" smtClean="0"/>
              <a:t>muốn</a:t>
            </a:r>
            <a:r>
              <a:rPr lang="en-US" sz="4000" dirty="0" smtClean="0"/>
              <a:t>:</a:t>
            </a:r>
            <a:endParaRPr lang="en-US" dirty="0"/>
          </a:p>
        </p:txBody>
      </p:sp>
      <p:sp>
        <p:nvSpPr>
          <p:cNvPr id="3" name="Content Placeholder 2"/>
          <p:cNvSpPr>
            <a:spLocks noGrp="1"/>
          </p:cNvSpPr>
          <p:nvPr>
            <p:ph idx="1"/>
          </p:nvPr>
        </p:nvSpPr>
        <p:spPr/>
        <p:txBody>
          <a:bodyPr/>
          <a:lstStyle/>
          <a:p>
            <a:r>
              <a:rPr lang="en-US" dirty="0" err="1" smtClean="0"/>
              <a:t>Cải</a:t>
            </a:r>
            <a:r>
              <a:rPr lang="en-US" dirty="0" smtClean="0"/>
              <a:t> </a:t>
            </a:r>
            <a:r>
              <a:rPr lang="en-US" dirty="0" err="1" smtClean="0"/>
              <a:t>thiện</a:t>
            </a:r>
            <a:r>
              <a:rPr lang="en-US" dirty="0" smtClean="0"/>
              <a:t> </a:t>
            </a:r>
            <a:r>
              <a:rPr lang="en-US" dirty="0" err="1" smtClean="0"/>
              <a:t>sự</a:t>
            </a:r>
            <a:r>
              <a:rPr lang="en-US" dirty="0" smtClean="0"/>
              <a:t> </a:t>
            </a:r>
            <a:r>
              <a:rPr lang="en-US" dirty="0" err="1" smtClean="0"/>
              <a:t>tự</a:t>
            </a:r>
            <a:r>
              <a:rPr lang="en-US" dirty="0" smtClean="0"/>
              <a:t> tin – </a:t>
            </a:r>
            <a:r>
              <a:rPr lang="en-US" dirty="0" err="1" smtClean="0"/>
              <a:t>giảm</a:t>
            </a:r>
            <a:r>
              <a:rPr lang="en-US" dirty="0" smtClean="0"/>
              <a:t> </a:t>
            </a:r>
            <a:r>
              <a:rPr lang="en-US" dirty="0" err="1" smtClean="0"/>
              <a:t>sự</a:t>
            </a:r>
            <a:r>
              <a:rPr lang="en-US" dirty="0" smtClean="0"/>
              <a:t> </a:t>
            </a:r>
            <a:r>
              <a:rPr lang="en-US" dirty="0" err="1" smtClean="0"/>
              <a:t>phán</a:t>
            </a:r>
            <a:r>
              <a:rPr lang="en-US" dirty="0" smtClean="0"/>
              <a:t> </a:t>
            </a:r>
            <a:r>
              <a:rPr lang="en-US" dirty="0" err="1" smtClean="0"/>
              <a:t>xét</a:t>
            </a:r>
            <a:r>
              <a:rPr lang="en-US" dirty="0" smtClean="0"/>
              <a:t> và </a:t>
            </a:r>
            <a:r>
              <a:rPr lang="en-US" dirty="0" err="1" smtClean="0"/>
              <a:t>nghi</a:t>
            </a:r>
            <a:r>
              <a:rPr lang="en-US" dirty="0" smtClean="0"/>
              <a:t> </a:t>
            </a:r>
            <a:r>
              <a:rPr lang="en-US" dirty="0" err="1" smtClean="0"/>
              <a:t>ngờ</a:t>
            </a:r>
            <a:r>
              <a:rPr lang="en-US" dirty="0" smtClean="0"/>
              <a:t> </a:t>
            </a:r>
            <a:r>
              <a:rPr lang="en-US" dirty="0" err="1" smtClean="0"/>
              <a:t>bản</a:t>
            </a:r>
            <a:r>
              <a:rPr lang="en-US" dirty="0" smtClean="0"/>
              <a:t> </a:t>
            </a:r>
            <a:r>
              <a:rPr lang="en-US" dirty="0" err="1" smtClean="0"/>
              <a:t>thân</a:t>
            </a:r>
            <a:r>
              <a:rPr lang="en-US" dirty="0" smtClean="0"/>
              <a:t> – </a:t>
            </a:r>
            <a:r>
              <a:rPr lang="en-US" dirty="0" err="1" smtClean="0"/>
              <a:t>giảm</a:t>
            </a:r>
            <a:r>
              <a:rPr lang="en-US" dirty="0" smtClean="0"/>
              <a:t> lo </a:t>
            </a:r>
            <a:r>
              <a:rPr lang="en-US" dirty="0" err="1" smtClean="0"/>
              <a:t>lắng</a:t>
            </a:r>
            <a:r>
              <a:rPr lang="en-US" dirty="0" smtClean="0"/>
              <a:t> </a:t>
            </a:r>
          </a:p>
          <a:p>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23</a:t>
            </a:fld>
            <a:endParaRPr lang="en-US"/>
          </a:p>
        </p:txBody>
      </p:sp>
      <p:pic>
        <p:nvPicPr>
          <p:cNvPr id="3075" name="Picture 3"/>
          <p:cNvPicPr>
            <a:picLocks noChangeAspect="1" noChangeArrowheads="1"/>
          </p:cNvPicPr>
          <p:nvPr/>
        </p:nvPicPr>
        <p:blipFill>
          <a:blip r:embed="rId2" cstate="print"/>
          <a:srcRect/>
          <a:stretch>
            <a:fillRect/>
          </a:stretch>
        </p:blipFill>
        <p:spPr bwMode="auto">
          <a:xfrm>
            <a:off x="762000" y="2743200"/>
            <a:ext cx="7331710" cy="350520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Tạo </a:t>
            </a:r>
            <a:r>
              <a:rPr lang="en-US" sz="4000" dirty="0" err="1" smtClean="0"/>
              <a:t>ra</a:t>
            </a:r>
            <a:r>
              <a:rPr lang="en-US" sz="4000" dirty="0" smtClean="0"/>
              <a:t> </a:t>
            </a:r>
            <a:r>
              <a:rPr lang="en-US" sz="4000" dirty="0" err="1" smtClean="0"/>
              <a:t>khả</a:t>
            </a:r>
            <a:r>
              <a:rPr lang="en-US" sz="4000" dirty="0" smtClean="0"/>
              <a:t> </a:t>
            </a:r>
            <a:r>
              <a:rPr lang="en-US" sz="4000" dirty="0" err="1" smtClean="0"/>
              <a:t>năng</a:t>
            </a:r>
            <a:r>
              <a:rPr lang="en-US" sz="4000" dirty="0" smtClean="0"/>
              <a:t> </a:t>
            </a:r>
            <a:r>
              <a:rPr lang="en-US" sz="4000" dirty="0" err="1" smtClean="0"/>
              <a:t>cho</a:t>
            </a:r>
            <a:r>
              <a:rPr lang="en-US" sz="4000" dirty="0" smtClean="0"/>
              <a:t> </a:t>
            </a:r>
            <a:r>
              <a:rPr lang="en-US" sz="4000" dirty="0" err="1" smtClean="0"/>
              <a:t>tình</a:t>
            </a:r>
            <a:r>
              <a:rPr lang="en-US" sz="4000" dirty="0" smtClean="0"/>
              <a:t> </a:t>
            </a:r>
            <a:r>
              <a:rPr lang="en-US" sz="4000" dirty="0" err="1" smtClean="0"/>
              <a:t>dục</a:t>
            </a:r>
            <a:r>
              <a:rPr lang="en-US" sz="4000" dirty="0" smtClean="0"/>
              <a:t> </a:t>
            </a:r>
            <a:r>
              <a:rPr lang="en-US" sz="4000" dirty="0" err="1" smtClean="0"/>
              <a:t>mong</a:t>
            </a:r>
            <a:r>
              <a:rPr lang="en-US" sz="4000" dirty="0" smtClean="0"/>
              <a:t> </a:t>
            </a:r>
            <a:r>
              <a:rPr lang="en-US" sz="4000" dirty="0" err="1" smtClean="0"/>
              <a:t>muốn</a:t>
            </a:r>
            <a:r>
              <a:rPr lang="en-US" sz="4000" dirty="0" smtClean="0"/>
              <a:t>:</a:t>
            </a:r>
            <a:endParaRPr lang="en-US" dirty="0"/>
          </a:p>
        </p:txBody>
      </p:sp>
      <p:sp>
        <p:nvSpPr>
          <p:cNvPr id="3" name="Content Placeholder 2"/>
          <p:cNvSpPr>
            <a:spLocks noGrp="1"/>
          </p:cNvSpPr>
          <p:nvPr>
            <p:ph idx="1"/>
          </p:nvPr>
        </p:nvSpPr>
        <p:spPr/>
        <p:txBody>
          <a:bodyPr/>
          <a:lstStyle/>
          <a:p>
            <a:r>
              <a:rPr lang="en-US" dirty="0" err="1" smtClean="0"/>
              <a:t>Mất</a:t>
            </a:r>
            <a:r>
              <a:rPr lang="en-US" dirty="0" smtClean="0"/>
              <a:t> </a:t>
            </a:r>
            <a:r>
              <a:rPr lang="en-US" dirty="0" err="1" smtClean="0"/>
              <a:t>đi</a:t>
            </a:r>
            <a:r>
              <a:rPr lang="en-US" dirty="0" smtClean="0"/>
              <a:t> </a:t>
            </a:r>
            <a:r>
              <a:rPr lang="en-US" dirty="0" err="1" smtClean="0"/>
              <a:t>sự</a:t>
            </a:r>
            <a:r>
              <a:rPr lang="en-US" dirty="0" smtClean="0"/>
              <a:t> </a:t>
            </a:r>
            <a:r>
              <a:rPr lang="en-US" dirty="0" err="1" smtClean="0"/>
              <a:t>ức</a:t>
            </a:r>
            <a:r>
              <a:rPr lang="en-US" dirty="0" smtClean="0"/>
              <a:t> </a:t>
            </a:r>
            <a:r>
              <a:rPr lang="en-US" dirty="0" err="1" smtClean="0"/>
              <a:t>chế</a:t>
            </a:r>
            <a:r>
              <a:rPr lang="en-US" dirty="0" smtClean="0"/>
              <a:t> </a:t>
            </a:r>
            <a:r>
              <a:rPr lang="en-US" dirty="0" err="1" smtClean="0"/>
              <a:t>đối</a:t>
            </a:r>
            <a:r>
              <a:rPr lang="en-US" dirty="0" smtClean="0"/>
              <a:t> </a:t>
            </a:r>
            <a:r>
              <a:rPr lang="en-US" dirty="0" err="1" smtClean="0"/>
              <a:t>với</a:t>
            </a:r>
            <a:r>
              <a:rPr lang="en-US" dirty="0" smtClean="0"/>
              <a:t> </a:t>
            </a:r>
            <a:r>
              <a:rPr lang="en-US" dirty="0" err="1" smtClean="0"/>
              <a:t>các</a:t>
            </a:r>
            <a:r>
              <a:rPr lang="en-US" dirty="0" smtClean="0"/>
              <a:t> </a:t>
            </a:r>
            <a:r>
              <a:rPr lang="en-US" dirty="0" err="1" smtClean="0"/>
              <a:t>hành</a:t>
            </a:r>
            <a:r>
              <a:rPr lang="en-US" dirty="0" smtClean="0"/>
              <a:t> vi </a:t>
            </a:r>
            <a:r>
              <a:rPr lang="en-US" dirty="0" err="1" smtClean="0"/>
              <a:t>tình</a:t>
            </a:r>
            <a:r>
              <a:rPr lang="en-US" dirty="0" smtClean="0"/>
              <a:t> </a:t>
            </a:r>
            <a:r>
              <a:rPr lang="en-US" dirty="0" err="1" smtClean="0"/>
              <a:t>dục</a:t>
            </a:r>
            <a:r>
              <a:rPr lang="en-US" dirty="0" smtClean="0"/>
              <a:t> </a:t>
            </a:r>
            <a:r>
              <a:rPr lang="en-US" dirty="0" err="1" smtClean="0"/>
              <a:t>bị</a:t>
            </a:r>
            <a:r>
              <a:rPr lang="en-US" dirty="0" smtClean="0"/>
              <a:t> </a:t>
            </a:r>
            <a:r>
              <a:rPr lang="en-US" dirty="0" err="1" smtClean="0"/>
              <a:t>cấm</a:t>
            </a:r>
            <a:r>
              <a:rPr lang="en-US" dirty="0" smtClean="0"/>
              <a:t> </a:t>
            </a:r>
            <a:r>
              <a:rPr lang="en-US" dirty="0" err="1" smtClean="0"/>
              <a:t>đoán</a:t>
            </a:r>
            <a:endParaRPr lang="en-US" dirty="0" smtClean="0"/>
          </a:p>
          <a:p>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24</a:t>
            </a:fld>
            <a:endParaRPr lang="en-US"/>
          </a:p>
        </p:txBody>
      </p:sp>
      <p:pic>
        <p:nvPicPr>
          <p:cNvPr id="4098" name="Picture 2"/>
          <p:cNvPicPr>
            <a:picLocks noChangeAspect="1" noChangeArrowheads="1"/>
          </p:cNvPicPr>
          <p:nvPr/>
        </p:nvPicPr>
        <p:blipFill>
          <a:blip r:embed="rId2" cstate="print"/>
          <a:srcRect/>
          <a:stretch>
            <a:fillRect/>
          </a:stretch>
        </p:blipFill>
        <p:spPr bwMode="auto">
          <a:xfrm>
            <a:off x="609600" y="2819400"/>
            <a:ext cx="7859672" cy="3505200"/>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Tạo </a:t>
            </a:r>
            <a:r>
              <a:rPr lang="en-US" sz="4000" dirty="0" err="1" smtClean="0"/>
              <a:t>ra</a:t>
            </a:r>
            <a:r>
              <a:rPr lang="en-US" sz="4000" dirty="0" smtClean="0"/>
              <a:t> </a:t>
            </a:r>
            <a:r>
              <a:rPr lang="en-US" sz="4000" dirty="0" err="1" smtClean="0"/>
              <a:t>khả</a:t>
            </a:r>
            <a:r>
              <a:rPr lang="en-US" sz="4000" dirty="0" smtClean="0"/>
              <a:t> </a:t>
            </a:r>
            <a:r>
              <a:rPr lang="en-US" sz="4000" dirty="0" err="1" smtClean="0"/>
              <a:t>năng</a:t>
            </a:r>
            <a:r>
              <a:rPr lang="en-US" sz="4000" dirty="0" smtClean="0"/>
              <a:t> </a:t>
            </a:r>
            <a:r>
              <a:rPr lang="en-US" sz="4000" dirty="0" err="1" smtClean="0"/>
              <a:t>cho</a:t>
            </a:r>
            <a:r>
              <a:rPr lang="en-US" sz="4000" dirty="0" smtClean="0"/>
              <a:t> </a:t>
            </a:r>
            <a:r>
              <a:rPr lang="en-US" sz="4000" dirty="0" err="1" smtClean="0"/>
              <a:t>tình</a:t>
            </a:r>
            <a:r>
              <a:rPr lang="en-US" sz="4000" dirty="0" smtClean="0"/>
              <a:t> </a:t>
            </a:r>
            <a:r>
              <a:rPr lang="en-US" sz="4000" dirty="0" err="1" smtClean="0"/>
              <a:t>dục</a:t>
            </a:r>
            <a:r>
              <a:rPr lang="en-US" sz="4000" dirty="0" smtClean="0"/>
              <a:t> </a:t>
            </a:r>
            <a:r>
              <a:rPr lang="en-US" sz="4000" dirty="0" err="1" smtClean="0"/>
              <a:t>mong</a:t>
            </a:r>
            <a:r>
              <a:rPr lang="en-US" sz="4000" dirty="0" smtClean="0"/>
              <a:t> </a:t>
            </a:r>
            <a:r>
              <a:rPr lang="en-US" sz="4000" dirty="0" err="1" smtClean="0"/>
              <a:t>muốn</a:t>
            </a:r>
            <a:r>
              <a:rPr lang="en-US" sz="4000" dirty="0" smtClean="0"/>
              <a:t>:</a:t>
            </a:r>
            <a:endParaRPr lang="en-US" dirty="0"/>
          </a:p>
        </p:txBody>
      </p:sp>
      <p:sp>
        <p:nvSpPr>
          <p:cNvPr id="3" name="Content Placeholder 2"/>
          <p:cNvSpPr>
            <a:spLocks noGrp="1"/>
          </p:cNvSpPr>
          <p:nvPr>
            <p:ph idx="1"/>
          </p:nvPr>
        </p:nvSpPr>
        <p:spPr/>
        <p:txBody>
          <a:bodyPr/>
          <a:lstStyle/>
          <a:p>
            <a:r>
              <a:rPr lang="en-US" dirty="0" err="1" smtClean="0"/>
              <a:t>Gia</a:t>
            </a:r>
            <a:r>
              <a:rPr lang="en-US" dirty="0" smtClean="0"/>
              <a:t> </a:t>
            </a:r>
            <a:r>
              <a:rPr lang="en-US" dirty="0" err="1" smtClean="0"/>
              <a:t>tăng</a:t>
            </a:r>
            <a:r>
              <a:rPr lang="en-US" dirty="0" smtClean="0"/>
              <a:t> </a:t>
            </a:r>
            <a:r>
              <a:rPr lang="en-US" dirty="0" err="1" smtClean="0"/>
              <a:t>thời</a:t>
            </a:r>
            <a:r>
              <a:rPr lang="en-US" dirty="0" smtClean="0"/>
              <a:t> </a:t>
            </a:r>
            <a:r>
              <a:rPr lang="en-US" dirty="0" err="1" smtClean="0"/>
              <a:t>gian</a:t>
            </a:r>
            <a:r>
              <a:rPr lang="en-US" dirty="0" smtClean="0"/>
              <a:t> </a:t>
            </a:r>
            <a:r>
              <a:rPr lang="en-US" dirty="0" err="1" smtClean="0"/>
              <a:t>quan</a:t>
            </a:r>
            <a:r>
              <a:rPr lang="en-US" dirty="0" smtClean="0"/>
              <a:t> </a:t>
            </a:r>
            <a:r>
              <a:rPr lang="en-US" dirty="0" err="1" smtClean="0"/>
              <a:t>hệ</a:t>
            </a:r>
            <a:r>
              <a:rPr lang="en-US" dirty="0" smtClean="0"/>
              <a:t> </a:t>
            </a:r>
            <a:r>
              <a:rPr lang="en-US" dirty="0" err="1" smtClean="0"/>
              <a:t>tình</a:t>
            </a:r>
            <a:r>
              <a:rPr lang="en-US" dirty="0" smtClean="0"/>
              <a:t> </a:t>
            </a:r>
            <a:r>
              <a:rPr lang="en-US" dirty="0" err="1" smtClean="0"/>
              <a:t>dục</a:t>
            </a:r>
            <a:endParaRPr lang="en-US" smtClean="0"/>
          </a:p>
          <a:p>
            <a:pPr>
              <a:buNone/>
            </a:pP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25</a:t>
            </a:fld>
            <a:endParaRPr lang="en-US"/>
          </a:p>
        </p:txBody>
      </p:sp>
      <p:pic>
        <p:nvPicPr>
          <p:cNvPr id="5122" name="Picture 2"/>
          <p:cNvPicPr>
            <a:picLocks noChangeAspect="1" noChangeArrowheads="1"/>
          </p:cNvPicPr>
          <p:nvPr/>
        </p:nvPicPr>
        <p:blipFill>
          <a:blip r:embed="rId2" cstate="print"/>
          <a:srcRect/>
          <a:stretch>
            <a:fillRect/>
          </a:stretch>
        </p:blipFill>
        <p:spPr bwMode="auto">
          <a:xfrm>
            <a:off x="685800" y="3048000"/>
            <a:ext cx="7517844" cy="274320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Tăng </a:t>
            </a:r>
            <a:r>
              <a:rPr lang="en-US" dirty="0" err="1" smtClean="0"/>
              <a:t>cường</a:t>
            </a:r>
            <a:r>
              <a:rPr lang="en-US" dirty="0" smtClean="0"/>
              <a:t> </a:t>
            </a:r>
            <a:r>
              <a:rPr lang="en-US" dirty="0" err="1" smtClean="0"/>
              <a:t>chất</a:t>
            </a:r>
            <a:r>
              <a:rPr lang="en-US" dirty="0" smtClean="0"/>
              <a:t> </a:t>
            </a:r>
            <a:r>
              <a:rPr lang="en-US" dirty="0" err="1" smtClean="0"/>
              <a:t>lượng</a:t>
            </a:r>
            <a:r>
              <a:rPr lang="en-US" dirty="0" smtClean="0"/>
              <a:t> </a:t>
            </a:r>
            <a:r>
              <a:rPr lang="en-US" dirty="0" err="1" smtClean="0"/>
              <a:t>tình</a:t>
            </a:r>
            <a:r>
              <a:rPr lang="en-US" dirty="0" smtClean="0"/>
              <a:t> </a:t>
            </a:r>
            <a:r>
              <a:rPr lang="en-US" dirty="0" err="1" smtClean="0"/>
              <a:t>dục</a:t>
            </a:r>
            <a:endParaRPr lang="en-US" dirty="0"/>
          </a:p>
        </p:txBody>
      </p:sp>
      <p:sp>
        <p:nvSpPr>
          <p:cNvPr id="3" name="Content Placeholder 2"/>
          <p:cNvSpPr>
            <a:spLocks noGrp="1"/>
          </p:cNvSpPr>
          <p:nvPr>
            <p:ph idx="1"/>
          </p:nvPr>
        </p:nvSpPr>
        <p:spPr/>
        <p:txBody>
          <a:bodyPr/>
          <a:lstStyle/>
          <a:p>
            <a:r>
              <a:rPr lang="en-US" dirty="0" smtClean="0"/>
              <a:t>Tăng </a:t>
            </a:r>
            <a:r>
              <a:rPr lang="en-US" dirty="0" err="1" smtClean="0"/>
              <a:t>cường</a:t>
            </a:r>
            <a:r>
              <a:rPr lang="en-US" dirty="0" smtClean="0"/>
              <a:t> thu </a:t>
            </a:r>
            <a:r>
              <a:rPr lang="en-US" dirty="0" err="1" smtClean="0"/>
              <a:t>hút</a:t>
            </a:r>
            <a:r>
              <a:rPr lang="en-US" dirty="0" smtClean="0"/>
              <a:t> </a:t>
            </a:r>
            <a:r>
              <a:rPr lang="en-US" dirty="0" err="1" smtClean="0"/>
              <a:t>tình</a:t>
            </a:r>
            <a:r>
              <a:rPr lang="en-US" dirty="0" smtClean="0"/>
              <a:t> </a:t>
            </a:r>
            <a:r>
              <a:rPr lang="en-US" dirty="0" err="1" smtClean="0"/>
              <a:t>dục</a:t>
            </a:r>
            <a:endParaRPr lang="en-US" dirty="0" smtClean="0"/>
          </a:p>
          <a:p>
            <a:r>
              <a:rPr lang="en-US" dirty="0" smtClean="0"/>
              <a:t>Tăng </a:t>
            </a:r>
            <a:r>
              <a:rPr lang="en-US" dirty="0" err="1" smtClean="0"/>
              <a:t>cường</a:t>
            </a:r>
            <a:r>
              <a:rPr lang="en-US" dirty="0" smtClean="0"/>
              <a:t> </a:t>
            </a:r>
            <a:r>
              <a:rPr lang="en-US" dirty="0" err="1" smtClean="0"/>
              <a:t>độ</a:t>
            </a:r>
            <a:r>
              <a:rPr lang="en-US" dirty="0" smtClean="0"/>
              <a:t> </a:t>
            </a:r>
            <a:r>
              <a:rPr lang="en-US" dirty="0" err="1" smtClean="0"/>
              <a:t>cảm</a:t>
            </a:r>
            <a:r>
              <a:rPr lang="en-US" dirty="0" smtClean="0"/>
              <a:t> </a:t>
            </a:r>
            <a:r>
              <a:rPr lang="en-US" dirty="0" err="1" smtClean="0"/>
              <a:t>giác</a:t>
            </a:r>
            <a:r>
              <a:rPr lang="en-US" dirty="0" smtClean="0"/>
              <a:t> </a:t>
            </a:r>
            <a:r>
              <a:rPr lang="en-US" dirty="0" err="1" smtClean="0"/>
              <a:t>tình</a:t>
            </a:r>
            <a:r>
              <a:rPr lang="en-US" dirty="0" smtClean="0"/>
              <a:t> </a:t>
            </a:r>
            <a:r>
              <a:rPr lang="en-US" dirty="0" err="1" smtClean="0"/>
              <a:t>dục</a:t>
            </a:r>
            <a:endParaRPr lang="en-US" dirty="0" smtClean="0"/>
          </a:p>
          <a:p>
            <a:r>
              <a:rPr lang="en-US" dirty="0" smtClean="0"/>
              <a:t>Tăng </a:t>
            </a:r>
            <a:r>
              <a:rPr lang="en-US" dirty="0" err="1" smtClean="0"/>
              <a:t>cường</a:t>
            </a:r>
            <a:r>
              <a:rPr lang="en-US" dirty="0" smtClean="0"/>
              <a:t> </a:t>
            </a:r>
            <a:r>
              <a:rPr lang="en-US" dirty="0" err="1" smtClean="0"/>
              <a:t>thân</a:t>
            </a:r>
            <a:r>
              <a:rPr lang="en-US" dirty="0" smtClean="0"/>
              <a:t> </a:t>
            </a:r>
            <a:r>
              <a:rPr lang="en-US" dirty="0" err="1" smtClean="0"/>
              <a:t>mật</a:t>
            </a:r>
            <a:r>
              <a:rPr lang="en-US" dirty="0" smtClean="0"/>
              <a:t> </a:t>
            </a:r>
            <a:r>
              <a:rPr lang="en-US" dirty="0" err="1" smtClean="0"/>
              <a:t>cảm</a:t>
            </a:r>
            <a:r>
              <a:rPr lang="en-US" dirty="0" smtClean="0"/>
              <a:t> </a:t>
            </a:r>
            <a:r>
              <a:rPr lang="en-US" dirty="0" err="1" smtClean="0"/>
              <a:t>xúc</a:t>
            </a:r>
            <a:r>
              <a:rPr lang="en-US" dirty="0" smtClean="0"/>
              <a:t> và </a:t>
            </a:r>
            <a:r>
              <a:rPr lang="en-US" dirty="0" err="1" smtClean="0"/>
              <a:t>kết</a:t>
            </a:r>
            <a:r>
              <a:rPr lang="en-US" dirty="0" smtClean="0"/>
              <a:t> </a:t>
            </a:r>
            <a:r>
              <a:rPr lang="en-US" dirty="0" err="1" smtClean="0"/>
              <a:t>nối</a:t>
            </a:r>
            <a:r>
              <a:rPr lang="en-US" dirty="0" smtClean="0"/>
              <a:t> </a:t>
            </a:r>
            <a:r>
              <a:rPr lang="en-US" dirty="0" err="1" smtClean="0"/>
              <a:t>tình</a:t>
            </a:r>
            <a:r>
              <a:rPr lang="en-US" dirty="0" smtClean="0"/>
              <a:t> </a:t>
            </a:r>
            <a:r>
              <a:rPr lang="en-US" dirty="0" err="1" smtClean="0"/>
              <a:t>dục</a:t>
            </a:r>
            <a:endParaRPr lang="en-US" dirty="0" smtClean="0"/>
          </a:p>
          <a:p>
            <a:r>
              <a:rPr lang="en-US" dirty="0" smtClean="0"/>
              <a:t>Tạo </a:t>
            </a:r>
            <a:r>
              <a:rPr lang="en-US" dirty="0" err="1" smtClean="0"/>
              <a:t>thuận</a:t>
            </a:r>
            <a:r>
              <a:rPr lang="en-US" dirty="0" smtClean="0"/>
              <a:t> </a:t>
            </a:r>
            <a:r>
              <a:rPr lang="en-US" dirty="0" err="1" smtClean="0"/>
              <a:t>lợi</a:t>
            </a:r>
            <a:r>
              <a:rPr lang="en-US" dirty="0" smtClean="0"/>
              <a:t> </a:t>
            </a:r>
            <a:r>
              <a:rPr lang="en-US" dirty="0" err="1" smtClean="0"/>
              <a:t>cho</a:t>
            </a:r>
            <a:r>
              <a:rPr lang="en-US" dirty="0" smtClean="0"/>
              <a:t> </a:t>
            </a:r>
            <a:r>
              <a:rPr lang="en-US" dirty="0" err="1" smtClean="0"/>
              <a:t>phiêu</a:t>
            </a:r>
            <a:r>
              <a:rPr lang="en-US" dirty="0" smtClean="0"/>
              <a:t> </a:t>
            </a:r>
            <a:r>
              <a:rPr lang="en-US" dirty="0" err="1" smtClean="0"/>
              <a:t>liêu</a:t>
            </a:r>
            <a:r>
              <a:rPr lang="en-US" dirty="0" smtClean="0"/>
              <a:t> và </a:t>
            </a:r>
            <a:r>
              <a:rPr lang="en-US" dirty="0" err="1" smtClean="0"/>
              <a:t>kích</a:t>
            </a:r>
            <a:r>
              <a:rPr lang="en-US" dirty="0" smtClean="0"/>
              <a:t> </a:t>
            </a:r>
            <a:r>
              <a:rPr lang="en-US" dirty="0" err="1" smtClean="0"/>
              <a:t>thích</a:t>
            </a:r>
            <a:r>
              <a:rPr lang="en-US" dirty="0" smtClean="0"/>
              <a:t> </a:t>
            </a:r>
            <a:r>
              <a:rPr lang="en-US" dirty="0" err="1" smtClean="0"/>
              <a:t>tình</a:t>
            </a:r>
            <a:r>
              <a:rPr lang="en-US" dirty="0" smtClean="0"/>
              <a:t> </a:t>
            </a:r>
            <a:r>
              <a:rPr lang="en-US" dirty="0" err="1" smtClean="0"/>
              <a:t>dục</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Tăng </a:t>
            </a:r>
            <a:r>
              <a:rPr lang="en-US" dirty="0" err="1" smtClean="0"/>
              <a:t>cường</a:t>
            </a:r>
            <a:r>
              <a:rPr lang="en-US" dirty="0" smtClean="0"/>
              <a:t> </a:t>
            </a:r>
            <a:r>
              <a:rPr lang="en-US" dirty="0" err="1" smtClean="0"/>
              <a:t>chất</a:t>
            </a:r>
            <a:r>
              <a:rPr lang="en-US" dirty="0" smtClean="0"/>
              <a:t> </a:t>
            </a:r>
            <a:r>
              <a:rPr lang="en-US" dirty="0" err="1" smtClean="0"/>
              <a:t>lượng</a:t>
            </a:r>
            <a:r>
              <a:rPr lang="en-US" dirty="0" smtClean="0"/>
              <a:t> </a:t>
            </a:r>
            <a:r>
              <a:rPr lang="en-US" dirty="0" err="1" smtClean="0"/>
              <a:t>tình</a:t>
            </a:r>
            <a:r>
              <a:rPr lang="en-US" dirty="0" smtClean="0"/>
              <a:t> </a:t>
            </a:r>
            <a:r>
              <a:rPr lang="en-US" dirty="0" err="1" smtClean="0"/>
              <a:t>dục</a:t>
            </a:r>
            <a:endParaRPr lang="en-US" dirty="0"/>
          </a:p>
        </p:txBody>
      </p:sp>
      <p:sp>
        <p:nvSpPr>
          <p:cNvPr id="3" name="Content Placeholder 2"/>
          <p:cNvSpPr>
            <a:spLocks noGrp="1"/>
          </p:cNvSpPr>
          <p:nvPr>
            <p:ph idx="1"/>
          </p:nvPr>
        </p:nvSpPr>
        <p:spPr/>
        <p:txBody>
          <a:bodyPr/>
          <a:lstStyle/>
          <a:p>
            <a:r>
              <a:rPr lang="en-US" dirty="0" smtClean="0"/>
              <a:t>Tăng </a:t>
            </a:r>
            <a:r>
              <a:rPr lang="en-US" dirty="0" err="1" smtClean="0"/>
              <a:t>cường</a:t>
            </a:r>
            <a:r>
              <a:rPr lang="en-US" dirty="0" smtClean="0"/>
              <a:t> thu </a:t>
            </a:r>
            <a:r>
              <a:rPr lang="en-US" dirty="0" err="1" smtClean="0"/>
              <a:t>hút</a:t>
            </a:r>
            <a:r>
              <a:rPr lang="en-US" dirty="0" smtClean="0"/>
              <a:t> </a:t>
            </a:r>
            <a:r>
              <a:rPr lang="en-US" dirty="0" err="1" smtClean="0"/>
              <a:t>tình</a:t>
            </a:r>
            <a:r>
              <a:rPr lang="en-US" dirty="0" smtClean="0"/>
              <a:t> </a:t>
            </a:r>
            <a:r>
              <a:rPr lang="en-US" dirty="0" err="1" smtClean="0"/>
              <a:t>dục</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27</a:t>
            </a:fld>
            <a:endParaRPr lang="en-US"/>
          </a:p>
        </p:txBody>
      </p:sp>
      <p:grpSp>
        <p:nvGrpSpPr>
          <p:cNvPr id="7" name="Group 6"/>
          <p:cNvGrpSpPr/>
          <p:nvPr/>
        </p:nvGrpSpPr>
        <p:grpSpPr>
          <a:xfrm>
            <a:off x="533400" y="2438400"/>
            <a:ext cx="7587364" cy="2890837"/>
            <a:chOff x="2490788" y="2824163"/>
            <a:chExt cx="4162425" cy="1585912"/>
          </a:xfrm>
        </p:grpSpPr>
        <p:pic>
          <p:nvPicPr>
            <p:cNvPr id="1026" name="Picture 2"/>
            <p:cNvPicPr>
              <a:picLocks noChangeAspect="1" noChangeArrowheads="1"/>
            </p:cNvPicPr>
            <p:nvPr/>
          </p:nvPicPr>
          <p:blipFill>
            <a:blip r:embed="rId2" cstate="print"/>
            <a:srcRect/>
            <a:stretch>
              <a:fillRect/>
            </a:stretch>
          </p:blipFill>
          <p:spPr bwMode="auto">
            <a:xfrm>
              <a:off x="2490788" y="2824163"/>
              <a:ext cx="4162425" cy="120967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514600" y="4038600"/>
              <a:ext cx="4124325" cy="371475"/>
            </a:xfrm>
            <a:prstGeom prst="rect">
              <a:avLst/>
            </a:prstGeom>
            <a:noFill/>
            <a:ln w="9525">
              <a:noFill/>
              <a:miter lim="800000"/>
              <a:headEnd/>
              <a:tailEnd/>
            </a:ln>
            <a:effectLst/>
          </p:spPr>
        </p:pic>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Tăng </a:t>
            </a:r>
            <a:r>
              <a:rPr lang="en-US" dirty="0" err="1" smtClean="0"/>
              <a:t>cường</a:t>
            </a:r>
            <a:r>
              <a:rPr lang="en-US" dirty="0" smtClean="0"/>
              <a:t> </a:t>
            </a:r>
            <a:r>
              <a:rPr lang="en-US" dirty="0" err="1" smtClean="0"/>
              <a:t>chất</a:t>
            </a:r>
            <a:r>
              <a:rPr lang="en-US" dirty="0" smtClean="0"/>
              <a:t> </a:t>
            </a:r>
            <a:r>
              <a:rPr lang="en-US" dirty="0" err="1" smtClean="0"/>
              <a:t>lượng</a:t>
            </a:r>
            <a:r>
              <a:rPr lang="en-US" dirty="0" smtClean="0"/>
              <a:t> </a:t>
            </a:r>
            <a:r>
              <a:rPr lang="en-US" dirty="0" err="1" smtClean="0"/>
              <a:t>tình</a:t>
            </a:r>
            <a:r>
              <a:rPr lang="en-US" dirty="0" smtClean="0"/>
              <a:t> </a:t>
            </a:r>
            <a:r>
              <a:rPr lang="en-US" dirty="0" err="1" smtClean="0"/>
              <a:t>dục</a:t>
            </a:r>
            <a:endParaRPr lang="en-US" dirty="0"/>
          </a:p>
        </p:txBody>
      </p:sp>
      <p:sp>
        <p:nvSpPr>
          <p:cNvPr id="3" name="Content Placeholder 2"/>
          <p:cNvSpPr>
            <a:spLocks noGrp="1"/>
          </p:cNvSpPr>
          <p:nvPr>
            <p:ph idx="1"/>
          </p:nvPr>
        </p:nvSpPr>
        <p:spPr/>
        <p:txBody>
          <a:bodyPr/>
          <a:lstStyle/>
          <a:p>
            <a:r>
              <a:rPr lang="en-US" dirty="0" smtClean="0"/>
              <a:t>Tăng </a:t>
            </a:r>
            <a:r>
              <a:rPr lang="en-US" dirty="0" err="1" smtClean="0"/>
              <a:t>cường</a:t>
            </a:r>
            <a:r>
              <a:rPr lang="en-US" dirty="0" smtClean="0"/>
              <a:t> </a:t>
            </a:r>
            <a:r>
              <a:rPr lang="en-US" dirty="0" err="1" smtClean="0"/>
              <a:t>độ</a:t>
            </a:r>
            <a:r>
              <a:rPr lang="en-US" dirty="0" smtClean="0"/>
              <a:t> </a:t>
            </a:r>
            <a:r>
              <a:rPr lang="en-US" dirty="0" err="1" smtClean="0"/>
              <a:t>cảm</a:t>
            </a:r>
            <a:r>
              <a:rPr lang="en-US" dirty="0" smtClean="0"/>
              <a:t> </a:t>
            </a:r>
            <a:r>
              <a:rPr lang="en-US" dirty="0" err="1" smtClean="0"/>
              <a:t>giác</a:t>
            </a:r>
            <a:r>
              <a:rPr lang="en-US" dirty="0" smtClean="0"/>
              <a:t> </a:t>
            </a:r>
            <a:r>
              <a:rPr lang="en-US" dirty="0" err="1" smtClean="0"/>
              <a:t>tình</a:t>
            </a:r>
            <a:r>
              <a:rPr lang="en-US" dirty="0" smtClean="0"/>
              <a:t> </a:t>
            </a:r>
            <a:r>
              <a:rPr lang="en-US" dirty="0" err="1" smtClean="0"/>
              <a:t>dục</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28</a:t>
            </a:fld>
            <a:endParaRPr lang="en-US"/>
          </a:p>
        </p:txBody>
      </p:sp>
      <p:pic>
        <p:nvPicPr>
          <p:cNvPr id="2050" name="Picture 2"/>
          <p:cNvPicPr>
            <a:picLocks noChangeAspect="1" noChangeArrowheads="1"/>
          </p:cNvPicPr>
          <p:nvPr/>
        </p:nvPicPr>
        <p:blipFill>
          <a:blip r:embed="rId2" cstate="print"/>
          <a:srcRect/>
          <a:stretch>
            <a:fillRect/>
          </a:stretch>
        </p:blipFill>
        <p:spPr bwMode="auto">
          <a:xfrm>
            <a:off x="234220" y="2438401"/>
            <a:ext cx="8675560" cy="1981200"/>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Tăng </a:t>
            </a:r>
            <a:r>
              <a:rPr lang="en-US" dirty="0" err="1" smtClean="0"/>
              <a:t>cường</a:t>
            </a:r>
            <a:r>
              <a:rPr lang="en-US" dirty="0" smtClean="0"/>
              <a:t> </a:t>
            </a:r>
            <a:r>
              <a:rPr lang="en-US" dirty="0" err="1" smtClean="0"/>
              <a:t>chất</a:t>
            </a:r>
            <a:r>
              <a:rPr lang="en-US" dirty="0" smtClean="0"/>
              <a:t> </a:t>
            </a:r>
            <a:r>
              <a:rPr lang="en-US" dirty="0" err="1" smtClean="0"/>
              <a:t>lượng</a:t>
            </a:r>
            <a:r>
              <a:rPr lang="en-US" dirty="0" smtClean="0"/>
              <a:t> </a:t>
            </a:r>
            <a:r>
              <a:rPr lang="en-US" dirty="0" err="1" smtClean="0"/>
              <a:t>tình</a:t>
            </a:r>
            <a:r>
              <a:rPr lang="en-US" dirty="0" smtClean="0"/>
              <a:t> </a:t>
            </a:r>
            <a:r>
              <a:rPr lang="en-US" dirty="0" err="1" smtClean="0"/>
              <a:t>dục</a:t>
            </a:r>
            <a:endParaRPr lang="en-US" dirty="0"/>
          </a:p>
        </p:txBody>
      </p:sp>
      <p:sp>
        <p:nvSpPr>
          <p:cNvPr id="3" name="Content Placeholder 2"/>
          <p:cNvSpPr>
            <a:spLocks noGrp="1"/>
          </p:cNvSpPr>
          <p:nvPr>
            <p:ph idx="1"/>
          </p:nvPr>
        </p:nvSpPr>
        <p:spPr/>
        <p:txBody>
          <a:bodyPr/>
          <a:lstStyle/>
          <a:p>
            <a:r>
              <a:rPr lang="en-US" dirty="0" smtClean="0"/>
              <a:t>Tăng </a:t>
            </a:r>
            <a:r>
              <a:rPr lang="en-US" dirty="0" err="1" smtClean="0"/>
              <a:t>cường</a:t>
            </a:r>
            <a:r>
              <a:rPr lang="en-US" dirty="0" smtClean="0"/>
              <a:t> </a:t>
            </a:r>
            <a:r>
              <a:rPr lang="en-US" dirty="0" err="1" smtClean="0"/>
              <a:t>thân</a:t>
            </a:r>
            <a:r>
              <a:rPr lang="en-US" dirty="0" smtClean="0"/>
              <a:t> </a:t>
            </a:r>
            <a:r>
              <a:rPr lang="en-US" dirty="0" err="1" smtClean="0"/>
              <a:t>mật</a:t>
            </a:r>
            <a:r>
              <a:rPr lang="en-US" dirty="0" smtClean="0"/>
              <a:t> </a:t>
            </a:r>
            <a:r>
              <a:rPr lang="en-US" dirty="0" err="1" smtClean="0"/>
              <a:t>cảm</a:t>
            </a:r>
            <a:r>
              <a:rPr lang="en-US" dirty="0" smtClean="0"/>
              <a:t> </a:t>
            </a:r>
            <a:r>
              <a:rPr lang="en-US" dirty="0" err="1" smtClean="0"/>
              <a:t>xúc</a:t>
            </a:r>
            <a:r>
              <a:rPr lang="en-US" dirty="0" smtClean="0"/>
              <a:t> và </a:t>
            </a:r>
            <a:r>
              <a:rPr lang="en-US" dirty="0" err="1" smtClean="0"/>
              <a:t>kết</a:t>
            </a:r>
            <a:r>
              <a:rPr lang="en-US" dirty="0" smtClean="0"/>
              <a:t> </a:t>
            </a:r>
            <a:r>
              <a:rPr lang="en-US" dirty="0" err="1" smtClean="0"/>
              <a:t>nối</a:t>
            </a:r>
            <a:r>
              <a:rPr lang="en-US" dirty="0" smtClean="0"/>
              <a:t> </a:t>
            </a:r>
            <a:r>
              <a:rPr lang="en-US" dirty="0" err="1" smtClean="0"/>
              <a:t>tình</a:t>
            </a:r>
            <a:r>
              <a:rPr lang="en-US" dirty="0" smtClean="0"/>
              <a:t> </a:t>
            </a:r>
            <a:r>
              <a:rPr lang="en-US" dirty="0" err="1" smtClean="0"/>
              <a:t>dục</a:t>
            </a:r>
            <a:endParaRPr lang="en-US" dirty="0" smtClean="0"/>
          </a:p>
          <a:p>
            <a:pPr lvl="1"/>
            <a:r>
              <a:rPr lang="en-US" dirty="0" err="1" smtClean="0"/>
              <a:t>Đánh</a:t>
            </a:r>
            <a:r>
              <a:rPr lang="en-US" dirty="0" smtClean="0"/>
              <a:t> </a:t>
            </a:r>
            <a:r>
              <a:rPr lang="en-US" dirty="0" err="1" smtClean="0"/>
              <a:t>giá</a:t>
            </a:r>
            <a:r>
              <a:rPr lang="en-US" dirty="0" smtClean="0"/>
              <a:t> cao </a:t>
            </a:r>
            <a:r>
              <a:rPr lang="en-US" dirty="0" err="1" smtClean="0"/>
              <a:t>sự</a:t>
            </a:r>
            <a:r>
              <a:rPr lang="en-US" dirty="0" smtClean="0"/>
              <a:t> </a:t>
            </a:r>
            <a:r>
              <a:rPr lang="en-US" dirty="0" err="1" smtClean="0"/>
              <a:t>thân</a:t>
            </a:r>
            <a:r>
              <a:rPr lang="en-US" dirty="0" smtClean="0"/>
              <a:t> </a:t>
            </a:r>
            <a:r>
              <a:rPr lang="en-US" dirty="0" err="1" smtClean="0"/>
              <a:t>mật</a:t>
            </a:r>
            <a:r>
              <a:rPr lang="en-US" dirty="0" smtClean="0"/>
              <a:t> trong </a:t>
            </a:r>
            <a:r>
              <a:rPr lang="en-US" dirty="0" err="1" smtClean="0"/>
              <a:t>tiếp</a:t>
            </a:r>
            <a:r>
              <a:rPr lang="en-US" dirty="0" smtClean="0"/>
              <a:t> </a:t>
            </a:r>
            <a:r>
              <a:rPr lang="en-US" dirty="0" err="1" smtClean="0"/>
              <a:t>xúc</a:t>
            </a:r>
            <a:r>
              <a:rPr lang="en-US" dirty="0" smtClean="0"/>
              <a:t> </a:t>
            </a:r>
            <a:r>
              <a:rPr lang="en-US" dirty="0" err="1" smtClean="0"/>
              <a:t>tình</a:t>
            </a:r>
            <a:r>
              <a:rPr lang="en-US" dirty="0" smtClean="0"/>
              <a:t> </a:t>
            </a:r>
            <a:r>
              <a:rPr lang="en-US" dirty="0" err="1" smtClean="0"/>
              <a:t>dục</a:t>
            </a:r>
            <a:r>
              <a:rPr lang="en-US" dirty="0" smtClean="0"/>
              <a:t>: ma </a:t>
            </a:r>
            <a:r>
              <a:rPr lang="en-US" dirty="0" err="1" smtClean="0"/>
              <a:t>túy</a:t>
            </a:r>
            <a:r>
              <a:rPr lang="en-US" dirty="0" smtClean="0"/>
              <a:t> </a:t>
            </a:r>
            <a:r>
              <a:rPr lang="en-US" dirty="0" err="1" smtClean="0"/>
              <a:t>tăng</a:t>
            </a:r>
            <a:r>
              <a:rPr lang="en-US" dirty="0" smtClean="0"/>
              <a:t> </a:t>
            </a:r>
            <a:r>
              <a:rPr lang="en-US" dirty="0" err="1" smtClean="0"/>
              <a:t>cường</a:t>
            </a:r>
            <a:r>
              <a:rPr lang="en-US" dirty="0" smtClean="0"/>
              <a:t> </a:t>
            </a:r>
            <a:r>
              <a:rPr lang="en-US" dirty="0" err="1" smtClean="0"/>
              <a:t>cảm</a:t>
            </a:r>
            <a:r>
              <a:rPr lang="en-US" dirty="0" smtClean="0"/>
              <a:t> </a:t>
            </a:r>
            <a:r>
              <a:rPr lang="en-US" dirty="0" err="1" smtClean="0"/>
              <a:t>giác</a:t>
            </a:r>
            <a:r>
              <a:rPr lang="en-US" dirty="0" smtClean="0"/>
              <a:t> </a:t>
            </a:r>
            <a:r>
              <a:rPr lang="en-US" dirty="0" err="1" smtClean="0"/>
              <a:t>kết</a:t>
            </a:r>
            <a:r>
              <a:rPr lang="en-US" dirty="0" smtClean="0"/>
              <a:t> </a:t>
            </a:r>
            <a:r>
              <a:rPr lang="en-US" dirty="0" err="1" smtClean="0"/>
              <a:t>nối</a:t>
            </a:r>
            <a:r>
              <a:rPr lang="en-US" dirty="0" smtClean="0"/>
              <a:t> </a:t>
            </a:r>
            <a:r>
              <a:rPr lang="en-US" dirty="0" err="1" smtClean="0"/>
              <a:t>với</a:t>
            </a:r>
            <a:r>
              <a:rPr lang="en-US" dirty="0" smtClean="0"/>
              <a:t> </a:t>
            </a:r>
            <a:r>
              <a:rPr lang="en-US" dirty="0" err="1" smtClean="0"/>
              <a:t>người</a:t>
            </a:r>
            <a:r>
              <a:rPr lang="en-US" dirty="0" smtClean="0"/>
              <a:t> </a:t>
            </a:r>
            <a:r>
              <a:rPr lang="en-US" dirty="0" err="1" smtClean="0"/>
              <a:t>bạn</a:t>
            </a:r>
            <a:r>
              <a:rPr lang="en-US" dirty="0" smtClean="0"/>
              <a:t> </a:t>
            </a:r>
            <a:r>
              <a:rPr lang="en-US" dirty="0" err="1" smtClean="0"/>
              <a:t>tình</a:t>
            </a:r>
            <a:r>
              <a:rPr lang="en-US" dirty="0" smtClean="0"/>
              <a:t> (</a:t>
            </a:r>
            <a:r>
              <a:rPr lang="en-US" dirty="0" err="1" smtClean="0"/>
              <a:t>đặc</a:t>
            </a:r>
            <a:r>
              <a:rPr lang="en-US" dirty="0" smtClean="0"/>
              <a:t> </a:t>
            </a:r>
            <a:r>
              <a:rPr lang="en-US" dirty="0" err="1" smtClean="0"/>
              <a:t>biệt</a:t>
            </a:r>
            <a:r>
              <a:rPr lang="en-US" dirty="0" smtClean="0"/>
              <a:t> </a:t>
            </a:r>
            <a:r>
              <a:rPr lang="en-US" dirty="0" err="1" smtClean="0"/>
              <a:t>cần</a:t>
            </a:r>
            <a:r>
              <a:rPr lang="en-US" dirty="0" smtClean="0"/>
              <a:t> </a:t>
            </a:r>
            <a:r>
              <a:rPr lang="en-US" dirty="0" err="1" smtClean="0"/>
              <a:t>thiết</a:t>
            </a:r>
            <a:r>
              <a:rPr lang="en-US" dirty="0" smtClean="0"/>
              <a:t> </a:t>
            </a:r>
            <a:r>
              <a:rPr lang="en-US" dirty="0" err="1" smtClean="0"/>
              <a:t>cho</a:t>
            </a:r>
            <a:r>
              <a:rPr lang="en-US" dirty="0" smtClean="0"/>
              <a:t> </a:t>
            </a:r>
            <a:r>
              <a:rPr lang="en-US" dirty="0" err="1" smtClean="0"/>
              <a:t>bạn</a:t>
            </a:r>
            <a:r>
              <a:rPr lang="en-US" dirty="0" smtClean="0"/>
              <a:t> </a:t>
            </a:r>
            <a:r>
              <a:rPr lang="en-US" dirty="0" err="1" smtClean="0"/>
              <a:t>tình</a:t>
            </a:r>
            <a:r>
              <a:rPr lang="en-US" dirty="0" smtClean="0"/>
              <a:t> </a:t>
            </a:r>
            <a:r>
              <a:rPr lang="en-US" dirty="0" err="1" smtClean="0"/>
              <a:t>không</a:t>
            </a:r>
            <a:r>
              <a:rPr lang="en-US" dirty="0" smtClean="0"/>
              <a:t> </a:t>
            </a:r>
            <a:r>
              <a:rPr lang="en-US" dirty="0" err="1" smtClean="0"/>
              <a:t>thường</a:t>
            </a:r>
            <a:r>
              <a:rPr lang="en-US" dirty="0" smtClean="0"/>
              <a:t> </a:t>
            </a:r>
            <a:r>
              <a:rPr lang="en-US" dirty="0" err="1" smtClean="0"/>
              <a:t>xuyên</a:t>
            </a:r>
            <a:r>
              <a:rPr lang="en-US" dirty="0" smtClean="0"/>
              <a:t>)</a:t>
            </a:r>
          </a:p>
          <a:p>
            <a:pPr lvl="1"/>
            <a:r>
              <a:rPr lang="en-US" dirty="0" smtClean="0"/>
              <a:t> </a:t>
            </a:r>
            <a:r>
              <a:rPr lang="en-US" dirty="0" err="1" smtClean="0"/>
              <a:t>Đòi</a:t>
            </a:r>
            <a:r>
              <a:rPr lang="en-US" dirty="0" smtClean="0"/>
              <a:t> </a:t>
            </a:r>
            <a:r>
              <a:rPr lang="en-US" dirty="0" err="1" smtClean="0"/>
              <a:t>hỏi</a:t>
            </a:r>
            <a:r>
              <a:rPr lang="en-US" dirty="0" smtClean="0"/>
              <a:t> </a:t>
            </a:r>
            <a:r>
              <a:rPr lang="en-US" dirty="0" err="1" smtClean="0"/>
              <a:t>phải</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cùng</a:t>
            </a:r>
            <a:r>
              <a:rPr lang="en-US" dirty="0" smtClean="0"/>
              <a:t> </a:t>
            </a:r>
            <a:r>
              <a:rPr lang="en-US" dirty="0" err="1" smtClean="0"/>
              <a:t>một</a:t>
            </a:r>
            <a:r>
              <a:rPr lang="en-US" dirty="0" smtClean="0"/>
              <a:t> </a:t>
            </a:r>
            <a:r>
              <a:rPr lang="en-US" dirty="0" err="1" smtClean="0"/>
              <a:t>loại</a:t>
            </a:r>
            <a:r>
              <a:rPr lang="en-US" dirty="0" smtClean="0"/>
              <a:t> ma </a:t>
            </a:r>
            <a:r>
              <a:rPr lang="en-US" dirty="0" err="1" smtClean="0"/>
              <a:t>túy</a:t>
            </a:r>
            <a:r>
              <a:rPr lang="en-US" dirty="0" smtClean="0"/>
              <a:t> và </a:t>
            </a:r>
            <a:r>
              <a:rPr lang="en-US" dirty="0" err="1" smtClean="0"/>
              <a:t>cùng</a:t>
            </a:r>
            <a:r>
              <a:rPr lang="en-US" dirty="0" smtClean="0"/>
              <a:t> </a:t>
            </a:r>
            <a:r>
              <a:rPr lang="en-US" dirty="0" err="1" smtClean="0"/>
              <a:t>một</a:t>
            </a:r>
            <a:r>
              <a:rPr lang="en-US" dirty="0" smtClean="0"/>
              <a:t> </a:t>
            </a:r>
            <a:r>
              <a:rPr lang="en-US" dirty="0" err="1" smtClean="0"/>
              <a:t>lượng</a:t>
            </a:r>
            <a:r>
              <a:rPr lang="en-US" dirty="0" smtClean="0"/>
              <a:t> ma </a:t>
            </a:r>
            <a:r>
              <a:rPr lang="en-US" dirty="0" err="1" smtClean="0"/>
              <a:t>túy</a:t>
            </a:r>
            <a:endParaRPr lang="en-US" dirty="0" smtClean="0"/>
          </a:p>
          <a:p>
            <a:pPr lvl="1"/>
            <a:r>
              <a:rPr lang="en-US" dirty="0" err="1" smtClean="0"/>
              <a:t>Không</a:t>
            </a:r>
            <a:r>
              <a:rPr lang="en-US" dirty="0" smtClean="0"/>
              <a:t> </a:t>
            </a:r>
            <a:r>
              <a:rPr lang="en-US" dirty="0" err="1" smtClean="0"/>
              <a:t>phải</a:t>
            </a:r>
            <a:r>
              <a:rPr lang="en-US" dirty="0" smtClean="0"/>
              <a:t> </a:t>
            </a:r>
            <a:r>
              <a:rPr lang="en-US" dirty="0" err="1" smtClean="0"/>
              <a:t>ai</a:t>
            </a:r>
            <a:r>
              <a:rPr lang="en-US" dirty="0" smtClean="0"/>
              <a:t> </a:t>
            </a:r>
            <a:r>
              <a:rPr lang="en-US" dirty="0" err="1" smtClean="0"/>
              <a:t>cũng</a:t>
            </a:r>
            <a:r>
              <a:rPr lang="en-US" dirty="0" smtClean="0"/>
              <a:t> </a:t>
            </a:r>
            <a:r>
              <a:rPr lang="en-US" dirty="0" err="1" smtClean="0"/>
              <a:t>cho</a:t>
            </a:r>
            <a:r>
              <a:rPr lang="en-US" dirty="0" smtClean="0"/>
              <a:t> </a:t>
            </a:r>
            <a:r>
              <a:rPr lang="en-US" dirty="0" err="1" smtClean="0"/>
              <a:t>rằng</a:t>
            </a:r>
            <a:r>
              <a:rPr lang="en-US" dirty="0" smtClean="0"/>
              <a:t> ma </a:t>
            </a:r>
            <a:r>
              <a:rPr lang="en-US" dirty="0" err="1" smtClean="0"/>
              <a:t>túy</a:t>
            </a:r>
            <a:r>
              <a:rPr lang="en-US" dirty="0" smtClean="0"/>
              <a:t> </a:t>
            </a:r>
            <a:r>
              <a:rPr lang="en-US" dirty="0" err="1" smtClean="0"/>
              <a:t>có</a:t>
            </a:r>
            <a:r>
              <a:rPr lang="en-US" dirty="0" smtClean="0"/>
              <a:t> </a:t>
            </a:r>
            <a:r>
              <a:rPr lang="en-US" dirty="0" err="1" smtClean="0"/>
              <a:t>thể</a:t>
            </a:r>
            <a:r>
              <a:rPr lang="en-US" dirty="0" smtClean="0"/>
              <a:t> </a:t>
            </a:r>
            <a:r>
              <a:rPr lang="en-US" dirty="0" err="1" smtClean="0"/>
              <a:t>tăng</a:t>
            </a:r>
            <a:r>
              <a:rPr lang="en-US" dirty="0" smtClean="0"/>
              <a:t> </a:t>
            </a:r>
            <a:r>
              <a:rPr lang="en-US" dirty="0" err="1" smtClean="0"/>
              <a:t>cường</a:t>
            </a:r>
            <a:r>
              <a:rPr lang="en-US" dirty="0" smtClean="0"/>
              <a:t> </a:t>
            </a:r>
            <a:r>
              <a:rPr lang="en-US" dirty="0" err="1" smtClean="0"/>
              <a:t>sự</a:t>
            </a:r>
            <a:r>
              <a:rPr lang="en-US" dirty="0" smtClean="0"/>
              <a:t> </a:t>
            </a:r>
            <a:r>
              <a:rPr lang="en-US" dirty="0" err="1" smtClean="0"/>
              <a:t>thân</a:t>
            </a:r>
            <a:r>
              <a:rPr lang="en-US" dirty="0" smtClean="0"/>
              <a:t> </a:t>
            </a:r>
            <a:r>
              <a:rPr lang="en-US" dirty="0" err="1" smtClean="0"/>
              <a:t>mật</a:t>
            </a:r>
            <a:r>
              <a:rPr lang="en-US" dirty="0" smtClean="0"/>
              <a:t> trong </a:t>
            </a:r>
            <a:r>
              <a:rPr lang="en-US" dirty="0" err="1" smtClean="0"/>
              <a:t>cảm</a:t>
            </a:r>
            <a:r>
              <a:rPr lang="en-US" dirty="0" smtClean="0"/>
              <a:t> </a:t>
            </a:r>
            <a:r>
              <a:rPr lang="en-US" dirty="0" err="1" smtClean="0"/>
              <a:t>xúc</a:t>
            </a:r>
            <a:endParaRPr lang="en-US" dirty="0" smtClean="0"/>
          </a:p>
          <a:p>
            <a:pPr lvl="1"/>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3</a:t>
            </a:fld>
            <a:endParaRPr lang="en-US"/>
          </a:p>
        </p:txBody>
      </p:sp>
      <p:pic>
        <p:nvPicPr>
          <p:cNvPr id="1026" name="Picture 2"/>
          <p:cNvPicPr>
            <a:picLocks noChangeAspect="1" noChangeArrowheads="1"/>
          </p:cNvPicPr>
          <p:nvPr/>
        </p:nvPicPr>
        <p:blipFill>
          <a:blip r:embed="rId3" cstate="print"/>
          <a:srcRect/>
          <a:stretch>
            <a:fillRect/>
          </a:stretch>
        </p:blipFill>
        <p:spPr bwMode="auto">
          <a:xfrm>
            <a:off x="55563" y="173038"/>
            <a:ext cx="9031287" cy="6516687"/>
          </a:xfrm>
          <a:prstGeom prst="rect">
            <a:avLst/>
          </a:prstGeom>
          <a:noFill/>
          <a:ln w="9525">
            <a:noFill/>
            <a:miter lim="800000"/>
            <a:headEnd/>
            <a:tailEnd/>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Tăng </a:t>
            </a:r>
            <a:r>
              <a:rPr lang="en-US" dirty="0" err="1" smtClean="0"/>
              <a:t>cường</a:t>
            </a:r>
            <a:r>
              <a:rPr lang="en-US" dirty="0" smtClean="0"/>
              <a:t> </a:t>
            </a:r>
            <a:r>
              <a:rPr lang="en-US" dirty="0" err="1" smtClean="0"/>
              <a:t>chất</a:t>
            </a:r>
            <a:r>
              <a:rPr lang="en-US" dirty="0" smtClean="0"/>
              <a:t> </a:t>
            </a:r>
            <a:r>
              <a:rPr lang="en-US" dirty="0" err="1" smtClean="0"/>
              <a:t>lượng</a:t>
            </a:r>
            <a:r>
              <a:rPr lang="en-US" dirty="0" smtClean="0"/>
              <a:t> </a:t>
            </a:r>
            <a:r>
              <a:rPr lang="en-US" dirty="0" err="1" smtClean="0"/>
              <a:t>tình</a:t>
            </a:r>
            <a:r>
              <a:rPr lang="en-US" dirty="0" smtClean="0"/>
              <a:t> </a:t>
            </a:r>
            <a:r>
              <a:rPr lang="en-US" dirty="0" err="1" smtClean="0"/>
              <a:t>dục</a:t>
            </a:r>
            <a:endParaRPr lang="en-US" dirty="0"/>
          </a:p>
        </p:txBody>
      </p:sp>
      <p:sp>
        <p:nvSpPr>
          <p:cNvPr id="3" name="Content Placeholder 2"/>
          <p:cNvSpPr>
            <a:spLocks noGrp="1"/>
          </p:cNvSpPr>
          <p:nvPr>
            <p:ph idx="1"/>
          </p:nvPr>
        </p:nvSpPr>
        <p:spPr/>
        <p:txBody>
          <a:bodyPr/>
          <a:lstStyle/>
          <a:p>
            <a:r>
              <a:rPr lang="en-US" dirty="0" smtClean="0"/>
              <a:t>Tăng </a:t>
            </a:r>
            <a:r>
              <a:rPr lang="en-US" dirty="0" err="1" smtClean="0"/>
              <a:t>cường</a:t>
            </a:r>
            <a:r>
              <a:rPr lang="en-US" dirty="0" smtClean="0"/>
              <a:t> </a:t>
            </a:r>
            <a:r>
              <a:rPr lang="en-US" dirty="0" err="1" smtClean="0"/>
              <a:t>thân</a:t>
            </a:r>
            <a:r>
              <a:rPr lang="en-US" dirty="0" smtClean="0"/>
              <a:t> </a:t>
            </a:r>
            <a:r>
              <a:rPr lang="en-US" dirty="0" err="1" smtClean="0"/>
              <a:t>mật</a:t>
            </a:r>
            <a:r>
              <a:rPr lang="en-US" dirty="0" smtClean="0"/>
              <a:t> </a:t>
            </a:r>
            <a:r>
              <a:rPr lang="en-US" dirty="0" err="1" smtClean="0"/>
              <a:t>cảm</a:t>
            </a:r>
            <a:r>
              <a:rPr lang="en-US" dirty="0" smtClean="0"/>
              <a:t> </a:t>
            </a:r>
            <a:r>
              <a:rPr lang="en-US" dirty="0" err="1" smtClean="0"/>
              <a:t>xúc</a:t>
            </a:r>
            <a:r>
              <a:rPr lang="en-US" dirty="0" smtClean="0"/>
              <a:t> và </a:t>
            </a:r>
            <a:r>
              <a:rPr lang="en-US" dirty="0" err="1" smtClean="0"/>
              <a:t>kết</a:t>
            </a:r>
            <a:r>
              <a:rPr lang="en-US" dirty="0" smtClean="0"/>
              <a:t> </a:t>
            </a:r>
            <a:r>
              <a:rPr lang="en-US" dirty="0" err="1" smtClean="0"/>
              <a:t>nối</a:t>
            </a:r>
            <a:r>
              <a:rPr lang="en-US" dirty="0" smtClean="0"/>
              <a:t> </a:t>
            </a:r>
            <a:r>
              <a:rPr lang="en-US" dirty="0" err="1" smtClean="0"/>
              <a:t>tình</a:t>
            </a:r>
            <a:r>
              <a:rPr lang="en-US" dirty="0" smtClean="0"/>
              <a:t> </a:t>
            </a:r>
            <a:r>
              <a:rPr lang="en-US" dirty="0" err="1" smtClean="0"/>
              <a:t>dục</a:t>
            </a:r>
            <a:endParaRPr lang="en-US" dirty="0" smtClean="0"/>
          </a:p>
          <a:p>
            <a:pPr lvl="1"/>
            <a:r>
              <a:rPr lang="en-US" dirty="0" err="1" smtClean="0"/>
              <a:t>Đánh</a:t>
            </a:r>
            <a:r>
              <a:rPr lang="en-US" dirty="0" smtClean="0"/>
              <a:t> </a:t>
            </a:r>
            <a:r>
              <a:rPr lang="en-US" dirty="0" err="1" smtClean="0"/>
              <a:t>giá</a:t>
            </a:r>
            <a:r>
              <a:rPr lang="en-US" dirty="0" smtClean="0"/>
              <a:t> cao </a:t>
            </a:r>
            <a:r>
              <a:rPr lang="en-US" dirty="0" err="1" smtClean="0"/>
              <a:t>sự</a:t>
            </a:r>
            <a:r>
              <a:rPr lang="en-US" dirty="0" smtClean="0"/>
              <a:t> </a:t>
            </a:r>
            <a:r>
              <a:rPr lang="en-US" dirty="0" err="1" smtClean="0"/>
              <a:t>thân</a:t>
            </a:r>
            <a:r>
              <a:rPr lang="en-US" dirty="0" smtClean="0"/>
              <a:t> </a:t>
            </a:r>
            <a:r>
              <a:rPr lang="en-US" dirty="0" err="1" smtClean="0"/>
              <a:t>mật</a:t>
            </a:r>
            <a:r>
              <a:rPr lang="en-US" dirty="0" smtClean="0"/>
              <a:t> trong </a:t>
            </a:r>
            <a:r>
              <a:rPr lang="en-US" dirty="0" err="1" smtClean="0"/>
              <a:t>tiếp</a:t>
            </a:r>
            <a:r>
              <a:rPr lang="en-US" dirty="0" smtClean="0"/>
              <a:t> </a:t>
            </a:r>
            <a:r>
              <a:rPr lang="en-US" dirty="0" err="1" smtClean="0"/>
              <a:t>xúc</a:t>
            </a:r>
            <a:r>
              <a:rPr lang="en-US" dirty="0" smtClean="0"/>
              <a:t> </a:t>
            </a:r>
            <a:r>
              <a:rPr lang="en-US" dirty="0" err="1" smtClean="0"/>
              <a:t>tình</a:t>
            </a:r>
            <a:r>
              <a:rPr lang="en-US" dirty="0" smtClean="0"/>
              <a:t> </a:t>
            </a:r>
            <a:r>
              <a:rPr lang="en-US" dirty="0" err="1" smtClean="0"/>
              <a:t>dục</a:t>
            </a:r>
            <a:r>
              <a:rPr lang="en-US" dirty="0" smtClean="0"/>
              <a:t>: ma </a:t>
            </a:r>
            <a:r>
              <a:rPr lang="en-US" dirty="0" err="1" smtClean="0"/>
              <a:t>túy</a:t>
            </a:r>
            <a:r>
              <a:rPr lang="en-US" dirty="0" smtClean="0"/>
              <a:t> </a:t>
            </a:r>
            <a:r>
              <a:rPr lang="en-US" dirty="0" err="1" smtClean="0"/>
              <a:t>tăng</a:t>
            </a:r>
            <a:r>
              <a:rPr lang="en-US" dirty="0" smtClean="0"/>
              <a:t> </a:t>
            </a:r>
            <a:r>
              <a:rPr lang="en-US" dirty="0" err="1" smtClean="0"/>
              <a:t>cường</a:t>
            </a:r>
            <a:r>
              <a:rPr lang="en-US" dirty="0" smtClean="0"/>
              <a:t> </a:t>
            </a:r>
            <a:r>
              <a:rPr lang="en-US" dirty="0" err="1" smtClean="0"/>
              <a:t>cảm</a:t>
            </a:r>
            <a:r>
              <a:rPr lang="en-US" dirty="0" smtClean="0"/>
              <a:t> </a:t>
            </a:r>
            <a:r>
              <a:rPr lang="en-US" dirty="0" err="1" smtClean="0"/>
              <a:t>giác</a:t>
            </a:r>
            <a:r>
              <a:rPr lang="en-US" dirty="0" smtClean="0"/>
              <a:t> </a:t>
            </a:r>
            <a:r>
              <a:rPr lang="en-US" dirty="0" err="1" smtClean="0"/>
              <a:t>kết</a:t>
            </a:r>
            <a:r>
              <a:rPr lang="en-US" dirty="0" smtClean="0"/>
              <a:t> </a:t>
            </a:r>
            <a:r>
              <a:rPr lang="en-US" dirty="0" err="1" smtClean="0"/>
              <a:t>nối</a:t>
            </a:r>
            <a:r>
              <a:rPr lang="en-US" dirty="0" smtClean="0"/>
              <a:t> </a:t>
            </a:r>
            <a:r>
              <a:rPr lang="en-US" dirty="0" err="1" smtClean="0"/>
              <a:t>với</a:t>
            </a:r>
            <a:r>
              <a:rPr lang="en-US" dirty="0" smtClean="0"/>
              <a:t> </a:t>
            </a:r>
            <a:r>
              <a:rPr lang="en-US" dirty="0" err="1" smtClean="0"/>
              <a:t>người</a:t>
            </a:r>
            <a:r>
              <a:rPr lang="en-US" dirty="0" smtClean="0"/>
              <a:t> </a:t>
            </a:r>
            <a:r>
              <a:rPr lang="en-US" dirty="0" err="1" smtClean="0"/>
              <a:t>bạn</a:t>
            </a:r>
            <a:r>
              <a:rPr lang="en-US" dirty="0" smtClean="0"/>
              <a:t> </a:t>
            </a:r>
            <a:r>
              <a:rPr lang="en-US" dirty="0" err="1" smtClean="0"/>
              <a:t>tình</a:t>
            </a:r>
            <a:r>
              <a:rPr lang="en-US" dirty="0" smtClean="0"/>
              <a:t> (</a:t>
            </a:r>
            <a:r>
              <a:rPr lang="en-US" dirty="0" err="1" smtClean="0"/>
              <a:t>đặc</a:t>
            </a:r>
            <a:r>
              <a:rPr lang="en-US" dirty="0" smtClean="0"/>
              <a:t> </a:t>
            </a:r>
            <a:r>
              <a:rPr lang="en-US" dirty="0" err="1" smtClean="0"/>
              <a:t>biệt</a:t>
            </a:r>
            <a:r>
              <a:rPr lang="en-US" dirty="0" smtClean="0"/>
              <a:t> </a:t>
            </a:r>
            <a:r>
              <a:rPr lang="en-US" dirty="0" err="1" smtClean="0"/>
              <a:t>cần</a:t>
            </a:r>
            <a:r>
              <a:rPr lang="en-US" dirty="0" smtClean="0"/>
              <a:t> </a:t>
            </a:r>
            <a:r>
              <a:rPr lang="en-US" dirty="0" err="1" smtClean="0"/>
              <a:t>thiết</a:t>
            </a:r>
            <a:r>
              <a:rPr lang="en-US" dirty="0" smtClean="0"/>
              <a:t> </a:t>
            </a:r>
            <a:r>
              <a:rPr lang="en-US" dirty="0" err="1" smtClean="0"/>
              <a:t>cho</a:t>
            </a:r>
            <a:r>
              <a:rPr lang="en-US" dirty="0" smtClean="0"/>
              <a:t> </a:t>
            </a:r>
            <a:r>
              <a:rPr lang="en-US" dirty="0" err="1" smtClean="0"/>
              <a:t>bạn</a:t>
            </a:r>
            <a:r>
              <a:rPr lang="en-US" dirty="0" smtClean="0"/>
              <a:t> </a:t>
            </a:r>
            <a:r>
              <a:rPr lang="en-US" dirty="0" err="1" smtClean="0"/>
              <a:t>tình</a:t>
            </a:r>
            <a:r>
              <a:rPr lang="en-US" dirty="0" smtClean="0"/>
              <a:t> </a:t>
            </a:r>
            <a:r>
              <a:rPr lang="en-US" dirty="0" err="1" smtClean="0"/>
              <a:t>không</a:t>
            </a:r>
            <a:r>
              <a:rPr lang="en-US" dirty="0" smtClean="0"/>
              <a:t> </a:t>
            </a:r>
            <a:r>
              <a:rPr lang="en-US" dirty="0" err="1" smtClean="0"/>
              <a:t>thường</a:t>
            </a:r>
            <a:r>
              <a:rPr lang="en-US" dirty="0" smtClean="0"/>
              <a:t> </a:t>
            </a:r>
            <a:r>
              <a:rPr lang="en-US" dirty="0" err="1" smtClean="0"/>
              <a:t>xuyên</a:t>
            </a:r>
            <a:r>
              <a:rPr lang="en-US" dirty="0" smtClean="0"/>
              <a:t>)</a:t>
            </a:r>
          </a:p>
          <a:p>
            <a:pPr lvl="1"/>
            <a:r>
              <a:rPr lang="en-US" dirty="0" smtClean="0"/>
              <a:t> </a:t>
            </a:r>
            <a:r>
              <a:rPr lang="en-US" dirty="0" err="1" smtClean="0"/>
              <a:t>Đòi</a:t>
            </a:r>
            <a:r>
              <a:rPr lang="en-US" dirty="0" smtClean="0"/>
              <a:t> </a:t>
            </a:r>
            <a:r>
              <a:rPr lang="en-US" dirty="0" err="1" smtClean="0"/>
              <a:t>hỏi</a:t>
            </a:r>
            <a:r>
              <a:rPr lang="en-US" dirty="0" smtClean="0"/>
              <a:t> </a:t>
            </a:r>
            <a:r>
              <a:rPr lang="en-US" dirty="0" err="1" smtClean="0"/>
              <a:t>phải</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cùng</a:t>
            </a:r>
            <a:r>
              <a:rPr lang="en-US" dirty="0" smtClean="0"/>
              <a:t> </a:t>
            </a:r>
            <a:r>
              <a:rPr lang="en-US" dirty="0" err="1" smtClean="0"/>
              <a:t>một</a:t>
            </a:r>
            <a:r>
              <a:rPr lang="en-US" dirty="0" smtClean="0"/>
              <a:t> </a:t>
            </a:r>
            <a:r>
              <a:rPr lang="en-US" dirty="0" err="1" smtClean="0"/>
              <a:t>loại</a:t>
            </a:r>
            <a:r>
              <a:rPr lang="en-US" dirty="0" smtClean="0"/>
              <a:t> ma </a:t>
            </a:r>
            <a:r>
              <a:rPr lang="en-US" dirty="0" err="1" smtClean="0"/>
              <a:t>túy</a:t>
            </a:r>
            <a:r>
              <a:rPr lang="en-US" dirty="0" smtClean="0"/>
              <a:t> và </a:t>
            </a:r>
            <a:r>
              <a:rPr lang="en-US" dirty="0" err="1" smtClean="0"/>
              <a:t>cùng</a:t>
            </a:r>
            <a:r>
              <a:rPr lang="en-US" dirty="0" smtClean="0"/>
              <a:t> </a:t>
            </a:r>
            <a:r>
              <a:rPr lang="en-US" dirty="0" err="1" smtClean="0"/>
              <a:t>một</a:t>
            </a:r>
            <a:r>
              <a:rPr lang="en-US" dirty="0" smtClean="0"/>
              <a:t> </a:t>
            </a:r>
            <a:r>
              <a:rPr lang="en-US" dirty="0" err="1" smtClean="0"/>
              <a:t>lượng</a:t>
            </a:r>
            <a:r>
              <a:rPr lang="en-US" dirty="0" smtClean="0"/>
              <a:t> ma </a:t>
            </a:r>
            <a:r>
              <a:rPr lang="en-US" dirty="0" err="1" smtClean="0"/>
              <a:t>túy</a:t>
            </a:r>
            <a:endParaRPr lang="en-US" dirty="0" smtClean="0"/>
          </a:p>
          <a:p>
            <a:pPr lvl="1"/>
            <a:r>
              <a:rPr lang="en-US" dirty="0" err="1" smtClean="0"/>
              <a:t>Không</a:t>
            </a:r>
            <a:r>
              <a:rPr lang="en-US" dirty="0" smtClean="0"/>
              <a:t> </a:t>
            </a:r>
            <a:r>
              <a:rPr lang="en-US" dirty="0" err="1" smtClean="0"/>
              <a:t>phải</a:t>
            </a:r>
            <a:r>
              <a:rPr lang="en-US" dirty="0" smtClean="0"/>
              <a:t> </a:t>
            </a:r>
            <a:r>
              <a:rPr lang="en-US" dirty="0" err="1" smtClean="0"/>
              <a:t>ai</a:t>
            </a:r>
            <a:r>
              <a:rPr lang="en-US" dirty="0" smtClean="0"/>
              <a:t> </a:t>
            </a:r>
            <a:r>
              <a:rPr lang="en-US" dirty="0" err="1" smtClean="0"/>
              <a:t>cũng</a:t>
            </a:r>
            <a:r>
              <a:rPr lang="en-US" dirty="0" smtClean="0"/>
              <a:t> </a:t>
            </a:r>
            <a:r>
              <a:rPr lang="en-US" dirty="0" err="1" smtClean="0"/>
              <a:t>cho</a:t>
            </a:r>
            <a:r>
              <a:rPr lang="en-US" dirty="0" smtClean="0"/>
              <a:t> </a:t>
            </a:r>
            <a:r>
              <a:rPr lang="en-US" dirty="0" err="1" smtClean="0"/>
              <a:t>rằng</a:t>
            </a:r>
            <a:r>
              <a:rPr lang="en-US" dirty="0" smtClean="0"/>
              <a:t> ma </a:t>
            </a:r>
            <a:r>
              <a:rPr lang="en-US" dirty="0" err="1" smtClean="0"/>
              <a:t>túy</a:t>
            </a:r>
            <a:r>
              <a:rPr lang="en-US" dirty="0" smtClean="0"/>
              <a:t> </a:t>
            </a:r>
            <a:r>
              <a:rPr lang="en-US" dirty="0" err="1" smtClean="0"/>
              <a:t>có</a:t>
            </a:r>
            <a:r>
              <a:rPr lang="en-US" dirty="0" smtClean="0"/>
              <a:t> </a:t>
            </a:r>
            <a:r>
              <a:rPr lang="en-US" dirty="0" err="1" smtClean="0"/>
              <a:t>thể</a:t>
            </a:r>
            <a:r>
              <a:rPr lang="en-US" dirty="0" smtClean="0"/>
              <a:t> </a:t>
            </a:r>
            <a:r>
              <a:rPr lang="en-US" dirty="0" err="1" smtClean="0"/>
              <a:t>tăng</a:t>
            </a:r>
            <a:r>
              <a:rPr lang="en-US" dirty="0" smtClean="0"/>
              <a:t> </a:t>
            </a:r>
            <a:r>
              <a:rPr lang="en-US" dirty="0" err="1" smtClean="0"/>
              <a:t>cường</a:t>
            </a:r>
            <a:r>
              <a:rPr lang="en-US" dirty="0" smtClean="0"/>
              <a:t> </a:t>
            </a:r>
            <a:r>
              <a:rPr lang="en-US" dirty="0" err="1" smtClean="0"/>
              <a:t>sự</a:t>
            </a:r>
            <a:r>
              <a:rPr lang="en-US" dirty="0" smtClean="0"/>
              <a:t> </a:t>
            </a:r>
            <a:r>
              <a:rPr lang="en-US" dirty="0" err="1" smtClean="0"/>
              <a:t>thân</a:t>
            </a:r>
            <a:r>
              <a:rPr lang="en-US" dirty="0" smtClean="0"/>
              <a:t> </a:t>
            </a:r>
            <a:r>
              <a:rPr lang="en-US" dirty="0" err="1" smtClean="0"/>
              <a:t>mật</a:t>
            </a:r>
            <a:r>
              <a:rPr lang="en-US" dirty="0" smtClean="0"/>
              <a:t> trong </a:t>
            </a:r>
            <a:r>
              <a:rPr lang="en-US" dirty="0" err="1" smtClean="0"/>
              <a:t>cảm</a:t>
            </a:r>
            <a:r>
              <a:rPr lang="en-US" dirty="0" smtClean="0"/>
              <a:t> </a:t>
            </a:r>
            <a:r>
              <a:rPr lang="en-US" dirty="0" err="1" smtClean="0"/>
              <a:t>xúc</a:t>
            </a:r>
            <a:endParaRPr lang="en-US" dirty="0" smtClean="0"/>
          </a:p>
          <a:p>
            <a:pPr lvl="1"/>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Tăng </a:t>
            </a:r>
            <a:r>
              <a:rPr lang="en-US" dirty="0" err="1" smtClean="0"/>
              <a:t>cường</a:t>
            </a:r>
            <a:r>
              <a:rPr lang="en-US" dirty="0" smtClean="0"/>
              <a:t> </a:t>
            </a:r>
            <a:r>
              <a:rPr lang="en-US" dirty="0" err="1" smtClean="0"/>
              <a:t>chất</a:t>
            </a:r>
            <a:r>
              <a:rPr lang="en-US" dirty="0" smtClean="0"/>
              <a:t> </a:t>
            </a:r>
            <a:r>
              <a:rPr lang="en-US" dirty="0" err="1" smtClean="0"/>
              <a:t>lượng</a:t>
            </a:r>
            <a:r>
              <a:rPr lang="en-US" dirty="0" smtClean="0"/>
              <a:t> </a:t>
            </a:r>
            <a:r>
              <a:rPr lang="en-US" dirty="0" err="1" smtClean="0"/>
              <a:t>tình</a:t>
            </a:r>
            <a:r>
              <a:rPr lang="en-US" dirty="0" smtClean="0"/>
              <a:t> </a:t>
            </a:r>
            <a:r>
              <a:rPr lang="en-US" dirty="0" err="1" smtClean="0"/>
              <a:t>dục</a:t>
            </a:r>
            <a:endParaRPr lang="en-US" dirty="0"/>
          </a:p>
        </p:txBody>
      </p:sp>
      <p:sp>
        <p:nvSpPr>
          <p:cNvPr id="3" name="Content Placeholder 2"/>
          <p:cNvSpPr>
            <a:spLocks noGrp="1"/>
          </p:cNvSpPr>
          <p:nvPr>
            <p:ph idx="1"/>
          </p:nvPr>
        </p:nvSpPr>
        <p:spPr/>
        <p:txBody>
          <a:bodyPr/>
          <a:lstStyle/>
          <a:p>
            <a:r>
              <a:rPr lang="en-US" dirty="0" smtClean="0"/>
              <a:t>Tạo </a:t>
            </a:r>
            <a:r>
              <a:rPr lang="en-US" dirty="0" err="1" smtClean="0"/>
              <a:t>thuận</a:t>
            </a:r>
            <a:r>
              <a:rPr lang="en-US" dirty="0" smtClean="0"/>
              <a:t> </a:t>
            </a:r>
            <a:r>
              <a:rPr lang="en-US" dirty="0" err="1" smtClean="0"/>
              <a:t>lợi</a:t>
            </a:r>
            <a:r>
              <a:rPr lang="en-US" dirty="0" smtClean="0"/>
              <a:t> </a:t>
            </a:r>
            <a:r>
              <a:rPr lang="en-US" dirty="0" err="1" smtClean="0"/>
              <a:t>cho</a:t>
            </a:r>
            <a:r>
              <a:rPr lang="en-US" dirty="0" smtClean="0"/>
              <a:t> </a:t>
            </a:r>
            <a:r>
              <a:rPr lang="en-US" dirty="0" err="1" smtClean="0"/>
              <a:t>phiêu</a:t>
            </a:r>
            <a:r>
              <a:rPr lang="en-US" dirty="0" smtClean="0"/>
              <a:t> </a:t>
            </a:r>
            <a:r>
              <a:rPr lang="en-US" dirty="0" err="1" smtClean="0"/>
              <a:t>liêu</a:t>
            </a:r>
            <a:r>
              <a:rPr lang="en-US" dirty="0" smtClean="0"/>
              <a:t> và </a:t>
            </a:r>
            <a:r>
              <a:rPr lang="en-US" dirty="0" err="1" smtClean="0"/>
              <a:t>kích</a:t>
            </a:r>
            <a:r>
              <a:rPr lang="en-US" dirty="0" smtClean="0"/>
              <a:t> </a:t>
            </a:r>
            <a:r>
              <a:rPr lang="en-US" dirty="0" err="1" smtClean="0"/>
              <a:t>thích</a:t>
            </a:r>
            <a:r>
              <a:rPr lang="en-US" dirty="0" smtClean="0"/>
              <a:t> </a:t>
            </a:r>
            <a:r>
              <a:rPr lang="en-US" dirty="0" err="1" smtClean="0"/>
              <a:t>tình</a:t>
            </a:r>
            <a:r>
              <a:rPr lang="en-US" dirty="0" smtClean="0"/>
              <a:t> </a:t>
            </a:r>
            <a:r>
              <a:rPr lang="en-US" dirty="0" err="1" smtClean="0"/>
              <a:t>dục</a:t>
            </a:r>
            <a:endParaRPr lang="en-US" dirty="0" smtClean="0"/>
          </a:p>
          <a:p>
            <a:pPr lvl="1"/>
            <a:r>
              <a:rPr lang="en-US" dirty="0" err="1" smtClean="0"/>
              <a:t>Đa</a:t>
            </a:r>
            <a:r>
              <a:rPr lang="en-US" dirty="0" smtClean="0"/>
              <a:t> </a:t>
            </a:r>
            <a:r>
              <a:rPr lang="en-US" dirty="0" err="1" smtClean="0"/>
              <a:t>dạng</a:t>
            </a:r>
            <a:r>
              <a:rPr lang="en-US" dirty="0" smtClean="0"/>
              <a:t> </a:t>
            </a:r>
            <a:r>
              <a:rPr lang="en-US" dirty="0" err="1" smtClean="0"/>
              <a:t>các</a:t>
            </a:r>
            <a:r>
              <a:rPr lang="en-US" dirty="0" smtClean="0"/>
              <a:t> </a:t>
            </a:r>
            <a:r>
              <a:rPr lang="en-US" dirty="0" err="1" smtClean="0"/>
              <a:t>hành</a:t>
            </a:r>
            <a:r>
              <a:rPr lang="en-US" dirty="0" smtClean="0"/>
              <a:t> </a:t>
            </a:r>
            <a:r>
              <a:rPr lang="en-US" dirty="0" err="1" smtClean="0"/>
              <a:t>động</a:t>
            </a:r>
            <a:r>
              <a:rPr lang="en-US" dirty="0" smtClean="0"/>
              <a:t>  </a:t>
            </a:r>
            <a:r>
              <a:rPr lang="en-US" dirty="0" err="1" smtClean="0"/>
              <a:t>tình</a:t>
            </a:r>
            <a:r>
              <a:rPr lang="en-US" dirty="0" smtClean="0"/>
              <a:t> </a:t>
            </a:r>
            <a:r>
              <a:rPr lang="en-US" dirty="0" err="1" smtClean="0"/>
              <a:t>dục</a:t>
            </a:r>
            <a:r>
              <a:rPr lang="en-US" dirty="0" smtClean="0"/>
              <a:t>: </a:t>
            </a:r>
            <a:r>
              <a:rPr lang="en-US" dirty="0" err="1" smtClean="0"/>
              <a:t>tình</a:t>
            </a:r>
            <a:r>
              <a:rPr lang="en-US" dirty="0" smtClean="0"/>
              <a:t> </a:t>
            </a:r>
            <a:r>
              <a:rPr lang="en-US" dirty="0" err="1" smtClean="0"/>
              <a:t>dục</a:t>
            </a:r>
            <a:r>
              <a:rPr lang="en-US" dirty="0" smtClean="0"/>
              <a:t> </a:t>
            </a:r>
            <a:r>
              <a:rPr lang="en-US" dirty="0" err="1" smtClean="0"/>
              <a:t>nhóm</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công</a:t>
            </a:r>
            <a:r>
              <a:rPr lang="en-US" dirty="0" smtClean="0"/>
              <a:t> </a:t>
            </a:r>
            <a:r>
              <a:rPr lang="en-US" dirty="0" err="1" smtClean="0"/>
              <a:t>cụ</a:t>
            </a:r>
            <a:r>
              <a:rPr lang="en-US" dirty="0" smtClean="0"/>
              <a:t> </a:t>
            </a:r>
            <a:r>
              <a:rPr lang="en-US" dirty="0" err="1" smtClean="0"/>
              <a:t>tình</a:t>
            </a:r>
            <a:r>
              <a:rPr lang="en-US" dirty="0" smtClean="0"/>
              <a:t> </a:t>
            </a:r>
            <a:r>
              <a:rPr lang="en-US" dirty="0" err="1" smtClean="0"/>
              <a:t>dục</a:t>
            </a:r>
            <a:r>
              <a:rPr lang="en-US" dirty="0" smtClean="0"/>
              <a:t>, </a:t>
            </a:r>
            <a:r>
              <a:rPr lang="en-US" dirty="0" err="1" smtClean="0"/>
              <a:t>trói</a:t>
            </a:r>
            <a:r>
              <a:rPr lang="en-US" dirty="0" smtClean="0"/>
              <a:t> </a:t>
            </a:r>
            <a:r>
              <a:rPr lang="en-US" dirty="0" err="1" smtClean="0"/>
              <a:t>buộc</a:t>
            </a:r>
            <a:r>
              <a:rPr lang="en-US" dirty="0" smtClean="0"/>
              <a:t>, </a:t>
            </a:r>
            <a:r>
              <a:rPr lang="en-US" dirty="0" err="1" smtClean="0"/>
              <a:t>đóng</a:t>
            </a:r>
            <a:r>
              <a:rPr lang="en-US" dirty="0" smtClean="0"/>
              <a:t> </a:t>
            </a:r>
            <a:r>
              <a:rPr lang="en-US" dirty="0" err="1" smtClean="0"/>
              <a:t>vai</a:t>
            </a:r>
            <a:endParaRPr lang="en-US" dirty="0" smtClean="0"/>
          </a:p>
          <a:p>
            <a:pPr lvl="1"/>
            <a:r>
              <a:rPr lang="en-US" dirty="0" smtClean="0"/>
              <a:t>Giao </a:t>
            </a:r>
            <a:r>
              <a:rPr lang="en-US" dirty="0" err="1" smtClean="0"/>
              <a:t>hợp</a:t>
            </a:r>
            <a:r>
              <a:rPr lang="en-US" dirty="0" smtClean="0"/>
              <a:t> </a:t>
            </a:r>
            <a:r>
              <a:rPr lang="en-US" dirty="0" err="1" smtClean="0"/>
              <a:t>hậu</a:t>
            </a:r>
            <a:r>
              <a:rPr lang="en-US" dirty="0" smtClean="0"/>
              <a:t> </a:t>
            </a:r>
            <a:r>
              <a:rPr lang="en-US" dirty="0" err="1" smtClean="0"/>
              <a:t>môn-tay</a:t>
            </a:r>
            <a:r>
              <a:rPr lang="en-US" dirty="0" smtClean="0"/>
              <a:t> (fisting) (</a:t>
            </a:r>
            <a:r>
              <a:rPr lang="en-US" dirty="0" err="1" smtClean="0"/>
              <a:t>đặc</a:t>
            </a:r>
            <a:r>
              <a:rPr lang="en-US" dirty="0" smtClean="0"/>
              <a:t> </a:t>
            </a:r>
            <a:r>
              <a:rPr lang="en-US" dirty="0" err="1" smtClean="0"/>
              <a:t>biệt</a:t>
            </a:r>
            <a:r>
              <a:rPr lang="en-US" dirty="0" smtClean="0"/>
              <a:t> </a:t>
            </a:r>
            <a:r>
              <a:rPr lang="en-US" dirty="0" err="1" smtClean="0"/>
              <a:t>khi</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đá</a:t>
            </a:r>
            <a:r>
              <a:rPr lang="en-US" dirty="0" smtClean="0"/>
              <a:t> </a:t>
            </a:r>
            <a:r>
              <a:rPr lang="en-US" dirty="0" err="1" smtClean="0"/>
              <a:t>hoặc</a:t>
            </a:r>
            <a:r>
              <a:rPr lang="en-US" dirty="0" smtClean="0"/>
              <a:t> </a:t>
            </a:r>
            <a:r>
              <a:rPr lang="en-US" dirty="0" err="1" smtClean="0"/>
              <a:t>ke</a:t>
            </a:r>
            <a:r>
              <a:rPr lang="en-US" dirty="0" smtClean="0"/>
              <a:t>)</a:t>
            </a:r>
          </a:p>
          <a:p>
            <a:pPr lvl="1"/>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31</a:t>
            </a:fld>
            <a:endParaRPr lang="en-US"/>
          </a:p>
        </p:txBody>
      </p:sp>
      <p:pic>
        <p:nvPicPr>
          <p:cNvPr id="3074" name="Picture 2"/>
          <p:cNvPicPr>
            <a:picLocks noChangeAspect="1" noChangeArrowheads="1"/>
          </p:cNvPicPr>
          <p:nvPr/>
        </p:nvPicPr>
        <p:blipFill>
          <a:blip r:embed="rId3" cstate="print"/>
          <a:srcRect/>
          <a:stretch>
            <a:fillRect/>
          </a:stretch>
        </p:blipFill>
        <p:spPr bwMode="auto">
          <a:xfrm>
            <a:off x="762000" y="4038600"/>
            <a:ext cx="7593703" cy="1733550"/>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Chuẩn</a:t>
            </a:r>
            <a:r>
              <a:rPr lang="en-US" dirty="0" smtClean="0"/>
              <a:t> </a:t>
            </a:r>
            <a:r>
              <a:rPr lang="en-US" dirty="0" err="1" smtClean="0"/>
              <a:t>mực</a:t>
            </a:r>
            <a:r>
              <a:rPr lang="en-US" dirty="0" smtClean="0"/>
              <a:t> </a:t>
            </a:r>
            <a:r>
              <a:rPr lang="en-US" dirty="0" err="1" smtClean="0"/>
              <a:t>xã</a:t>
            </a:r>
            <a:r>
              <a:rPr lang="en-US" dirty="0" smtClean="0"/>
              <a:t> </a:t>
            </a:r>
            <a:r>
              <a:rPr lang="en-US" dirty="0" err="1" smtClean="0"/>
              <a:t>hôi</a:t>
            </a:r>
            <a:r>
              <a:rPr lang="en-US" dirty="0" smtClean="0"/>
              <a:t> trong </a:t>
            </a:r>
            <a:r>
              <a:rPr lang="en-US" dirty="0" err="1" smtClean="0"/>
              <a:t>chemsex</a:t>
            </a:r>
            <a:endParaRPr lang="en-US" dirty="0"/>
          </a:p>
        </p:txBody>
      </p:sp>
      <p:sp>
        <p:nvSpPr>
          <p:cNvPr id="3" name="Content Placeholder 2"/>
          <p:cNvSpPr>
            <a:spLocks noGrp="1"/>
          </p:cNvSpPr>
          <p:nvPr>
            <p:ph idx="1"/>
          </p:nvPr>
        </p:nvSpPr>
        <p:spPr>
          <a:xfrm>
            <a:off x="152400" y="5562600"/>
            <a:ext cx="8839200" cy="914400"/>
          </a:xfrm>
        </p:spPr>
        <p:txBody>
          <a:bodyPr/>
          <a:lstStyle/>
          <a:p>
            <a:r>
              <a:rPr lang="en-US" dirty="0" smtClean="0"/>
              <a:t>30 </a:t>
            </a:r>
            <a:r>
              <a:rPr lang="en-US" dirty="0" err="1" smtClean="0"/>
              <a:t>phỏng</a:t>
            </a:r>
            <a:r>
              <a:rPr lang="en-US" dirty="0" smtClean="0"/>
              <a:t> </a:t>
            </a:r>
            <a:r>
              <a:rPr lang="en-US" dirty="0" err="1" smtClean="0"/>
              <a:t>vấn</a:t>
            </a:r>
            <a:r>
              <a:rPr lang="en-US" dirty="0" smtClean="0"/>
              <a:t> </a:t>
            </a:r>
            <a:r>
              <a:rPr lang="en-US" dirty="0" err="1" smtClean="0"/>
              <a:t>sâu</a:t>
            </a:r>
            <a:r>
              <a:rPr lang="en-US" dirty="0" smtClean="0"/>
              <a:t> </a:t>
            </a:r>
            <a:r>
              <a:rPr lang="en-US" dirty="0" err="1" smtClean="0"/>
              <a:t>với</a:t>
            </a:r>
            <a:r>
              <a:rPr lang="en-US" dirty="0" smtClean="0"/>
              <a:t> MSM và </a:t>
            </a:r>
            <a:r>
              <a:rPr lang="en-US" dirty="0" err="1" smtClean="0"/>
              <a:t>thực</a:t>
            </a:r>
            <a:r>
              <a:rPr lang="en-US" dirty="0" smtClean="0"/>
              <a:t> </a:t>
            </a:r>
            <a:r>
              <a:rPr lang="en-US" dirty="0" err="1" smtClean="0"/>
              <a:t>hành</a:t>
            </a:r>
            <a:r>
              <a:rPr lang="en-US" dirty="0" smtClean="0"/>
              <a:t> </a:t>
            </a:r>
            <a:r>
              <a:rPr lang="en-US" dirty="0" err="1" smtClean="0"/>
              <a:t>chemsex</a:t>
            </a:r>
            <a:endParaRPr lang="en-US" dirty="0" smtClean="0"/>
          </a:p>
          <a:p>
            <a:r>
              <a:rPr lang="en-US" dirty="0" smtClean="0"/>
              <a:t>2 </a:t>
            </a:r>
            <a:r>
              <a:rPr lang="en-US" dirty="0" err="1" smtClean="0"/>
              <a:t>thảo</a:t>
            </a:r>
            <a:r>
              <a:rPr lang="en-US" dirty="0" smtClean="0"/>
              <a:t> </a:t>
            </a:r>
            <a:r>
              <a:rPr lang="en-US" dirty="0" err="1" smtClean="0"/>
              <a:t>luận</a:t>
            </a:r>
            <a:r>
              <a:rPr lang="en-US" dirty="0" smtClean="0"/>
              <a:t> </a:t>
            </a:r>
            <a:r>
              <a:rPr lang="en-US" dirty="0" err="1" smtClean="0"/>
              <a:t>nhóm</a:t>
            </a:r>
            <a:r>
              <a:rPr lang="en-US" dirty="0" smtClean="0"/>
              <a:t> </a:t>
            </a:r>
            <a:r>
              <a:rPr lang="en-US" dirty="0" err="1" smtClean="0"/>
              <a:t>với</a:t>
            </a:r>
            <a:r>
              <a:rPr lang="en-US" dirty="0" smtClean="0"/>
              <a:t> MSM</a:t>
            </a: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32</a:t>
            </a:fld>
            <a:endParaRPr lang="en-US"/>
          </a:p>
        </p:txBody>
      </p:sp>
      <p:pic>
        <p:nvPicPr>
          <p:cNvPr id="2050" name="Picture 2"/>
          <p:cNvPicPr>
            <a:picLocks noChangeAspect="1" noChangeArrowheads="1"/>
          </p:cNvPicPr>
          <p:nvPr/>
        </p:nvPicPr>
        <p:blipFill>
          <a:blip r:embed="rId2" cstate="print"/>
          <a:srcRect/>
          <a:stretch>
            <a:fillRect/>
          </a:stretch>
        </p:blipFill>
        <p:spPr bwMode="auto">
          <a:xfrm>
            <a:off x="243840" y="1226820"/>
            <a:ext cx="8755063" cy="3952875"/>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Chuẩn</a:t>
            </a:r>
            <a:r>
              <a:rPr lang="en-US" dirty="0" smtClean="0"/>
              <a:t> </a:t>
            </a:r>
            <a:r>
              <a:rPr lang="en-US" dirty="0" err="1" smtClean="0"/>
              <a:t>mực</a:t>
            </a:r>
            <a:r>
              <a:rPr lang="en-US" dirty="0" smtClean="0"/>
              <a:t> </a:t>
            </a:r>
            <a:r>
              <a:rPr lang="en-US" dirty="0" err="1" smtClean="0"/>
              <a:t>xã</a:t>
            </a:r>
            <a:r>
              <a:rPr lang="en-US" dirty="0" smtClean="0"/>
              <a:t> </a:t>
            </a:r>
            <a:r>
              <a:rPr lang="en-US" dirty="0" err="1" smtClean="0"/>
              <a:t>hôi</a:t>
            </a:r>
            <a:r>
              <a:rPr lang="en-US" dirty="0" smtClean="0"/>
              <a:t> trong </a:t>
            </a:r>
            <a:r>
              <a:rPr lang="en-US" dirty="0" err="1" smtClean="0"/>
              <a:t>chemsex</a:t>
            </a:r>
            <a:endParaRPr lang="en-US" dirty="0"/>
          </a:p>
        </p:txBody>
      </p:sp>
      <p:sp>
        <p:nvSpPr>
          <p:cNvPr id="3" name="Content Placeholder 2"/>
          <p:cNvSpPr>
            <a:spLocks noGrp="1"/>
          </p:cNvSpPr>
          <p:nvPr>
            <p:ph idx="1"/>
          </p:nvPr>
        </p:nvSpPr>
        <p:spPr/>
        <p:txBody>
          <a:bodyPr/>
          <a:lstStyle/>
          <a:p>
            <a:r>
              <a:rPr lang="en-US" dirty="0" smtClean="0"/>
              <a:t>Ubiquity of </a:t>
            </a:r>
            <a:r>
              <a:rPr lang="en-US" dirty="0" err="1" smtClean="0"/>
              <a:t>Chemsex</a:t>
            </a:r>
            <a:r>
              <a:rPr lang="en-US" dirty="0" smtClean="0"/>
              <a:t>’: </a:t>
            </a:r>
            <a:r>
              <a:rPr lang="en-US" dirty="0" err="1" smtClean="0"/>
              <a:t>tính</a:t>
            </a:r>
            <a:r>
              <a:rPr lang="en-US" dirty="0" smtClean="0"/>
              <a:t> </a:t>
            </a:r>
            <a:r>
              <a:rPr lang="en-US" dirty="0" err="1" smtClean="0"/>
              <a:t>phổ</a:t>
            </a:r>
            <a:r>
              <a:rPr lang="en-US" dirty="0" smtClean="0"/>
              <a:t> </a:t>
            </a:r>
            <a:r>
              <a:rPr lang="en-US" dirty="0" err="1" smtClean="0"/>
              <a:t>biến</a:t>
            </a:r>
            <a:r>
              <a:rPr lang="en-US" dirty="0" smtClean="0"/>
              <a:t> </a:t>
            </a:r>
            <a:r>
              <a:rPr lang="en-US" dirty="0" err="1" smtClean="0"/>
              <a:t>của</a:t>
            </a:r>
            <a:r>
              <a:rPr lang="en-US" dirty="0" smtClean="0"/>
              <a:t> </a:t>
            </a:r>
            <a:r>
              <a:rPr lang="en-US" dirty="0" err="1" smtClean="0"/>
              <a:t>chemsex</a:t>
            </a:r>
            <a:endParaRPr lang="en-US" dirty="0" smtClean="0"/>
          </a:p>
          <a:p>
            <a:r>
              <a:rPr lang="en-US" dirty="0" smtClean="0"/>
              <a:t>‘Settings and Spaces</a:t>
            </a:r>
            <a:r>
              <a:rPr lang="en-US" dirty="0" smtClean="0"/>
              <a:t>’: </a:t>
            </a:r>
            <a:r>
              <a:rPr lang="en-US" dirty="0" err="1" smtClean="0"/>
              <a:t>Nơi</a:t>
            </a:r>
            <a:r>
              <a:rPr lang="en-US" dirty="0" smtClean="0"/>
              <a:t> </a:t>
            </a:r>
            <a:r>
              <a:rPr lang="en-US" dirty="0" err="1" smtClean="0"/>
              <a:t>thực</a:t>
            </a:r>
            <a:r>
              <a:rPr lang="en-US" dirty="0" smtClean="0"/>
              <a:t> </a:t>
            </a:r>
            <a:r>
              <a:rPr lang="en-US" dirty="0" err="1" smtClean="0"/>
              <a:t>hành</a:t>
            </a:r>
            <a:r>
              <a:rPr lang="en-US" dirty="0" smtClean="0"/>
              <a:t> </a:t>
            </a:r>
            <a:r>
              <a:rPr lang="en-US" dirty="0" err="1" smtClean="0"/>
              <a:t>chemsex</a:t>
            </a:r>
            <a:endParaRPr lang="en-US" dirty="0" smtClean="0"/>
          </a:p>
          <a:p>
            <a:r>
              <a:rPr lang="en-US" dirty="0" smtClean="0"/>
              <a:t>‘Permissions and Expectations</a:t>
            </a:r>
            <a:r>
              <a:rPr lang="en-US" dirty="0" smtClean="0"/>
              <a:t>’: Thái </a:t>
            </a:r>
            <a:r>
              <a:rPr lang="en-US" dirty="0" err="1" smtClean="0"/>
              <a:t>độ</a:t>
            </a:r>
            <a:r>
              <a:rPr lang="en-US" dirty="0" smtClean="0"/>
              <a:t> </a:t>
            </a:r>
            <a:r>
              <a:rPr lang="en-US" dirty="0" err="1" smtClean="0"/>
              <a:t>về</a:t>
            </a:r>
            <a:r>
              <a:rPr lang="en-US" dirty="0" smtClean="0"/>
              <a:t> </a:t>
            </a:r>
            <a:r>
              <a:rPr lang="en-US" dirty="0" err="1" smtClean="0"/>
              <a:t>sự</a:t>
            </a:r>
            <a:r>
              <a:rPr lang="en-US" dirty="0" smtClean="0"/>
              <a:t> </a:t>
            </a:r>
            <a:r>
              <a:rPr lang="en-US" dirty="0" err="1" smtClean="0"/>
              <a:t>chấp</a:t>
            </a:r>
            <a:r>
              <a:rPr lang="en-US" dirty="0" smtClean="0"/>
              <a:t> </a:t>
            </a:r>
            <a:r>
              <a:rPr lang="en-US" dirty="0" err="1" smtClean="0"/>
              <a:t>nhận</a:t>
            </a:r>
            <a:r>
              <a:rPr lang="en-US" dirty="0" smtClean="0"/>
              <a:t> </a:t>
            </a:r>
            <a:r>
              <a:rPr lang="en-US" dirty="0" err="1" smtClean="0"/>
              <a:t>của</a:t>
            </a:r>
            <a:r>
              <a:rPr lang="en-US" dirty="0" smtClean="0"/>
              <a:t> </a:t>
            </a:r>
            <a:r>
              <a:rPr lang="en-US" dirty="0" err="1" smtClean="0"/>
              <a:t>các</a:t>
            </a:r>
            <a:r>
              <a:rPr lang="en-US" dirty="0" smtClean="0"/>
              <a:t> </a:t>
            </a:r>
            <a:r>
              <a:rPr lang="en-US" dirty="0" err="1" smtClean="0"/>
              <a:t>hành</a:t>
            </a:r>
            <a:r>
              <a:rPr lang="en-US" dirty="0" smtClean="0"/>
              <a:t> vi </a:t>
            </a:r>
            <a:r>
              <a:rPr lang="en-US" dirty="0" err="1" smtClean="0"/>
              <a:t>liên</a:t>
            </a:r>
            <a:r>
              <a:rPr lang="en-US" dirty="0" smtClean="0"/>
              <a:t> </a:t>
            </a:r>
            <a:r>
              <a:rPr lang="en-US" dirty="0" err="1" smtClean="0"/>
              <a:t>quan</a:t>
            </a:r>
            <a:r>
              <a:rPr lang="en-US" dirty="0" smtClean="0"/>
              <a:t> </a:t>
            </a:r>
            <a:r>
              <a:rPr lang="en-US" dirty="0" err="1" smtClean="0"/>
              <a:t>đến</a:t>
            </a:r>
            <a:r>
              <a:rPr lang="en-US" dirty="0" smtClean="0"/>
              <a:t> </a:t>
            </a:r>
            <a:r>
              <a:rPr lang="en-US" dirty="0" err="1" smtClean="0"/>
              <a:t>chemsex</a:t>
            </a:r>
            <a:endParaRPr lang="en-US" dirty="0" smtClean="0"/>
          </a:p>
          <a:p>
            <a:r>
              <a:rPr lang="en-US" dirty="0" smtClean="0"/>
              <a:t>‘Drawing a </a:t>
            </a:r>
            <a:r>
              <a:rPr lang="en-US" dirty="0" smtClean="0"/>
              <a:t>Line’: </a:t>
            </a:r>
            <a:r>
              <a:rPr lang="en-US" dirty="0" err="1" smtClean="0"/>
              <a:t>các</a:t>
            </a:r>
            <a:r>
              <a:rPr lang="en-US" dirty="0" smtClean="0"/>
              <a:t> </a:t>
            </a:r>
            <a:r>
              <a:rPr lang="en-US" dirty="0" err="1" smtClean="0"/>
              <a:t>chuẩn</a:t>
            </a:r>
            <a:r>
              <a:rPr lang="en-US" dirty="0" smtClean="0"/>
              <a:t> </a:t>
            </a:r>
            <a:r>
              <a:rPr lang="en-US" dirty="0" err="1" smtClean="0"/>
              <a:t>mực</a:t>
            </a:r>
            <a:r>
              <a:rPr lang="en-US" dirty="0" smtClean="0"/>
              <a:t> </a:t>
            </a:r>
            <a:r>
              <a:rPr lang="en-US" dirty="0" err="1" smtClean="0"/>
              <a:t>này</a:t>
            </a:r>
            <a:r>
              <a:rPr lang="en-US" dirty="0" smtClean="0"/>
              <a:t> </a:t>
            </a:r>
            <a:r>
              <a:rPr lang="en-US" dirty="0" err="1" smtClean="0"/>
              <a:t>khác</a:t>
            </a:r>
            <a:r>
              <a:rPr lang="en-US" dirty="0" smtClean="0"/>
              <a:t> </a:t>
            </a:r>
            <a:r>
              <a:rPr lang="en-US" dirty="0" err="1" smtClean="0"/>
              <a:t>nhau</a:t>
            </a:r>
            <a:r>
              <a:rPr lang="en-US" dirty="0" smtClean="0"/>
              <a:t> </a:t>
            </a:r>
            <a:r>
              <a:rPr lang="en-US" dirty="0" err="1" smtClean="0"/>
              <a:t>phụ</a:t>
            </a:r>
            <a:r>
              <a:rPr lang="en-US" dirty="0" smtClean="0"/>
              <a:t> </a:t>
            </a:r>
            <a:r>
              <a:rPr lang="en-US" dirty="0" err="1" smtClean="0"/>
              <a:t>thuộc</a:t>
            </a:r>
            <a:r>
              <a:rPr lang="en-US" dirty="0" smtClean="0"/>
              <a:t> </a:t>
            </a:r>
            <a:r>
              <a:rPr lang="en-US" dirty="0" err="1" smtClean="0"/>
              <a:t>vào</a:t>
            </a:r>
            <a:r>
              <a:rPr lang="en-US" dirty="0" smtClean="0"/>
              <a:t> </a:t>
            </a:r>
            <a:r>
              <a:rPr lang="en-US" dirty="0" err="1" smtClean="0"/>
              <a:t>tính</a:t>
            </a:r>
            <a:r>
              <a:rPr lang="en-US" dirty="0" smtClean="0"/>
              <a:t> </a:t>
            </a:r>
            <a:r>
              <a:rPr lang="en-US" dirty="0" err="1" smtClean="0"/>
              <a:t>cách</a:t>
            </a:r>
            <a:r>
              <a:rPr lang="en-US" dirty="0" smtClean="0"/>
              <a:t> </a:t>
            </a:r>
            <a:r>
              <a:rPr lang="en-US" dirty="0" err="1" smtClean="0"/>
              <a:t>của</a:t>
            </a:r>
            <a:r>
              <a:rPr lang="en-US" dirty="0" smtClean="0"/>
              <a:t> </a:t>
            </a:r>
            <a:r>
              <a:rPr lang="en-US" dirty="0" err="1" smtClean="0"/>
              <a:t>từng</a:t>
            </a:r>
            <a:r>
              <a:rPr lang="en-US" dirty="0" smtClean="0"/>
              <a:t> </a:t>
            </a:r>
            <a:r>
              <a:rPr lang="en-US" dirty="0" err="1" smtClean="0"/>
              <a:t>cá</a:t>
            </a:r>
            <a:r>
              <a:rPr lang="en-US" dirty="0" smtClean="0"/>
              <a:t> </a:t>
            </a:r>
            <a:r>
              <a:rPr lang="en-US" dirty="0" err="1" smtClean="0"/>
              <a:t>nhân</a:t>
            </a:r>
            <a:r>
              <a:rPr lang="en-US" dirty="0" smtClean="0"/>
              <a:t>. </a:t>
            </a:r>
            <a:endParaRPr lang="en-US" dirty="0" smtClean="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FE5095B6-1C08-4E59-B8A0-5A9089123BF5}" type="slidenum">
              <a:rPr lang="en-US" smtClean="0"/>
              <a:pPr/>
              <a:t>34</a:t>
            </a:fld>
            <a:endParaRPr lang="en-US" smtClean="0"/>
          </a:p>
        </p:txBody>
      </p:sp>
      <p:sp>
        <p:nvSpPr>
          <p:cNvPr id="5123" name="Rectangle 2"/>
          <p:cNvSpPr>
            <a:spLocks noGrp="1" noChangeArrowheads="1"/>
          </p:cNvSpPr>
          <p:nvPr>
            <p:ph type="title"/>
          </p:nvPr>
        </p:nvSpPr>
        <p:spPr/>
        <p:txBody>
          <a:bodyPr/>
          <a:lstStyle/>
          <a:p>
            <a:pPr eaLnBrk="1" hangingPunct="1"/>
            <a:r>
              <a:rPr lang="en-US" smtClean="0"/>
              <a:t>Nội dung</a:t>
            </a:r>
          </a:p>
        </p:txBody>
      </p:sp>
      <p:sp>
        <p:nvSpPr>
          <p:cNvPr id="5124" name="Rectangle 3"/>
          <p:cNvSpPr>
            <a:spLocks noGrp="1" noChangeArrowheads="1"/>
          </p:cNvSpPr>
          <p:nvPr>
            <p:ph type="body" idx="1"/>
          </p:nvPr>
        </p:nvSpPr>
        <p:spPr/>
        <p:txBody>
          <a:bodyPr/>
          <a:lstStyle/>
          <a:p>
            <a:r>
              <a:rPr lang="vi-VN" b="1" dirty="0" smtClean="0"/>
              <a:t>Tổng quan về ma túy và tình dục: </a:t>
            </a:r>
            <a:endParaRPr lang="en-US" b="1" dirty="0" smtClean="0"/>
          </a:p>
          <a:p>
            <a:pPr lvl="1"/>
            <a:r>
              <a:rPr lang="vi-VN" b="1" dirty="0" smtClean="0"/>
              <a:t>Chemsex</a:t>
            </a:r>
            <a:endParaRPr lang="en-US" b="1" dirty="0" smtClean="0"/>
          </a:p>
          <a:p>
            <a:pPr lvl="1"/>
            <a:r>
              <a:rPr lang="en-US" b="1" dirty="0" smtClean="0"/>
              <a:t>Substance linked sex</a:t>
            </a:r>
            <a:endParaRPr lang="vi-VN" dirty="0" smtClean="0"/>
          </a:p>
          <a:p>
            <a:r>
              <a:rPr lang="en-US" b="1" dirty="0" err="1" smtClean="0"/>
              <a:t>Các</a:t>
            </a:r>
            <a:r>
              <a:rPr lang="en-US" b="1" dirty="0" smtClean="0"/>
              <a:t> </a:t>
            </a:r>
            <a:r>
              <a:rPr lang="en-US" b="1" dirty="0" err="1" smtClean="0"/>
              <a:t>loại</a:t>
            </a:r>
            <a:r>
              <a:rPr lang="en-US" b="1" dirty="0" smtClean="0"/>
              <a:t> ma </a:t>
            </a:r>
            <a:r>
              <a:rPr lang="en-US" b="1" dirty="0" err="1" smtClean="0"/>
              <a:t>túy</a:t>
            </a:r>
            <a:r>
              <a:rPr lang="en-US" b="1" dirty="0" smtClean="0"/>
              <a:t> </a:t>
            </a:r>
            <a:r>
              <a:rPr lang="en-US" b="1" dirty="0" err="1" smtClean="0"/>
              <a:t>sử</a:t>
            </a:r>
            <a:r>
              <a:rPr lang="en-US" b="1" dirty="0" smtClean="0"/>
              <a:t> </a:t>
            </a:r>
            <a:r>
              <a:rPr lang="en-US" b="1" dirty="0" err="1" smtClean="0"/>
              <a:t>dụng</a:t>
            </a:r>
            <a:r>
              <a:rPr lang="en-US" b="1" dirty="0" smtClean="0"/>
              <a:t> trong </a:t>
            </a:r>
            <a:r>
              <a:rPr lang="en-US" b="1" dirty="0" err="1" smtClean="0"/>
              <a:t>chemsex</a:t>
            </a:r>
            <a:endParaRPr lang="en-US" b="1" dirty="0" smtClean="0"/>
          </a:p>
          <a:p>
            <a:r>
              <a:rPr lang="en-US" b="1" dirty="0" err="1" smtClean="0"/>
              <a:t>Tại</a:t>
            </a:r>
            <a:r>
              <a:rPr lang="en-US" b="1" dirty="0" smtClean="0"/>
              <a:t> </a:t>
            </a:r>
            <a:r>
              <a:rPr lang="en-US" b="1" dirty="0" err="1" smtClean="0"/>
              <a:t>sao</a:t>
            </a:r>
            <a:r>
              <a:rPr lang="en-US" b="1" dirty="0" smtClean="0"/>
              <a:t> </a:t>
            </a:r>
            <a:r>
              <a:rPr lang="en-US" b="1" dirty="0" err="1" smtClean="0"/>
              <a:t>sử</a:t>
            </a:r>
            <a:r>
              <a:rPr lang="en-US" b="1" dirty="0" smtClean="0"/>
              <a:t> </a:t>
            </a:r>
            <a:r>
              <a:rPr lang="en-US" b="1" dirty="0" err="1" smtClean="0"/>
              <a:t>dụng</a:t>
            </a:r>
            <a:r>
              <a:rPr lang="en-US" b="1" dirty="0" smtClean="0"/>
              <a:t> ma </a:t>
            </a:r>
            <a:r>
              <a:rPr lang="en-US" b="1" dirty="0" err="1" smtClean="0"/>
              <a:t>túy</a:t>
            </a:r>
            <a:r>
              <a:rPr lang="en-US" b="1" dirty="0" smtClean="0"/>
              <a:t> trong </a:t>
            </a:r>
            <a:r>
              <a:rPr lang="en-US" b="1" dirty="0" err="1" smtClean="0"/>
              <a:t>tình</a:t>
            </a:r>
            <a:r>
              <a:rPr lang="en-US" b="1" dirty="0" smtClean="0"/>
              <a:t> </a:t>
            </a:r>
            <a:r>
              <a:rPr lang="en-US" b="1" dirty="0" err="1" smtClean="0"/>
              <a:t>dục</a:t>
            </a:r>
            <a:endParaRPr lang="vi-VN" dirty="0" smtClean="0"/>
          </a:p>
          <a:p>
            <a:r>
              <a:rPr lang="vi-VN" b="1" dirty="0" smtClean="0">
                <a:solidFill>
                  <a:srgbClr val="FF0000"/>
                </a:solidFill>
              </a:rPr>
              <a:t>Tác động sức khỏe ngắn hạn và dài hạn của Chemsex</a:t>
            </a:r>
            <a:endParaRPr lang="vi-VN" dirty="0" smtClean="0">
              <a:solidFill>
                <a:srgbClr val="FF0000"/>
              </a:solidFill>
            </a:endParaRPr>
          </a:p>
          <a:p>
            <a:r>
              <a:rPr lang="vi-VN" b="1" dirty="0" smtClean="0"/>
              <a:t>Đề xuất một số can thiệp giảm hại</a:t>
            </a:r>
            <a:endParaRPr lang="en-US" b="1" dirty="0" smtClean="0"/>
          </a:p>
          <a:p>
            <a:r>
              <a:rPr lang="en-US" dirty="0" smtClean="0">
                <a:hlinkClick r:id="rId3"/>
              </a:rPr>
              <a:t>https://www.youtube.com/watch?v=oFnDTPjXEWM</a:t>
            </a:r>
            <a:endParaRPr lang="en-US" dirty="0" smtClean="0"/>
          </a:p>
          <a:p>
            <a:endParaRPr lang="vi-VN" dirty="0" smtClean="0"/>
          </a:p>
          <a:p>
            <a:pPr>
              <a:buNone/>
            </a:pPr>
            <a:r>
              <a:rPr lang="vi-VN" dirty="0" smtClean="0"/>
              <a:t/>
            </a:r>
            <a:br>
              <a:rPr lang="vi-VN" dirty="0" smtClean="0"/>
            </a:br>
            <a:endParaRPr lang="vi-VN"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Liên </a:t>
            </a:r>
            <a:r>
              <a:rPr lang="en-US" dirty="0" err="1" smtClean="0"/>
              <a:t>quan</a:t>
            </a:r>
            <a:r>
              <a:rPr lang="en-US" dirty="0" smtClean="0"/>
              <a:t> </a:t>
            </a:r>
            <a:r>
              <a:rPr lang="en-US" dirty="0" err="1" smtClean="0"/>
              <a:t>đến</a:t>
            </a:r>
            <a:r>
              <a:rPr lang="en-US" dirty="0" smtClean="0"/>
              <a:t> HIV, HBV, HCV, STI</a:t>
            </a:r>
            <a:endParaRPr lang="en-US" dirty="0"/>
          </a:p>
        </p:txBody>
      </p:sp>
      <p:sp>
        <p:nvSpPr>
          <p:cNvPr id="3" name="Content Placeholder 2"/>
          <p:cNvSpPr>
            <a:spLocks noGrp="1"/>
          </p:cNvSpPr>
          <p:nvPr>
            <p:ph idx="1"/>
          </p:nvPr>
        </p:nvSpPr>
        <p:spPr/>
        <p:txBody>
          <a:bodyPr/>
          <a:lstStyle/>
          <a:p>
            <a:r>
              <a:rPr lang="en-US" dirty="0" err="1" smtClean="0"/>
              <a:t>Chemsex</a:t>
            </a:r>
            <a:r>
              <a:rPr lang="en-US" dirty="0" smtClean="0"/>
              <a:t> </a:t>
            </a:r>
            <a:r>
              <a:rPr lang="en-US" dirty="0" err="1" smtClean="0"/>
              <a:t>tăng</a:t>
            </a:r>
            <a:r>
              <a:rPr lang="en-US" dirty="0" smtClean="0"/>
              <a:t> </a:t>
            </a:r>
            <a:r>
              <a:rPr lang="en-US" dirty="0" err="1" smtClean="0"/>
              <a:t>số</a:t>
            </a:r>
            <a:r>
              <a:rPr lang="en-US" dirty="0" smtClean="0"/>
              <a:t> </a:t>
            </a:r>
            <a:r>
              <a:rPr lang="en-US" dirty="0" err="1" smtClean="0"/>
              <a:t>lượng</a:t>
            </a:r>
            <a:r>
              <a:rPr lang="en-US" dirty="0" smtClean="0"/>
              <a:t> </a:t>
            </a:r>
            <a:r>
              <a:rPr lang="en-US" dirty="0" err="1" smtClean="0"/>
              <a:t>người</a:t>
            </a:r>
            <a:r>
              <a:rPr lang="en-US" dirty="0" smtClean="0"/>
              <a:t> </a:t>
            </a:r>
            <a:r>
              <a:rPr lang="en-US" dirty="0" err="1" smtClean="0"/>
              <a:t>có</a:t>
            </a:r>
            <a:r>
              <a:rPr lang="en-US" dirty="0" smtClean="0"/>
              <a:t> </a:t>
            </a:r>
            <a:r>
              <a:rPr lang="en-US" dirty="0" err="1" smtClean="0"/>
              <a:t>quan</a:t>
            </a:r>
            <a:r>
              <a:rPr lang="en-US" dirty="0" smtClean="0"/>
              <a:t> </a:t>
            </a:r>
            <a:r>
              <a:rPr lang="en-US" dirty="0" err="1" smtClean="0"/>
              <a:t>hệ</a:t>
            </a:r>
            <a:r>
              <a:rPr lang="en-US" dirty="0" smtClean="0"/>
              <a:t> </a:t>
            </a:r>
            <a:r>
              <a:rPr lang="en-US" dirty="0" err="1" smtClean="0"/>
              <a:t>tình</a:t>
            </a:r>
            <a:r>
              <a:rPr lang="en-US" dirty="0" smtClean="0"/>
              <a:t> </a:t>
            </a:r>
            <a:r>
              <a:rPr lang="en-US" dirty="0" err="1" smtClean="0"/>
              <a:t>dục</a:t>
            </a:r>
            <a:r>
              <a:rPr lang="en-US" dirty="0" smtClean="0"/>
              <a:t>, </a:t>
            </a:r>
            <a:r>
              <a:rPr lang="en-US" dirty="0" err="1" smtClean="0"/>
              <a:t>thời</a:t>
            </a:r>
            <a:r>
              <a:rPr lang="en-US" dirty="0" smtClean="0"/>
              <a:t> </a:t>
            </a:r>
            <a:r>
              <a:rPr lang="en-US" dirty="0" err="1" smtClean="0"/>
              <a:t>gian</a:t>
            </a:r>
            <a:r>
              <a:rPr lang="en-US" dirty="0" smtClean="0"/>
              <a:t> </a:t>
            </a:r>
            <a:r>
              <a:rPr lang="en-US" dirty="0" err="1" smtClean="0"/>
              <a:t>quan</a:t>
            </a:r>
            <a:r>
              <a:rPr lang="en-US" dirty="0" smtClean="0"/>
              <a:t> </a:t>
            </a:r>
            <a:r>
              <a:rPr lang="en-US" dirty="0" err="1" smtClean="0"/>
              <a:t>hệ</a:t>
            </a:r>
            <a:r>
              <a:rPr lang="en-US" dirty="0" smtClean="0"/>
              <a:t> </a:t>
            </a:r>
            <a:r>
              <a:rPr lang="en-US" dirty="0" err="1" smtClean="0"/>
              <a:t>tình</a:t>
            </a:r>
            <a:r>
              <a:rPr lang="en-US" dirty="0" smtClean="0"/>
              <a:t> </a:t>
            </a:r>
            <a:r>
              <a:rPr lang="en-US" dirty="0" err="1" smtClean="0"/>
              <a:t>dục</a:t>
            </a:r>
            <a:r>
              <a:rPr lang="en-US" dirty="0" smtClean="0"/>
              <a:t>; </a:t>
            </a:r>
            <a:r>
              <a:rPr lang="en-US" dirty="0" err="1" smtClean="0"/>
              <a:t>Môt</a:t>
            </a:r>
            <a:r>
              <a:rPr lang="en-US" dirty="0" smtClean="0"/>
              <a:t> </a:t>
            </a:r>
            <a:r>
              <a:rPr lang="en-US" dirty="0" err="1" smtClean="0"/>
              <a:t>phần</a:t>
            </a:r>
            <a:r>
              <a:rPr lang="en-US" dirty="0" smtClean="0"/>
              <a:t> </a:t>
            </a:r>
            <a:r>
              <a:rPr lang="en-US" dirty="0" err="1" smtClean="0"/>
              <a:t>tư</a:t>
            </a:r>
            <a:r>
              <a:rPr lang="en-US" dirty="0" smtClean="0"/>
              <a:t> </a:t>
            </a:r>
            <a:r>
              <a:rPr lang="en-US" dirty="0" err="1" smtClean="0"/>
              <a:t>có</a:t>
            </a:r>
            <a:r>
              <a:rPr lang="en-US" dirty="0" smtClean="0"/>
              <a:t> ý </a:t>
            </a:r>
            <a:r>
              <a:rPr lang="en-US" dirty="0" err="1" smtClean="0"/>
              <a:t>định</a:t>
            </a:r>
            <a:r>
              <a:rPr lang="en-US" dirty="0" smtClean="0"/>
              <a:t> </a:t>
            </a:r>
            <a:r>
              <a:rPr lang="en-US" dirty="0" err="1" smtClean="0"/>
              <a:t>quan</a:t>
            </a:r>
            <a:r>
              <a:rPr lang="en-US" dirty="0" smtClean="0"/>
              <a:t> </a:t>
            </a:r>
            <a:r>
              <a:rPr lang="en-US" dirty="0" err="1" smtClean="0"/>
              <a:t>hệ</a:t>
            </a:r>
            <a:r>
              <a:rPr lang="en-US" dirty="0" smtClean="0"/>
              <a:t> </a:t>
            </a:r>
            <a:r>
              <a:rPr lang="en-US" dirty="0" err="1" smtClean="0"/>
              <a:t>tình</a:t>
            </a:r>
            <a:r>
              <a:rPr lang="en-US" dirty="0" smtClean="0"/>
              <a:t> </a:t>
            </a:r>
            <a:r>
              <a:rPr lang="en-US" dirty="0" err="1" smtClean="0"/>
              <a:t>dục</a:t>
            </a:r>
            <a:r>
              <a:rPr lang="en-US" dirty="0" smtClean="0"/>
              <a:t> qua </a:t>
            </a:r>
            <a:r>
              <a:rPr lang="en-US" dirty="0" err="1" smtClean="0"/>
              <a:t>hậu</a:t>
            </a:r>
            <a:r>
              <a:rPr lang="en-US" dirty="0" smtClean="0"/>
              <a:t> </a:t>
            </a:r>
            <a:r>
              <a:rPr lang="en-US" dirty="0" err="1" smtClean="0"/>
              <a:t>môn</a:t>
            </a:r>
            <a:r>
              <a:rPr lang="en-US" dirty="0" smtClean="0"/>
              <a:t> </a:t>
            </a:r>
            <a:r>
              <a:rPr lang="en-US" dirty="0" err="1" smtClean="0"/>
              <a:t>với</a:t>
            </a:r>
            <a:r>
              <a:rPr lang="en-US" dirty="0" smtClean="0"/>
              <a:t> </a:t>
            </a:r>
            <a:r>
              <a:rPr lang="en-US" dirty="0" err="1" smtClean="0"/>
              <a:t>người</a:t>
            </a:r>
            <a:r>
              <a:rPr lang="en-US" dirty="0" smtClean="0"/>
              <a:t> </a:t>
            </a:r>
            <a:r>
              <a:rPr lang="en-US" dirty="0" err="1" smtClean="0"/>
              <a:t>sero</a:t>
            </a:r>
            <a:r>
              <a:rPr lang="en-US" dirty="0" smtClean="0"/>
              <a:t>-concordant</a:t>
            </a:r>
          </a:p>
          <a:p>
            <a:r>
              <a:rPr lang="en-US" dirty="0" err="1" smtClean="0"/>
              <a:t>Một</a:t>
            </a:r>
            <a:r>
              <a:rPr lang="en-US" dirty="0" smtClean="0"/>
              <a:t> </a:t>
            </a:r>
            <a:r>
              <a:rPr lang="en-US" dirty="0" err="1" smtClean="0"/>
              <a:t>phần</a:t>
            </a:r>
            <a:r>
              <a:rPr lang="en-US" dirty="0" smtClean="0"/>
              <a:t> </a:t>
            </a:r>
            <a:r>
              <a:rPr lang="en-US" dirty="0" err="1" smtClean="0"/>
              <a:t>ba</a:t>
            </a:r>
            <a:r>
              <a:rPr lang="en-US" dirty="0" smtClean="0"/>
              <a:t> </a:t>
            </a:r>
            <a:r>
              <a:rPr lang="en-US" dirty="0" err="1" smtClean="0"/>
              <a:t>không</a:t>
            </a:r>
            <a:r>
              <a:rPr lang="en-US" dirty="0" smtClean="0"/>
              <a:t> </a:t>
            </a:r>
            <a:r>
              <a:rPr lang="en-US" dirty="0" err="1" smtClean="0"/>
              <a:t>kiểm</a:t>
            </a:r>
            <a:r>
              <a:rPr lang="en-US" dirty="0" smtClean="0"/>
              <a:t> </a:t>
            </a:r>
            <a:r>
              <a:rPr lang="en-US" dirty="0" err="1" smtClean="0"/>
              <a:t>soát</a:t>
            </a:r>
            <a:r>
              <a:rPr lang="en-US" dirty="0" smtClean="0"/>
              <a:t> </a:t>
            </a:r>
            <a:r>
              <a:rPr lang="en-US" dirty="0" err="1" smtClean="0"/>
              <a:t>được</a:t>
            </a:r>
            <a:r>
              <a:rPr lang="en-US" dirty="0" smtClean="0"/>
              <a:t> </a:t>
            </a:r>
            <a:r>
              <a:rPr lang="en-US" dirty="0" err="1" smtClean="0"/>
              <a:t>hành</a:t>
            </a:r>
            <a:r>
              <a:rPr lang="en-US" dirty="0" smtClean="0"/>
              <a:t> vi </a:t>
            </a:r>
            <a:r>
              <a:rPr lang="en-US" dirty="0" err="1" smtClean="0"/>
              <a:t>khi</a:t>
            </a:r>
            <a:r>
              <a:rPr lang="en-US" dirty="0" smtClean="0"/>
              <a:t> </a:t>
            </a:r>
            <a:r>
              <a:rPr lang="en-US" dirty="0" err="1" smtClean="0"/>
              <a:t>bị</a:t>
            </a:r>
            <a:r>
              <a:rPr lang="en-US" dirty="0" smtClean="0"/>
              <a:t> </a:t>
            </a:r>
            <a:r>
              <a:rPr lang="en-US" dirty="0" err="1" smtClean="0"/>
              <a:t>ảnh</a:t>
            </a:r>
            <a:r>
              <a:rPr lang="en-US" dirty="0" smtClean="0"/>
              <a:t> </a:t>
            </a:r>
            <a:r>
              <a:rPr lang="en-US" dirty="0" err="1" smtClean="0"/>
              <a:t>hưởng</a:t>
            </a:r>
            <a:r>
              <a:rPr lang="en-US" dirty="0" smtClean="0"/>
              <a:t> </a:t>
            </a:r>
            <a:r>
              <a:rPr lang="en-US" dirty="0" err="1" smtClean="0"/>
              <a:t>bởi</a:t>
            </a:r>
            <a:r>
              <a:rPr lang="en-US" dirty="0" smtClean="0"/>
              <a:t> ma </a:t>
            </a:r>
            <a:r>
              <a:rPr lang="en-US" dirty="0" err="1" smtClean="0"/>
              <a:t>túy</a:t>
            </a:r>
            <a:r>
              <a:rPr lang="en-US" dirty="0" smtClean="0"/>
              <a:t> và </a:t>
            </a:r>
            <a:r>
              <a:rPr lang="en-US" dirty="0" err="1" smtClean="0"/>
              <a:t>tham</a:t>
            </a:r>
            <a:r>
              <a:rPr lang="en-US" dirty="0" smtClean="0"/>
              <a:t> </a:t>
            </a:r>
            <a:r>
              <a:rPr lang="en-US" dirty="0" err="1" smtClean="0"/>
              <a:t>gia</a:t>
            </a:r>
            <a:r>
              <a:rPr lang="en-US" dirty="0" smtClean="0"/>
              <a:t> </a:t>
            </a:r>
            <a:r>
              <a:rPr lang="en-US" dirty="0" err="1" smtClean="0"/>
              <a:t>các</a:t>
            </a:r>
            <a:r>
              <a:rPr lang="en-US" dirty="0" smtClean="0"/>
              <a:t> </a:t>
            </a:r>
            <a:r>
              <a:rPr lang="en-US" dirty="0" err="1" smtClean="0"/>
              <a:t>hành</a:t>
            </a:r>
            <a:r>
              <a:rPr lang="en-US" dirty="0" smtClean="0"/>
              <a:t> vi </a:t>
            </a:r>
            <a:r>
              <a:rPr lang="en-US" dirty="0" err="1" smtClean="0"/>
              <a:t>nguy</a:t>
            </a:r>
            <a:r>
              <a:rPr lang="en-US" dirty="0" smtClean="0"/>
              <a:t> </a:t>
            </a:r>
            <a:r>
              <a:rPr lang="en-US" dirty="0" err="1" smtClean="0"/>
              <a:t>cơ</a:t>
            </a:r>
            <a:r>
              <a:rPr lang="en-US" dirty="0" smtClean="0"/>
              <a:t> (</a:t>
            </a:r>
            <a:r>
              <a:rPr lang="en-US" dirty="0" err="1" smtClean="0"/>
              <a:t>dù</a:t>
            </a:r>
            <a:r>
              <a:rPr lang="en-US" dirty="0" smtClean="0"/>
              <a:t> </a:t>
            </a:r>
            <a:r>
              <a:rPr lang="en-US" dirty="0" err="1" smtClean="0"/>
              <a:t>sau</a:t>
            </a:r>
            <a:r>
              <a:rPr lang="en-US" dirty="0" smtClean="0"/>
              <a:t> </a:t>
            </a:r>
            <a:r>
              <a:rPr lang="en-US" dirty="0" err="1" smtClean="0"/>
              <a:t>đó</a:t>
            </a:r>
            <a:r>
              <a:rPr lang="en-US" dirty="0" smtClean="0"/>
              <a:t> </a:t>
            </a:r>
            <a:r>
              <a:rPr lang="en-US" dirty="0" err="1" smtClean="0"/>
              <a:t>có</a:t>
            </a:r>
            <a:r>
              <a:rPr lang="en-US" dirty="0" smtClean="0"/>
              <a:t> </a:t>
            </a:r>
            <a:r>
              <a:rPr lang="en-US" dirty="0" err="1" smtClean="0"/>
              <a:t>hối</a:t>
            </a:r>
            <a:r>
              <a:rPr lang="en-US" dirty="0" smtClean="0"/>
              <a:t> </a:t>
            </a:r>
            <a:r>
              <a:rPr lang="en-US" dirty="0" err="1" smtClean="0"/>
              <a:t>tiếc</a:t>
            </a:r>
            <a:r>
              <a:rPr lang="en-US" dirty="0" smtClean="0"/>
              <a:t>). Thường </a:t>
            </a:r>
            <a:r>
              <a:rPr lang="en-US" dirty="0" err="1" smtClean="0"/>
              <a:t>xảy</a:t>
            </a:r>
            <a:r>
              <a:rPr lang="en-US" dirty="0" smtClean="0"/>
              <a:t> </a:t>
            </a:r>
            <a:r>
              <a:rPr lang="en-US" dirty="0" err="1" smtClean="0"/>
              <a:t>ra</a:t>
            </a:r>
            <a:r>
              <a:rPr lang="en-US" dirty="0" smtClean="0"/>
              <a:t> ở </a:t>
            </a:r>
            <a:r>
              <a:rPr lang="en-US" dirty="0" err="1" smtClean="0"/>
              <a:t>người</a:t>
            </a:r>
            <a:r>
              <a:rPr lang="en-US" dirty="0" smtClean="0"/>
              <a:t> </a:t>
            </a:r>
            <a:r>
              <a:rPr lang="en-US" dirty="0" err="1" smtClean="0"/>
              <a:t>thiếu</a:t>
            </a:r>
            <a:r>
              <a:rPr lang="en-US" dirty="0" smtClean="0"/>
              <a:t> </a:t>
            </a:r>
            <a:r>
              <a:rPr lang="en-US" dirty="0" err="1" smtClean="0"/>
              <a:t>kĩ</a:t>
            </a:r>
            <a:r>
              <a:rPr lang="en-US" dirty="0" smtClean="0"/>
              <a:t> </a:t>
            </a:r>
            <a:r>
              <a:rPr lang="en-US" dirty="0" err="1" smtClean="0"/>
              <a:t>năng</a:t>
            </a:r>
            <a:r>
              <a:rPr lang="en-US" dirty="0" smtClean="0"/>
              <a:t>  </a:t>
            </a:r>
            <a:r>
              <a:rPr lang="en-US" dirty="0" err="1" smtClean="0"/>
              <a:t>thương</a:t>
            </a:r>
            <a:r>
              <a:rPr lang="en-US" dirty="0" smtClean="0"/>
              <a:t> </a:t>
            </a:r>
            <a:r>
              <a:rPr lang="en-US" dirty="0" err="1" smtClean="0"/>
              <a:t>thuyết</a:t>
            </a:r>
            <a:r>
              <a:rPr lang="en-US" dirty="0" smtClean="0"/>
              <a:t> </a:t>
            </a:r>
            <a:r>
              <a:rPr lang="en-US" dirty="0" err="1" smtClean="0"/>
              <a:t>tình</a:t>
            </a:r>
            <a:r>
              <a:rPr lang="en-US" dirty="0" smtClean="0"/>
              <a:t> </a:t>
            </a:r>
            <a:r>
              <a:rPr lang="en-US" dirty="0" err="1" smtClean="0"/>
              <a:t>dục</a:t>
            </a:r>
            <a:r>
              <a:rPr lang="en-US" dirty="0" smtClean="0"/>
              <a:t> an </a:t>
            </a:r>
            <a:r>
              <a:rPr lang="en-US" dirty="0" err="1" smtClean="0"/>
              <a:t>toàn</a:t>
            </a:r>
            <a:endParaRPr lang="en-US" dirty="0" smtClean="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Liên </a:t>
            </a:r>
            <a:r>
              <a:rPr lang="en-US" dirty="0" err="1" smtClean="0"/>
              <a:t>quan</a:t>
            </a:r>
            <a:r>
              <a:rPr lang="en-US" dirty="0" smtClean="0"/>
              <a:t> </a:t>
            </a:r>
            <a:r>
              <a:rPr lang="en-US" dirty="0" err="1" smtClean="0"/>
              <a:t>đến</a:t>
            </a:r>
            <a:r>
              <a:rPr lang="en-US" dirty="0" smtClean="0"/>
              <a:t> HIV, HBV, HCV, STI</a:t>
            </a:r>
            <a:endParaRPr lang="en-US" dirty="0"/>
          </a:p>
        </p:txBody>
      </p:sp>
      <p:sp>
        <p:nvSpPr>
          <p:cNvPr id="3" name="Content Placeholder 2"/>
          <p:cNvSpPr>
            <a:spLocks noGrp="1"/>
          </p:cNvSpPr>
          <p:nvPr>
            <p:ph idx="1"/>
          </p:nvPr>
        </p:nvSpPr>
        <p:spPr/>
        <p:txBody>
          <a:bodyPr/>
          <a:lstStyle/>
          <a:p>
            <a:r>
              <a:rPr lang="en-US" dirty="0" err="1" smtClean="0"/>
              <a:t>Một</a:t>
            </a:r>
            <a:r>
              <a:rPr lang="en-US" dirty="0" smtClean="0"/>
              <a:t> </a:t>
            </a:r>
            <a:r>
              <a:rPr lang="en-US" dirty="0" err="1" smtClean="0"/>
              <a:t>số</a:t>
            </a:r>
            <a:r>
              <a:rPr lang="en-US" dirty="0" smtClean="0"/>
              <a:t> </a:t>
            </a:r>
            <a:r>
              <a:rPr lang="en-US" dirty="0" err="1" smtClean="0"/>
              <a:t>nhỏ</a:t>
            </a:r>
            <a:r>
              <a:rPr lang="en-US" dirty="0" smtClean="0"/>
              <a:t> </a:t>
            </a:r>
            <a:r>
              <a:rPr lang="en-US" dirty="0" err="1" smtClean="0"/>
              <a:t>thực</a:t>
            </a:r>
            <a:r>
              <a:rPr lang="en-US" dirty="0" smtClean="0"/>
              <a:t> </a:t>
            </a:r>
            <a:r>
              <a:rPr lang="en-US" dirty="0" err="1" smtClean="0"/>
              <a:t>hành</a:t>
            </a:r>
            <a:r>
              <a:rPr lang="en-US" dirty="0" smtClean="0"/>
              <a:t> </a:t>
            </a:r>
            <a:r>
              <a:rPr lang="en-US" dirty="0" err="1" smtClean="0"/>
              <a:t>tình</a:t>
            </a:r>
            <a:r>
              <a:rPr lang="en-US" dirty="0" smtClean="0"/>
              <a:t> </a:t>
            </a:r>
            <a:r>
              <a:rPr lang="en-US" dirty="0" err="1" smtClean="0"/>
              <a:t>dục</a:t>
            </a:r>
            <a:r>
              <a:rPr lang="en-US" dirty="0" smtClean="0"/>
              <a:t> </a:t>
            </a:r>
            <a:r>
              <a:rPr lang="en-US" dirty="0" err="1" smtClean="0"/>
              <a:t>nguy</a:t>
            </a:r>
            <a:r>
              <a:rPr lang="en-US" dirty="0" smtClean="0"/>
              <a:t> </a:t>
            </a:r>
            <a:r>
              <a:rPr lang="en-US" dirty="0" err="1" smtClean="0"/>
              <a:t>cơ</a:t>
            </a:r>
            <a:r>
              <a:rPr lang="en-US" dirty="0" smtClean="0"/>
              <a:t> cao </a:t>
            </a:r>
            <a:r>
              <a:rPr lang="en-US" dirty="0" err="1" smtClean="0"/>
              <a:t>hơn</a:t>
            </a:r>
            <a:r>
              <a:rPr lang="en-US" dirty="0" smtClean="0"/>
              <a:t> do </a:t>
            </a:r>
            <a:r>
              <a:rPr lang="en-US" dirty="0" err="1" smtClean="0"/>
              <a:t>bị</a:t>
            </a:r>
            <a:r>
              <a:rPr lang="en-US" dirty="0" smtClean="0"/>
              <a:t> </a:t>
            </a:r>
            <a:r>
              <a:rPr lang="en-US" dirty="0" err="1" smtClean="0"/>
              <a:t>ảnh</a:t>
            </a:r>
            <a:r>
              <a:rPr lang="en-US" dirty="0" smtClean="0"/>
              <a:t> </a:t>
            </a:r>
            <a:r>
              <a:rPr lang="en-US" dirty="0" err="1" smtClean="0"/>
              <a:t>hưởng</a:t>
            </a:r>
            <a:r>
              <a:rPr lang="en-US" dirty="0" smtClean="0"/>
              <a:t> </a:t>
            </a:r>
            <a:r>
              <a:rPr lang="en-US" dirty="0" err="1" smtClean="0"/>
              <a:t>bởi</a:t>
            </a:r>
            <a:r>
              <a:rPr lang="en-US" dirty="0" smtClean="0"/>
              <a:t> </a:t>
            </a:r>
            <a:r>
              <a:rPr lang="en-US" dirty="0" err="1" smtClean="0"/>
              <a:t>thuốc</a:t>
            </a:r>
            <a:r>
              <a:rPr lang="en-US" dirty="0" smtClean="0"/>
              <a:t>. Cho </a:t>
            </a:r>
            <a:r>
              <a:rPr lang="en-US" dirty="0" err="1" smtClean="0"/>
              <a:t>phép</a:t>
            </a:r>
            <a:r>
              <a:rPr lang="en-US" dirty="0" smtClean="0"/>
              <a:t> </a:t>
            </a:r>
            <a:r>
              <a:rPr lang="en-US" dirty="0" err="1" smtClean="0"/>
              <a:t>thực</a:t>
            </a:r>
            <a:r>
              <a:rPr lang="en-US" dirty="0" smtClean="0"/>
              <a:t> </a:t>
            </a:r>
            <a:r>
              <a:rPr lang="en-US" dirty="0" err="1" smtClean="0"/>
              <a:t>hiện</a:t>
            </a:r>
            <a:r>
              <a:rPr lang="en-US" dirty="0" smtClean="0"/>
              <a:t> </a:t>
            </a:r>
            <a:r>
              <a:rPr lang="en-US" dirty="0" err="1" smtClean="0"/>
              <a:t>các</a:t>
            </a:r>
            <a:r>
              <a:rPr lang="en-US" dirty="0" smtClean="0"/>
              <a:t> </a:t>
            </a:r>
            <a:r>
              <a:rPr lang="en-US" dirty="0" err="1" smtClean="0"/>
              <a:t>tưởng</a:t>
            </a:r>
            <a:r>
              <a:rPr lang="en-US" dirty="0" smtClean="0"/>
              <a:t> </a:t>
            </a:r>
            <a:r>
              <a:rPr lang="en-US" dirty="0" err="1" smtClean="0"/>
              <a:t>tượng</a:t>
            </a:r>
            <a:r>
              <a:rPr lang="en-US" dirty="0" smtClean="0"/>
              <a:t> </a:t>
            </a:r>
            <a:r>
              <a:rPr lang="en-US" dirty="0" err="1" smtClean="0"/>
              <a:t>tình</a:t>
            </a:r>
            <a:r>
              <a:rPr lang="en-US" dirty="0" smtClean="0"/>
              <a:t> </a:t>
            </a:r>
            <a:r>
              <a:rPr lang="en-US" dirty="0" err="1" smtClean="0"/>
              <a:t>dục</a:t>
            </a:r>
            <a:endParaRPr lang="en-US" dirty="0" smtClean="0"/>
          </a:p>
          <a:p>
            <a:r>
              <a:rPr lang="en-US" dirty="0" err="1" smtClean="0"/>
              <a:t>Một</a:t>
            </a:r>
            <a:r>
              <a:rPr lang="en-US" dirty="0" smtClean="0"/>
              <a:t> </a:t>
            </a:r>
            <a:r>
              <a:rPr lang="en-US" dirty="0" err="1" smtClean="0"/>
              <a:t>phần</a:t>
            </a:r>
            <a:r>
              <a:rPr lang="en-US" dirty="0" smtClean="0"/>
              <a:t> </a:t>
            </a:r>
            <a:r>
              <a:rPr lang="en-US" dirty="0" err="1" smtClean="0"/>
              <a:t>tư</a:t>
            </a:r>
            <a:r>
              <a:rPr lang="en-US" dirty="0" smtClean="0"/>
              <a:t> </a:t>
            </a:r>
            <a:r>
              <a:rPr lang="en-US" dirty="0" err="1" smtClean="0"/>
              <a:t>thực</a:t>
            </a:r>
            <a:r>
              <a:rPr lang="en-US" dirty="0" smtClean="0"/>
              <a:t> </a:t>
            </a:r>
            <a:r>
              <a:rPr lang="en-US" dirty="0" err="1" smtClean="0"/>
              <a:t>hiện</a:t>
            </a:r>
            <a:r>
              <a:rPr lang="en-US" dirty="0" smtClean="0"/>
              <a:t> </a:t>
            </a:r>
            <a:r>
              <a:rPr lang="en-US" dirty="0" err="1" smtClean="0"/>
              <a:t>chemsex</a:t>
            </a:r>
            <a:r>
              <a:rPr lang="en-US" dirty="0" smtClean="0"/>
              <a:t> </a:t>
            </a:r>
            <a:r>
              <a:rPr lang="en-US" dirty="0" err="1" smtClean="0"/>
              <a:t>nhưng</a:t>
            </a:r>
            <a:r>
              <a:rPr lang="en-US" dirty="0" smtClean="0"/>
              <a:t> </a:t>
            </a:r>
            <a:r>
              <a:rPr lang="en-US" dirty="0" err="1" smtClean="0"/>
              <a:t>vẫn</a:t>
            </a:r>
            <a:r>
              <a:rPr lang="en-US" dirty="0" smtClean="0"/>
              <a:t> </a:t>
            </a:r>
            <a:r>
              <a:rPr lang="en-US" dirty="0" err="1" smtClean="0"/>
              <a:t>kiểm</a:t>
            </a:r>
            <a:r>
              <a:rPr lang="en-US" dirty="0" smtClean="0"/>
              <a:t> </a:t>
            </a:r>
            <a:r>
              <a:rPr lang="en-US" dirty="0" err="1" smtClean="0"/>
              <a:t>soát</a:t>
            </a:r>
            <a:r>
              <a:rPr lang="en-US" dirty="0" smtClean="0"/>
              <a:t> </a:t>
            </a:r>
            <a:r>
              <a:rPr lang="en-US" dirty="0" err="1" smtClean="0"/>
              <a:t>được</a:t>
            </a:r>
            <a:r>
              <a:rPr lang="en-US" dirty="0" smtClean="0"/>
              <a:t> </a:t>
            </a:r>
            <a:r>
              <a:rPr lang="en-US" dirty="0" err="1" smtClean="0"/>
              <a:t>hành</a:t>
            </a:r>
            <a:r>
              <a:rPr lang="en-US" dirty="0" smtClean="0"/>
              <a:t> </a:t>
            </a:r>
            <a:r>
              <a:rPr lang="en-US" dirty="0" err="1" smtClean="0"/>
              <a:t>động</a:t>
            </a:r>
            <a:endParaRPr lang="en-US" dirty="0" smtClean="0"/>
          </a:p>
          <a:p>
            <a:r>
              <a:rPr lang="en-US" dirty="0" err="1" smtClean="0"/>
              <a:t>Một</a:t>
            </a:r>
            <a:r>
              <a:rPr lang="en-US" dirty="0" smtClean="0"/>
              <a:t> </a:t>
            </a:r>
            <a:r>
              <a:rPr lang="en-US" dirty="0" err="1" smtClean="0"/>
              <a:t>phần</a:t>
            </a:r>
            <a:r>
              <a:rPr lang="en-US" dirty="0" smtClean="0"/>
              <a:t> </a:t>
            </a:r>
            <a:r>
              <a:rPr lang="en-US" dirty="0" err="1" smtClean="0"/>
              <a:t>ba</a:t>
            </a:r>
            <a:r>
              <a:rPr lang="en-US" dirty="0" smtClean="0"/>
              <a:t> (HIV </a:t>
            </a:r>
            <a:r>
              <a:rPr lang="en-US" dirty="0" err="1" smtClean="0"/>
              <a:t>âm</a:t>
            </a:r>
            <a:r>
              <a:rPr lang="en-US" dirty="0" smtClean="0"/>
              <a:t> </a:t>
            </a:r>
            <a:r>
              <a:rPr lang="en-US" dirty="0" err="1" smtClean="0"/>
              <a:t>tính</a:t>
            </a:r>
            <a:r>
              <a:rPr lang="en-US" dirty="0" smtClean="0"/>
              <a:t>) </a:t>
            </a:r>
            <a:r>
              <a:rPr lang="en-US" dirty="0" err="1" smtClean="0"/>
              <a:t>thực</a:t>
            </a:r>
            <a:r>
              <a:rPr lang="en-US" dirty="0" smtClean="0"/>
              <a:t> </a:t>
            </a:r>
            <a:r>
              <a:rPr lang="en-US" dirty="0" err="1" smtClean="0"/>
              <a:t>hiện</a:t>
            </a:r>
            <a:r>
              <a:rPr lang="en-US" dirty="0" smtClean="0"/>
              <a:t> </a:t>
            </a:r>
            <a:r>
              <a:rPr lang="en-US" dirty="0" err="1" smtClean="0"/>
              <a:t>quan</a:t>
            </a:r>
            <a:r>
              <a:rPr lang="en-US" dirty="0" smtClean="0"/>
              <a:t> </a:t>
            </a:r>
            <a:r>
              <a:rPr lang="en-US" dirty="0" err="1" smtClean="0"/>
              <a:t>hệ</a:t>
            </a:r>
            <a:r>
              <a:rPr lang="en-US" dirty="0" smtClean="0"/>
              <a:t> </a:t>
            </a:r>
            <a:r>
              <a:rPr lang="en-US" dirty="0" err="1" smtClean="0"/>
              <a:t>tình</a:t>
            </a:r>
            <a:r>
              <a:rPr lang="en-US" dirty="0" smtClean="0"/>
              <a:t> </a:t>
            </a:r>
            <a:r>
              <a:rPr lang="en-US" dirty="0" err="1" smtClean="0"/>
              <a:t>dục</a:t>
            </a:r>
            <a:r>
              <a:rPr lang="en-US" dirty="0" smtClean="0"/>
              <a:t> qua </a:t>
            </a:r>
            <a:r>
              <a:rPr lang="en-US" dirty="0" err="1" smtClean="0"/>
              <a:t>hậu</a:t>
            </a:r>
            <a:r>
              <a:rPr lang="en-US" dirty="0" smtClean="0"/>
              <a:t> </a:t>
            </a:r>
            <a:r>
              <a:rPr lang="en-US" dirty="0" err="1" smtClean="0"/>
              <a:t>môn</a:t>
            </a:r>
            <a:r>
              <a:rPr lang="en-US" dirty="0" smtClean="0"/>
              <a:t> </a:t>
            </a:r>
            <a:r>
              <a:rPr lang="en-US" dirty="0" err="1" smtClean="0"/>
              <a:t>không</a:t>
            </a:r>
            <a:r>
              <a:rPr lang="en-US" dirty="0" smtClean="0"/>
              <a:t> an </a:t>
            </a:r>
            <a:r>
              <a:rPr lang="en-US" dirty="0" err="1" smtClean="0"/>
              <a:t>toàn</a:t>
            </a:r>
            <a:r>
              <a:rPr lang="en-US" dirty="0" smtClean="0"/>
              <a:t> </a:t>
            </a:r>
            <a:r>
              <a:rPr lang="en-US" dirty="0" err="1" smtClean="0"/>
              <a:t>hoặc</a:t>
            </a:r>
            <a:r>
              <a:rPr lang="en-US" dirty="0" smtClean="0"/>
              <a:t> </a:t>
            </a:r>
            <a:r>
              <a:rPr lang="en-US" dirty="0" err="1" smtClean="0"/>
              <a:t>là</a:t>
            </a:r>
            <a:r>
              <a:rPr lang="en-US" dirty="0" smtClean="0"/>
              <a:t> </a:t>
            </a:r>
            <a:r>
              <a:rPr lang="en-US" dirty="0" err="1" smtClean="0"/>
              <a:t>vô</a:t>
            </a:r>
            <a:r>
              <a:rPr lang="en-US" dirty="0" smtClean="0"/>
              <a:t> ý hay </a:t>
            </a:r>
            <a:r>
              <a:rPr lang="en-US" dirty="0" err="1" smtClean="0"/>
              <a:t>có</a:t>
            </a:r>
            <a:r>
              <a:rPr lang="en-US" dirty="0" smtClean="0"/>
              <a:t> </a:t>
            </a:r>
            <a:r>
              <a:rPr lang="en-US" dirty="0" err="1" smtClean="0"/>
              <a:t>chủ</a:t>
            </a:r>
            <a:r>
              <a:rPr lang="en-US" dirty="0" smtClean="0"/>
              <a:t> ý (</a:t>
            </a:r>
            <a:r>
              <a:rPr lang="en-US" dirty="0" err="1" smtClean="0"/>
              <a:t>bao</a:t>
            </a:r>
            <a:r>
              <a:rPr lang="en-US" dirty="0" smtClean="0"/>
              <a:t> </a:t>
            </a:r>
            <a:r>
              <a:rPr lang="en-US" dirty="0" err="1" smtClean="0"/>
              <a:t>gồm</a:t>
            </a:r>
            <a:r>
              <a:rPr lang="en-US" dirty="0" smtClean="0"/>
              <a:t> </a:t>
            </a:r>
            <a:r>
              <a:rPr lang="en-US" dirty="0" err="1" smtClean="0"/>
              <a:t>quan</a:t>
            </a:r>
            <a:r>
              <a:rPr lang="en-US" dirty="0" smtClean="0"/>
              <a:t> </a:t>
            </a:r>
            <a:r>
              <a:rPr lang="en-US" dirty="0" err="1" smtClean="0"/>
              <a:t>hệ</a:t>
            </a:r>
            <a:r>
              <a:rPr lang="en-US" dirty="0" smtClean="0"/>
              <a:t> </a:t>
            </a:r>
            <a:r>
              <a:rPr lang="en-US" dirty="0" err="1" smtClean="0"/>
              <a:t>với</a:t>
            </a:r>
            <a:r>
              <a:rPr lang="en-US" dirty="0" smtClean="0"/>
              <a:t> </a:t>
            </a:r>
            <a:r>
              <a:rPr lang="en-US" dirty="0" err="1" smtClean="0"/>
              <a:t>người</a:t>
            </a:r>
            <a:r>
              <a:rPr lang="en-US" dirty="0" smtClean="0"/>
              <a:t> </a:t>
            </a:r>
            <a:r>
              <a:rPr lang="en-US" dirty="0" err="1" smtClean="0"/>
              <a:t>không</a:t>
            </a:r>
            <a:r>
              <a:rPr lang="en-US" dirty="0" smtClean="0"/>
              <a:t> </a:t>
            </a:r>
            <a:r>
              <a:rPr lang="en-US" dirty="0" err="1" smtClean="0"/>
              <a:t>rõ</a:t>
            </a:r>
            <a:r>
              <a:rPr lang="en-US" dirty="0" smtClean="0"/>
              <a:t> </a:t>
            </a:r>
            <a:r>
              <a:rPr lang="en-US" dirty="0" err="1" smtClean="0"/>
              <a:t>tình</a:t>
            </a:r>
            <a:r>
              <a:rPr lang="en-US" dirty="0" smtClean="0"/>
              <a:t> </a:t>
            </a:r>
            <a:r>
              <a:rPr lang="en-US" dirty="0" err="1" smtClean="0"/>
              <a:t>trạng</a:t>
            </a:r>
            <a:r>
              <a:rPr lang="en-US" dirty="0" smtClean="0"/>
              <a:t> HIV)</a:t>
            </a:r>
          </a:p>
          <a:p>
            <a:r>
              <a:rPr lang="en-US" dirty="0" err="1" smtClean="0"/>
              <a:t>Chỉ</a:t>
            </a:r>
            <a:r>
              <a:rPr lang="en-US" dirty="0" smtClean="0"/>
              <a:t> </a:t>
            </a:r>
            <a:r>
              <a:rPr lang="en-US" dirty="0" err="1" smtClean="0"/>
              <a:t>có</a:t>
            </a:r>
            <a:r>
              <a:rPr lang="en-US" dirty="0" smtClean="0"/>
              <a:t> </a:t>
            </a:r>
            <a:r>
              <a:rPr lang="en-US" dirty="0" err="1" smtClean="0"/>
              <a:t>viêm</a:t>
            </a:r>
            <a:r>
              <a:rPr lang="en-US" dirty="0" smtClean="0"/>
              <a:t> </a:t>
            </a:r>
            <a:r>
              <a:rPr lang="en-US" dirty="0" err="1" smtClean="0"/>
              <a:t>gan</a:t>
            </a:r>
            <a:r>
              <a:rPr lang="en-US" dirty="0" smtClean="0"/>
              <a:t> C và HIV </a:t>
            </a:r>
            <a:r>
              <a:rPr lang="en-US" dirty="0" err="1" smtClean="0"/>
              <a:t>được</a:t>
            </a:r>
            <a:r>
              <a:rPr lang="en-US" dirty="0" smtClean="0"/>
              <a:t> </a:t>
            </a:r>
            <a:r>
              <a:rPr lang="en-US" dirty="0" err="1" smtClean="0"/>
              <a:t>xem</a:t>
            </a:r>
            <a:r>
              <a:rPr lang="en-US" dirty="0" smtClean="0"/>
              <a:t> </a:t>
            </a:r>
            <a:r>
              <a:rPr lang="en-US" dirty="0" err="1" smtClean="0"/>
              <a:t>là</a:t>
            </a:r>
            <a:r>
              <a:rPr lang="en-US" dirty="0" smtClean="0"/>
              <a:t> </a:t>
            </a:r>
            <a:r>
              <a:rPr lang="en-US" dirty="0" err="1" smtClean="0"/>
              <a:t>quan</a:t>
            </a:r>
            <a:r>
              <a:rPr lang="en-US" dirty="0" smtClean="0"/>
              <a:t> </a:t>
            </a:r>
            <a:r>
              <a:rPr lang="en-US" dirty="0" err="1" smtClean="0"/>
              <a:t>trọng</a:t>
            </a:r>
            <a:r>
              <a:rPr lang="en-US" dirty="0" smtClean="0"/>
              <a:t>: </a:t>
            </a:r>
            <a:r>
              <a:rPr lang="en-US" dirty="0" err="1" smtClean="0"/>
              <a:t>người</a:t>
            </a:r>
            <a:r>
              <a:rPr lang="en-US" dirty="0" smtClean="0"/>
              <a:t> </a:t>
            </a:r>
            <a:r>
              <a:rPr lang="en-US" dirty="0" err="1" smtClean="0"/>
              <a:t>bị</a:t>
            </a:r>
            <a:r>
              <a:rPr lang="en-US" dirty="0" smtClean="0"/>
              <a:t> </a:t>
            </a:r>
            <a:r>
              <a:rPr lang="en-US" dirty="0" err="1" smtClean="0"/>
              <a:t>nhiễm</a:t>
            </a:r>
            <a:r>
              <a:rPr lang="en-US" dirty="0" smtClean="0"/>
              <a:t> HIV </a:t>
            </a:r>
            <a:r>
              <a:rPr lang="en-US" dirty="0" err="1" smtClean="0"/>
              <a:t>không</a:t>
            </a:r>
            <a:r>
              <a:rPr lang="en-US" dirty="0" smtClean="0"/>
              <a:t> </a:t>
            </a:r>
            <a:r>
              <a:rPr lang="en-US" dirty="0" err="1" smtClean="0"/>
              <a:t>quan</a:t>
            </a:r>
            <a:r>
              <a:rPr lang="en-US" dirty="0" smtClean="0"/>
              <a:t> tâm </a:t>
            </a:r>
            <a:r>
              <a:rPr lang="en-US" dirty="0" err="1" smtClean="0"/>
              <a:t>về</a:t>
            </a:r>
            <a:r>
              <a:rPr lang="en-US" dirty="0" smtClean="0"/>
              <a:t> </a:t>
            </a:r>
            <a:r>
              <a:rPr lang="en-US" dirty="0" err="1" smtClean="0"/>
              <a:t>các</a:t>
            </a:r>
            <a:r>
              <a:rPr lang="en-US" dirty="0" smtClean="0"/>
              <a:t> STI</a:t>
            </a: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Các</a:t>
            </a:r>
            <a:r>
              <a:rPr lang="en-US" dirty="0" smtClean="0"/>
              <a:t> </a:t>
            </a:r>
            <a:r>
              <a:rPr lang="en-US" dirty="0" err="1" smtClean="0"/>
              <a:t>nguy</a:t>
            </a:r>
            <a:r>
              <a:rPr lang="en-US" dirty="0" smtClean="0"/>
              <a:t> </a:t>
            </a:r>
            <a:r>
              <a:rPr lang="en-US" dirty="0" err="1" smtClean="0"/>
              <a:t>cơ</a:t>
            </a:r>
            <a:r>
              <a:rPr lang="en-US" dirty="0" smtClean="0"/>
              <a:t> </a:t>
            </a:r>
            <a:r>
              <a:rPr lang="en-US" dirty="0" err="1" smtClean="0"/>
              <a:t>khác</a:t>
            </a:r>
            <a:r>
              <a:rPr lang="en-US" dirty="0" smtClean="0"/>
              <a:t> </a:t>
            </a:r>
            <a:r>
              <a:rPr lang="en-US" dirty="0" err="1" smtClean="0"/>
              <a:t>của</a:t>
            </a:r>
            <a:r>
              <a:rPr lang="en-US" dirty="0" smtClean="0"/>
              <a:t> </a:t>
            </a:r>
            <a:r>
              <a:rPr lang="en-US" dirty="0" err="1" smtClean="0"/>
              <a:t>chemsex</a:t>
            </a:r>
            <a:endParaRPr lang="en-US" dirty="0"/>
          </a:p>
        </p:txBody>
      </p:sp>
      <p:sp>
        <p:nvSpPr>
          <p:cNvPr id="3" name="Content Placeholder 2"/>
          <p:cNvSpPr>
            <a:spLocks noGrp="1"/>
          </p:cNvSpPr>
          <p:nvPr>
            <p:ph idx="1"/>
          </p:nvPr>
        </p:nvSpPr>
        <p:spPr/>
        <p:txBody>
          <a:bodyPr/>
          <a:lstStyle/>
          <a:p>
            <a:r>
              <a:rPr lang="en-US" dirty="0" err="1" smtClean="0"/>
              <a:t>Quá</a:t>
            </a:r>
            <a:r>
              <a:rPr lang="en-US" dirty="0" smtClean="0"/>
              <a:t> </a:t>
            </a:r>
            <a:r>
              <a:rPr lang="en-US" dirty="0" err="1" smtClean="0"/>
              <a:t>liều</a:t>
            </a:r>
            <a:r>
              <a:rPr lang="en-US" dirty="0" smtClean="0"/>
              <a:t> (</a:t>
            </a:r>
            <a:r>
              <a:rPr lang="en-US" dirty="0" err="1" smtClean="0"/>
              <a:t>đặc</a:t>
            </a:r>
            <a:r>
              <a:rPr lang="en-US" dirty="0" smtClean="0"/>
              <a:t> </a:t>
            </a:r>
            <a:r>
              <a:rPr lang="en-US" dirty="0" err="1" smtClean="0"/>
              <a:t>biệt</a:t>
            </a:r>
            <a:r>
              <a:rPr lang="en-US" dirty="0" smtClean="0"/>
              <a:t> </a:t>
            </a:r>
            <a:r>
              <a:rPr lang="en-US" dirty="0" err="1" smtClean="0"/>
              <a:t>với</a:t>
            </a:r>
            <a:r>
              <a:rPr lang="en-US" dirty="0" smtClean="0"/>
              <a:t> GHB)</a:t>
            </a:r>
          </a:p>
          <a:p>
            <a:pPr lvl="1"/>
            <a:r>
              <a:rPr lang="en-US" dirty="0" err="1" smtClean="0"/>
              <a:t>Tử</a:t>
            </a:r>
            <a:r>
              <a:rPr lang="en-US" dirty="0" smtClean="0"/>
              <a:t> </a:t>
            </a:r>
            <a:r>
              <a:rPr lang="en-US" dirty="0" err="1" smtClean="0"/>
              <a:t>vong</a:t>
            </a:r>
            <a:endParaRPr lang="en-US" dirty="0" smtClean="0"/>
          </a:p>
          <a:p>
            <a:pPr lvl="1"/>
            <a:r>
              <a:rPr lang="en-US" dirty="0" err="1" smtClean="0"/>
              <a:t>Đợt</a:t>
            </a:r>
            <a:r>
              <a:rPr lang="en-US" dirty="0" smtClean="0"/>
              <a:t> </a:t>
            </a:r>
            <a:r>
              <a:rPr lang="en-US" dirty="0" err="1" smtClean="0"/>
              <a:t>hoảng</a:t>
            </a:r>
            <a:r>
              <a:rPr lang="en-US" dirty="0" smtClean="0"/>
              <a:t> </a:t>
            </a:r>
            <a:r>
              <a:rPr lang="en-US" dirty="0" err="1" smtClean="0"/>
              <a:t>sợ</a:t>
            </a:r>
            <a:r>
              <a:rPr lang="en-US" dirty="0" smtClean="0"/>
              <a:t> (panic attack)</a:t>
            </a:r>
          </a:p>
          <a:p>
            <a:pPr lvl="1"/>
            <a:r>
              <a:rPr lang="en-US" dirty="0" err="1" smtClean="0"/>
              <a:t>Cơ</a:t>
            </a:r>
            <a:r>
              <a:rPr lang="en-US" dirty="0" smtClean="0"/>
              <a:t> </a:t>
            </a:r>
            <a:r>
              <a:rPr lang="en-US" dirty="0" err="1" smtClean="0"/>
              <a:t>giật</a:t>
            </a:r>
            <a:endParaRPr lang="en-US" dirty="0" smtClean="0"/>
          </a:p>
          <a:p>
            <a:pPr lvl="1"/>
            <a:r>
              <a:rPr lang="en-US" dirty="0" err="1" smtClean="0"/>
              <a:t>Mất</a:t>
            </a:r>
            <a:r>
              <a:rPr lang="en-US" dirty="0" smtClean="0"/>
              <a:t> </a:t>
            </a:r>
            <a:r>
              <a:rPr lang="en-US" dirty="0" err="1" smtClean="0"/>
              <a:t>trị</a:t>
            </a:r>
            <a:r>
              <a:rPr lang="en-US" dirty="0" smtClean="0"/>
              <a:t> </a:t>
            </a:r>
            <a:r>
              <a:rPr lang="en-US" dirty="0" err="1" smtClean="0"/>
              <a:t>giác</a:t>
            </a:r>
            <a:endParaRPr lang="en-US" dirty="0" smtClean="0"/>
          </a:p>
          <a:p>
            <a:pPr lvl="1"/>
            <a:r>
              <a:rPr lang="en-US" dirty="0" err="1" smtClean="0"/>
              <a:t>Bị</a:t>
            </a:r>
            <a:r>
              <a:rPr lang="en-US" dirty="0" smtClean="0"/>
              <a:t> </a:t>
            </a:r>
            <a:r>
              <a:rPr lang="en-US" dirty="0" err="1" smtClean="0"/>
              <a:t>tấn</a:t>
            </a:r>
            <a:r>
              <a:rPr lang="en-US" dirty="0" smtClean="0"/>
              <a:t> </a:t>
            </a:r>
            <a:r>
              <a:rPr lang="en-US" dirty="0" err="1" smtClean="0"/>
              <a:t>công</a:t>
            </a:r>
            <a:r>
              <a:rPr lang="en-US" dirty="0" smtClean="0"/>
              <a:t> </a:t>
            </a:r>
            <a:r>
              <a:rPr lang="en-US" dirty="0" err="1" smtClean="0"/>
              <a:t>tình</a:t>
            </a:r>
            <a:r>
              <a:rPr lang="en-US" dirty="0" smtClean="0"/>
              <a:t> </a:t>
            </a:r>
            <a:r>
              <a:rPr lang="en-US" dirty="0" err="1" smtClean="0"/>
              <a:t>dục</a:t>
            </a:r>
            <a:endParaRPr lang="en-US" dirty="0" smtClean="0"/>
          </a:p>
          <a:p>
            <a:r>
              <a:rPr lang="en-US" dirty="0" smtClean="0"/>
              <a:t>Hoang </a:t>
            </a:r>
            <a:r>
              <a:rPr lang="en-US" dirty="0" err="1" smtClean="0"/>
              <a:t>tưởng</a:t>
            </a:r>
            <a:r>
              <a:rPr lang="en-US" dirty="0" smtClean="0"/>
              <a:t>, lo </a:t>
            </a:r>
            <a:r>
              <a:rPr lang="en-US" dirty="0" err="1" smtClean="0"/>
              <a:t>âu</a:t>
            </a:r>
            <a:r>
              <a:rPr lang="en-US" dirty="0" smtClean="0"/>
              <a:t>, </a:t>
            </a:r>
            <a:r>
              <a:rPr lang="en-US" dirty="0" err="1" smtClean="0"/>
              <a:t>kích</a:t>
            </a:r>
            <a:r>
              <a:rPr lang="en-US" dirty="0" smtClean="0"/>
              <a:t> </a:t>
            </a:r>
            <a:r>
              <a:rPr lang="en-US" dirty="0" err="1" smtClean="0"/>
              <a:t>động</a:t>
            </a:r>
            <a:r>
              <a:rPr lang="en-US" dirty="0" smtClean="0"/>
              <a:t>, </a:t>
            </a:r>
            <a:r>
              <a:rPr lang="en-US" dirty="0" err="1" smtClean="0"/>
              <a:t>loạn</a:t>
            </a:r>
            <a:r>
              <a:rPr lang="en-US" dirty="0" smtClean="0"/>
              <a:t> </a:t>
            </a:r>
            <a:r>
              <a:rPr lang="en-US" dirty="0" err="1" smtClean="0"/>
              <a:t>thần</a:t>
            </a:r>
            <a:r>
              <a:rPr lang="en-US" dirty="0" smtClean="0"/>
              <a:t> </a:t>
            </a:r>
          </a:p>
          <a:p>
            <a:r>
              <a:rPr lang="en-US" dirty="0" smtClean="0"/>
              <a:t>(</a:t>
            </a:r>
            <a:r>
              <a:rPr lang="en-US" dirty="0" err="1" smtClean="0"/>
              <a:t>Nghiện</a:t>
            </a:r>
            <a:r>
              <a:rPr lang="en-US" dirty="0" smtClean="0"/>
              <a:t>) </a:t>
            </a:r>
            <a:r>
              <a:rPr lang="en-US" dirty="0" err="1" smtClean="0"/>
              <a:t>mất</a:t>
            </a:r>
            <a:r>
              <a:rPr lang="en-US" dirty="0" smtClean="0"/>
              <a:t> </a:t>
            </a:r>
            <a:r>
              <a:rPr lang="en-US" dirty="0" err="1" smtClean="0"/>
              <a:t>thời</a:t>
            </a:r>
            <a:r>
              <a:rPr lang="en-US" dirty="0" smtClean="0"/>
              <a:t> </a:t>
            </a:r>
            <a:r>
              <a:rPr lang="en-US" dirty="0" err="1" smtClean="0"/>
              <a:t>gian</a:t>
            </a:r>
            <a:r>
              <a:rPr lang="en-US" dirty="0" smtClean="0"/>
              <a:t>, </a:t>
            </a:r>
            <a:r>
              <a:rPr lang="en-US" dirty="0" err="1" smtClean="0"/>
              <a:t>mất</a:t>
            </a:r>
            <a:r>
              <a:rPr lang="en-US" dirty="0" smtClean="0"/>
              <a:t> </a:t>
            </a:r>
            <a:r>
              <a:rPr lang="en-US" dirty="0" err="1" smtClean="0"/>
              <a:t>cơ</a:t>
            </a:r>
            <a:r>
              <a:rPr lang="en-US" dirty="0" smtClean="0"/>
              <a:t> </a:t>
            </a:r>
            <a:r>
              <a:rPr lang="en-US" dirty="0" err="1" smtClean="0"/>
              <a:t>hội</a:t>
            </a:r>
            <a:r>
              <a:rPr lang="en-US" dirty="0" smtClean="0"/>
              <a:t> </a:t>
            </a:r>
            <a:r>
              <a:rPr lang="en-US" dirty="0" err="1" smtClean="0"/>
              <a:t>kết</a:t>
            </a:r>
            <a:r>
              <a:rPr lang="en-US" dirty="0" smtClean="0"/>
              <a:t> </a:t>
            </a:r>
            <a:r>
              <a:rPr lang="en-US" dirty="0" err="1" smtClean="0"/>
              <a:t>nối</a:t>
            </a:r>
            <a:r>
              <a:rPr lang="en-US" dirty="0" smtClean="0"/>
              <a:t> </a:t>
            </a:r>
            <a:r>
              <a:rPr lang="en-US" dirty="0" err="1" smtClean="0"/>
              <a:t>xã</a:t>
            </a:r>
            <a:r>
              <a:rPr lang="en-US" dirty="0" smtClean="0"/>
              <a:t> </a:t>
            </a:r>
            <a:r>
              <a:rPr lang="en-US" dirty="0" err="1" smtClean="0"/>
              <a:t>hội</a:t>
            </a:r>
            <a:r>
              <a:rPr lang="en-US" dirty="0" smtClean="0"/>
              <a:t>, </a:t>
            </a:r>
            <a:r>
              <a:rPr lang="en-US" dirty="0" err="1" smtClean="0"/>
              <a:t>phát</a:t>
            </a:r>
            <a:r>
              <a:rPr lang="en-US" dirty="0" smtClean="0"/>
              <a:t> </a:t>
            </a:r>
            <a:r>
              <a:rPr lang="en-US" dirty="0" err="1" smtClean="0"/>
              <a:t>triển</a:t>
            </a:r>
            <a:r>
              <a:rPr lang="en-US" dirty="0" smtClean="0"/>
              <a:t> </a:t>
            </a:r>
            <a:r>
              <a:rPr lang="en-US" dirty="0" err="1" smtClean="0"/>
              <a:t>nghề</a:t>
            </a:r>
            <a:r>
              <a:rPr lang="en-US" dirty="0" smtClean="0"/>
              <a:t> </a:t>
            </a:r>
            <a:r>
              <a:rPr lang="en-US" dirty="0" err="1" smtClean="0"/>
              <a:t>nghiệp</a:t>
            </a: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FE5095B6-1C08-4E59-B8A0-5A9089123BF5}" type="slidenum">
              <a:rPr lang="en-US" smtClean="0"/>
              <a:pPr/>
              <a:t>38</a:t>
            </a:fld>
            <a:endParaRPr lang="en-US" smtClean="0"/>
          </a:p>
        </p:txBody>
      </p:sp>
      <p:sp>
        <p:nvSpPr>
          <p:cNvPr id="5123" name="Rectangle 2"/>
          <p:cNvSpPr>
            <a:spLocks noGrp="1" noChangeArrowheads="1"/>
          </p:cNvSpPr>
          <p:nvPr>
            <p:ph type="title"/>
          </p:nvPr>
        </p:nvSpPr>
        <p:spPr/>
        <p:txBody>
          <a:bodyPr/>
          <a:lstStyle/>
          <a:p>
            <a:pPr eaLnBrk="1" hangingPunct="1"/>
            <a:r>
              <a:rPr lang="en-US" smtClean="0"/>
              <a:t>Nội dung</a:t>
            </a:r>
          </a:p>
        </p:txBody>
      </p:sp>
      <p:sp>
        <p:nvSpPr>
          <p:cNvPr id="5124" name="Rectangle 3"/>
          <p:cNvSpPr>
            <a:spLocks noGrp="1" noChangeArrowheads="1"/>
          </p:cNvSpPr>
          <p:nvPr>
            <p:ph type="body" idx="1"/>
          </p:nvPr>
        </p:nvSpPr>
        <p:spPr/>
        <p:txBody>
          <a:bodyPr/>
          <a:lstStyle/>
          <a:p>
            <a:r>
              <a:rPr lang="vi-VN" b="1" dirty="0" smtClean="0"/>
              <a:t>Tổng quan về ma túy và tình dục: </a:t>
            </a:r>
            <a:endParaRPr lang="en-US" b="1" dirty="0" smtClean="0"/>
          </a:p>
          <a:p>
            <a:pPr lvl="1"/>
            <a:r>
              <a:rPr lang="vi-VN" b="1" dirty="0" smtClean="0"/>
              <a:t>Chemsex</a:t>
            </a:r>
            <a:endParaRPr lang="en-US" b="1" dirty="0" smtClean="0"/>
          </a:p>
          <a:p>
            <a:pPr lvl="1"/>
            <a:r>
              <a:rPr lang="en-US" b="1" dirty="0" smtClean="0"/>
              <a:t>Substance linked sex</a:t>
            </a:r>
            <a:endParaRPr lang="vi-VN" dirty="0" smtClean="0"/>
          </a:p>
          <a:p>
            <a:r>
              <a:rPr lang="en-US" b="1" dirty="0" err="1" smtClean="0"/>
              <a:t>Các</a:t>
            </a:r>
            <a:r>
              <a:rPr lang="en-US" b="1" dirty="0" smtClean="0"/>
              <a:t> </a:t>
            </a:r>
            <a:r>
              <a:rPr lang="en-US" b="1" dirty="0" err="1" smtClean="0"/>
              <a:t>loại</a:t>
            </a:r>
            <a:r>
              <a:rPr lang="en-US" b="1" dirty="0" smtClean="0"/>
              <a:t> ma </a:t>
            </a:r>
            <a:r>
              <a:rPr lang="en-US" b="1" dirty="0" err="1" smtClean="0"/>
              <a:t>túy</a:t>
            </a:r>
            <a:r>
              <a:rPr lang="en-US" b="1" dirty="0" smtClean="0"/>
              <a:t> </a:t>
            </a:r>
            <a:r>
              <a:rPr lang="en-US" b="1" dirty="0" err="1" smtClean="0"/>
              <a:t>sử</a:t>
            </a:r>
            <a:r>
              <a:rPr lang="en-US" b="1" dirty="0" smtClean="0"/>
              <a:t> </a:t>
            </a:r>
            <a:r>
              <a:rPr lang="en-US" b="1" dirty="0" err="1" smtClean="0"/>
              <a:t>dụng</a:t>
            </a:r>
            <a:r>
              <a:rPr lang="en-US" b="1" dirty="0" smtClean="0"/>
              <a:t> trong </a:t>
            </a:r>
            <a:r>
              <a:rPr lang="en-US" b="1" dirty="0" err="1" smtClean="0"/>
              <a:t>chemsex</a:t>
            </a:r>
            <a:endParaRPr lang="en-US" b="1" dirty="0" smtClean="0"/>
          </a:p>
          <a:p>
            <a:r>
              <a:rPr lang="en-US" b="1" dirty="0" err="1" smtClean="0"/>
              <a:t>Tại</a:t>
            </a:r>
            <a:r>
              <a:rPr lang="en-US" b="1" dirty="0" smtClean="0"/>
              <a:t> </a:t>
            </a:r>
            <a:r>
              <a:rPr lang="en-US" b="1" dirty="0" err="1" smtClean="0"/>
              <a:t>sao</a:t>
            </a:r>
            <a:r>
              <a:rPr lang="en-US" b="1" dirty="0" smtClean="0"/>
              <a:t> </a:t>
            </a:r>
            <a:r>
              <a:rPr lang="en-US" b="1" dirty="0" err="1" smtClean="0"/>
              <a:t>sử</a:t>
            </a:r>
            <a:r>
              <a:rPr lang="en-US" b="1" dirty="0" smtClean="0"/>
              <a:t> </a:t>
            </a:r>
            <a:r>
              <a:rPr lang="en-US" b="1" dirty="0" err="1" smtClean="0"/>
              <a:t>dụng</a:t>
            </a:r>
            <a:r>
              <a:rPr lang="en-US" b="1" dirty="0" smtClean="0"/>
              <a:t> ma </a:t>
            </a:r>
            <a:r>
              <a:rPr lang="en-US" b="1" dirty="0" err="1" smtClean="0"/>
              <a:t>túy</a:t>
            </a:r>
            <a:r>
              <a:rPr lang="en-US" b="1" dirty="0" smtClean="0"/>
              <a:t> trong </a:t>
            </a:r>
            <a:r>
              <a:rPr lang="en-US" b="1" dirty="0" err="1" smtClean="0"/>
              <a:t>tình</a:t>
            </a:r>
            <a:r>
              <a:rPr lang="en-US" b="1" dirty="0" smtClean="0"/>
              <a:t> </a:t>
            </a:r>
            <a:r>
              <a:rPr lang="en-US" b="1" dirty="0" err="1" smtClean="0"/>
              <a:t>dục</a:t>
            </a:r>
            <a:endParaRPr lang="vi-VN" dirty="0" smtClean="0"/>
          </a:p>
          <a:p>
            <a:r>
              <a:rPr lang="vi-VN" b="1" dirty="0" smtClean="0"/>
              <a:t>Tác động sức khỏe ngắn hạn và dài hạn của Chemsex</a:t>
            </a:r>
            <a:endParaRPr lang="vi-VN" dirty="0" smtClean="0"/>
          </a:p>
          <a:p>
            <a:r>
              <a:rPr lang="vi-VN" b="1" dirty="0" smtClean="0">
                <a:solidFill>
                  <a:srgbClr val="FF0000"/>
                </a:solidFill>
              </a:rPr>
              <a:t>Đề xuất một số can thiệp giảm hại</a:t>
            </a:r>
            <a:endParaRPr lang="en-US" b="1" dirty="0" smtClean="0">
              <a:solidFill>
                <a:srgbClr val="FF0000"/>
              </a:solidFill>
            </a:endParaRPr>
          </a:p>
          <a:p>
            <a:r>
              <a:rPr lang="en-US" dirty="0" smtClean="0">
                <a:hlinkClick r:id="rId3"/>
              </a:rPr>
              <a:t>https://www.youtube.com/watch?v=oFnDTPjXEWM</a:t>
            </a:r>
            <a:endParaRPr lang="en-US" dirty="0" smtClean="0"/>
          </a:p>
          <a:p>
            <a:endParaRPr lang="vi-VN" dirty="0" smtClean="0"/>
          </a:p>
          <a:p>
            <a:pPr>
              <a:buNone/>
            </a:pPr>
            <a:r>
              <a:rPr lang="vi-VN" dirty="0" smtClean="0"/>
              <a:t/>
            </a:r>
            <a:br>
              <a:rPr lang="vi-VN" dirty="0" smtClean="0"/>
            </a:br>
            <a:endParaRPr lang="vi-VN"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a:t>
            </a:r>
            <a:r>
              <a:rPr lang="en-US" dirty="0" err="1" smtClean="0"/>
              <a:t>thiệp</a:t>
            </a:r>
            <a:r>
              <a:rPr lang="en-US" dirty="0" smtClean="0"/>
              <a:t> </a:t>
            </a:r>
            <a:r>
              <a:rPr lang="en-US" dirty="0" err="1" smtClean="0"/>
              <a:t>giảm</a:t>
            </a:r>
            <a:r>
              <a:rPr lang="en-US" dirty="0" smtClean="0"/>
              <a:t> </a:t>
            </a:r>
            <a:r>
              <a:rPr lang="en-US" dirty="0" err="1" smtClean="0"/>
              <a:t>tác</a:t>
            </a:r>
            <a:r>
              <a:rPr lang="en-US" dirty="0" smtClean="0"/>
              <a:t> </a:t>
            </a:r>
            <a:r>
              <a:rPr lang="en-US" dirty="0" err="1" smtClean="0"/>
              <a:t>hại</a:t>
            </a:r>
            <a:endParaRPr lang="en-US" dirty="0"/>
          </a:p>
        </p:txBody>
      </p:sp>
      <p:sp>
        <p:nvSpPr>
          <p:cNvPr id="3" name="Content Placeholder 2"/>
          <p:cNvSpPr>
            <a:spLocks noGrp="1"/>
          </p:cNvSpPr>
          <p:nvPr>
            <p:ph idx="1"/>
          </p:nvPr>
        </p:nvSpPr>
        <p:spPr/>
        <p:txBody>
          <a:bodyPr/>
          <a:lstStyle/>
          <a:p>
            <a:r>
              <a:rPr lang="en-US" sz="2400" dirty="0" smtClean="0">
                <a:solidFill>
                  <a:srgbClr val="FF0000"/>
                </a:solidFill>
              </a:rPr>
              <a:t>Sản </a:t>
            </a:r>
            <a:r>
              <a:rPr lang="en-US" sz="2400" dirty="0" err="1" smtClean="0">
                <a:solidFill>
                  <a:srgbClr val="FF0000"/>
                </a:solidFill>
              </a:rPr>
              <a:t>xuất</a:t>
            </a:r>
            <a:r>
              <a:rPr lang="en-US" sz="2400" dirty="0" smtClean="0">
                <a:solidFill>
                  <a:srgbClr val="FF0000"/>
                </a:solidFill>
              </a:rPr>
              <a:t> và </a:t>
            </a:r>
            <a:r>
              <a:rPr lang="en-US" sz="2400" dirty="0" err="1" smtClean="0">
                <a:solidFill>
                  <a:srgbClr val="FF0000"/>
                </a:solidFill>
              </a:rPr>
              <a:t>phân</a:t>
            </a:r>
            <a:r>
              <a:rPr lang="en-US" sz="2400" dirty="0" smtClean="0">
                <a:solidFill>
                  <a:srgbClr val="FF0000"/>
                </a:solidFill>
              </a:rPr>
              <a:t> </a:t>
            </a:r>
            <a:r>
              <a:rPr lang="en-US" sz="2400" dirty="0" err="1" smtClean="0">
                <a:solidFill>
                  <a:srgbClr val="FF0000"/>
                </a:solidFill>
              </a:rPr>
              <a:t>phát</a:t>
            </a:r>
            <a:r>
              <a:rPr lang="en-US" sz="2400" dirty="0" smtClean="0">
                <a:solidFill>
                  <a:srgbClr val="FF0000"/>
                </a:solidFill>
              </a:rPr>
              <a:t> </a:t>
            </a:r>
            <a:r>
              <a:rPr lang="en-US" sz="2400" dirty="0" err="1" smtClean="0">
                <a:solidFill>
                  <a:srgbClr val="FF0000"/>
                </a:solidFill>
              </a:rPr>
              <a:t>các</a:t>
            </a:r>
            <a:r>
              <a:rPr lang="en-US" sz="2400" dirty="0" smtClean="0">
                <a:solidFill>
                  <a:srgbClr val="FF0000"/>
                </a:solidFill>
              </a:rPr>
              <a:t> </a:t>
            </a:r>
            <a:r>
              <a:rPr lang="en-US" sz="2400" dirty="0" err="1" smtClean="0">
                <a:solidFill>
                  <a:srgbClr val="FF0000"/>
                </a:solidFill>
              </a:rPr>
              <a:t>nguồn</a:t>
            </a:r>
            <a:r>
              <a:rPr lang="en-US" sz="2400" dirty="0" smtClean="0">
                <a:solidFill>
                  <a:srgbClr val="FF0000"/>
                </a:solidFill>
              </a:rPr>
              <a:t> </a:t>
            </a:r>
            <a:r>
              <a:rPr lang="en-US" sz="2400" dirty="0" err="1" smtClean="0">
                <a:solidFill>
                  <a:srgbClr val="FF0000"/>
                </a:solidFill>
              </a:rPr>
              <a:t>lực</a:t>
            </a:r>
            <a:r>
              <a:rPr lang="en-US" sz="2400" dirty="0" smtClean="0">
                <a:solidFill>
                  <a:srgbClr val="FF0000"/>
                </a:solidFill>
              </a:rPr>
              <a:t> </a:t>
            </a:r>
            <a:r>
              <a:rPr lang="en-US" sz="2400" dirty="0" err="1" smtClean="0">
                <a:solidFill>
                  <a:srgbClr val="FF0000"/>
                </a:solidFill>
              </a:rPr>
              <a:t>cung</a:t>
            </a:r>
            <a:r>
              <a:rPr lang="en-US" sz="2400" dirty="0" smtClean="0">
                <a:solidFill>
                  <a:srgbClr val="FF0000"/>
                </a:solidFill>
              </a:rPr>
              <a:t> </a:t>
            </a:r>
            <a:r>
              <a:rPr lang="en-US" sz="2400" dirty="0" err="1" smtClean="0">
                <a:solidFill>
                  <a:srgbClr val="FF0000"/>
                </a:solidFill>
              </a:rPr>
              <a:t>cấp</a:t>
            </a:r>
            <a:r>
              <a:rPr lang="en-US" sz="2400" dirty="0" smtClean="0">
                <a:solidFill>
                  <a:srgbClr val="FF0000"/>
                </a:solidFill>
              </a:rPr>
              <a:t> </a:t>
            </a:r>
            <a:r>
              <a:rPr lang="en-US" sz="2400" dirty="0" err="1" smtClean="0">
                <a:solidFill>
                  <a:srgbClr val="FF0000"/>
                </a:solidFill>
              </a:rPr>
              <a:t>thông</a:t>
            </a:r>
            <a:r>
              <a:rPr lang="en-US" sz="2400" dirty="0" smtClean="0">
                <a:solidFill>
                  <a:srgbClr val="FF0000"/>
                </a:solidFill>
              </a:rPr>
              <a:t> tin </a:t>
            </a:r>
            <a:r>
              <a:rPr lang="en-US" sz="2400" dirty="0" err="1" smtClean="0">
                <a:solidFill>
                  <a:srgbClr val="FF0000"/>
                </a:solidFill>
              </a:rPr>
              <a:t>giảm</a:t>
            </a:r>
            <a:r>
              <a:rPr lang="en-US" sz="2400" dirty="0" smtClean="0">
                <a:solidFill>
                  <a:srgbClr val="FF0000"/>
                </a:solidFill>
              </a:rPr>
              <a:t> </a:t>
            </a:r>
            <a:r>
              <a:rPr lang="en-US" sz="2400" dirty="0" err="1" smtClean="0">
                <a:solidFill>
                  <a:srgbClr val="FF0000"/>
                </a:solidFill>
              </a:rPr>
              <a:t>tác</a:t>
            </a:r>
            <a:r>
              <a:rPr lang="en-US" sz="2400" dirty="0" smtClean="0">
                <a:solidFill>
                  <a:srgbClr val="FF0000"/>
                </a:solidFill>
              </a:rPr>
              <a:t> </a:t>
            </a:r>
            <a:r>
              <a:rPr lang="en-US" sz="2400" dirty="0" err="1" smtClean="0">
                <a:solidFill>
                  <a:srgbClr val="FF0000"/>
                </a:solidFill>
              </a:rPr>
              <a:t>hại</a:t>
            </a:r>
            <a:endParaRPr lang="en-US" sz="2400" dirty="0" smtClean="0">
              <a:solidFill>
                <a:srgbClr val="FF0000"/>
              </a:solidFill>
            </a:endParaRPr>
          </a:p>
          <a:p>
            <a:r>
              <a:rPr lang="en-US" sz="2400" dirty="0" err="1" smtClean="0"/>
              <a:t>Đảm</a:t>
            </a:r>
            <a:r>
              <a:rPr lang="en-US" sz="2400" dirty="0" smtClean="0"/>
              <a:t> </a:t>
            </a:r>
            <a:r>
              <a:rPr lang="en-US" sz="2400" dirty="0" err="1" smtClean="0"/>
              <a:t>bảo</a:t>
            </a:r>
            <a:r>
              <a:rPr lang="en-US" sz="2400" dirty="0" smtClean="0"/>
              <a:t> </a:t>
            </a:r>
            <a:r>
              <a:rPr lang="en-US" sz="2400" dirty="0" err="1" smtClean="0"/>
              <a:t>tiếp</a:t>
            </a:r>
            <a:r>
              <a:rPr lang="en-US" sz="2400" dirty="0" smtClean="0"/>
              <a:t> </a:t>
            </a:r>
            <a:r>
              <a:rPr lang="en-US" sz="2400" dirty="0" err="1" smtClean="0"/>
              <a:t>cận</a:t>
            </a:r>
            <a:r>
              <a:rPr lang="en-US" sz="2400" dirty="0" smtClean="0"/>
              <a:t> </a:t>
            </a:r>
            <a:r>
              <a:rPr lang="en-US" sz="2400" dirty="0" err="1" smtClean="0"/>
              <a:t>cho</a:t>
            </a:r>
            <a:r>
              <a:rPr lang="en-US" sz="2400" dirty="0" smtClean="0"/>
              <a:t> </a:t>
            </a:r>
            <a:r>
              <a:rPr lang="en-US" sz="2400" dirty="0" err="1" smtClean="0"/>
              <a:t>các</a:t>
            </a:r>
            <a:r>
              <a:rPr lang="en-US" sz="2400" dirty="0" smtClean="0"/>
              <a:t> </a:t>
            </a:r>
            <a:r>
              <a:rPr lang="en-US" sz="2400" dirty="0" err="1" smtClean="0"/>
              <a:t>dịch</a:t>
            </a:r>
            <a:r>
              <a:rPr lang="en-US" sz="2400" dirty="0" smtClean="0"/>
              <a:t> </a:t>
            </a:r>
            <a:r>
              <a:rPr lang="en-US" sz="2400" dirty="0" err="1" smtClean="0"/>
              <a:t>vụ</a:t>
            </a:r>
            <a:r>
              <a:rPr lang="en-US" sz="2400" dirty="0" smtClean="0"/>
              <a:t> ma </a:t>
            </a:r>
            <a:r>
              <a:rPr lang="en-US" sz="2400" dirty="0" err="1" smtClean="0"/>
              <a:t>túy</a:t>
            </a:r>
            <a:r>
              <a:rPr lang="en-US" sz="2400" dirty="0" smtClean="0"/>
              <a:t> và </a:t>
            </a:r>
            <a:r>
              <a:rPr lang="en-US" sz="2400" dirty="0" err="1" smtClean="0"/>
              <a:t>tình</a:t>
            </a:r>
            <a:r>
              <a:rPr lang="en-US" sz="2400" dirty="0" smtClean="0"/>
              <a:t> </a:t>
            </a:r>
            <a:r>
              <a:rPr lang="en-US" sz="2400" dirty="0" err="1" smtClean="0"/>
              <a:t>dục</a:t>
            </a:r>
            <a:r>
              <a:rPr lang="en-US" sz="2400" dirty="0" smtClean="0"/>
              <a:t> </a:t>
            </a:r>
            <a:r>
              <a:rPr lang="en-US" sz="2400" dirty="0" err="1" smtClean="0"/>
              <a:t>thân</a:t>
            </a:r>
            <a:r>
              <a:rPr lang="en-US" sz="2400" dirty="0" smtClean="0"/>
              <a:t> </a:t>
            </a:r>
            <a:r>
              <a:rPr lang="en-US" sz="2400" dirty="0" err="1" smtClean="0"/>
              <a:t>thiện</a:t>
            </a:r>
            <a:r>
              <a:rPr lang="en-US" sz="2400" dirty="0" smtClean="0"/>
              <a:t> </a:t>
            </a:r>
            <a:r>
              <a:rPr lang="en-US" sz="2400" dirty="0" err="1" smtClean="0"/>
              <a:t>với</a:t>
            </a:r>
            <a:r>
              <a:rPr lang="en-US" sz="2400" dirty="0" smtClean="0"/>
              <a:t> MSM </a:t>
            </a:r>
            <a:r>
              <a:rPr lang="en-US" sz="2400" dirty="0" err="1" smtClean="0"/>
              <a:t>để</a:t>
            </a:r>
            <a:r>
              <a:rPr lang="en-US" sz="2400" dirty="0" smtClean="0"/>
              <a:t> </a:t>
            </a:r>
            <a:r>
              <a:rPr lang="en-US" sz="2400" dirty="0" err="1" smtClean="0"/>
              <a:t>giải</a:t>
            </a:r>
            <a:r>
              <a:rPr lang="en-US" sz="2400" dirty="0" smtClean="0"/>
              <a:t> </a:t>
            </a:r>
            <a:r>
              <a:rPr lang="en-US" sz="2400" dirty="0" err="1" smtClean="0"/>
              <a:t>quyết</a:t>
            </a:r>
            <a:r>
              <a:rPr lang="en-US" sz="2400" dirty="0" smtClean="0"/>
              <a:t> </a:t>
            </a:r>
            <a:r>
              <a:rPr lang="en-US" sz="2400" dirty="0" err="1" smtClean="0"/>
              <a:t>các</a:t>
            </a:r>
            <a:r>
              <a:rPr lang="en-US" sz="2400" dirty="0" smtClean="0"/>
              <a:t> </a:t>
            </a:r>
            <a:r>
              <a:rPr lang="en-US" sz="2400" dirty="0" err="1" smtClean="0"/>
              <a:t>khía</a:t>
            </a:r>
            <a:r>
              <a:rPr lang="en-US" sz="2400" dirty="0" smtClean="0"/>
              <a:t> </a:t>
            </a:r>
            <a:r>
              <a:rPr lang="en-US" sz="2400" dirty="0" err="1" smtClean="0"/>
              <a:t>cạnh</a:t>
            </a:r>
            <a:r>
              <a:rPr lang="en-US" sz="2400" dirty="0" smtClean="0"/>
              <a:t> tâm lí </a:t>
            </a:r>
            <a:r>
              <a:rPr lang="en-US" sz="2400" dirty="0" err="1" smtClean="0"/>
              <a:t>xã</a:t>
            </a:r>
            <a:r>
              <a:rPr lang="en-US" sz="2400" dirty="0" smtClean="0"/>
              <a:t> </a:t>
            </a:r>
            <a:r>
              <a:rPr lang="en-US" sz="2400" dirty="0" err="1" smtClean="0"/>
              <a:t>hội</a:t>
            </a:r>
            <a:r>
              <a:rPr lang="en-US" sz="2400" dirty="0" smtClean="0"/>
              <a:t> và </a:t>
            </a:r>
            <a:r>
              <a:rPr lang="en-US" sz="2400" dirty="0" err="1" smtClean="0"/>
              <a:t>các</a:t>
            </a:r>
            <a:r>
              <a:rPr lang="en-US" sz="2400" dirty="0" smtClean="0"/>
              <a:t> </a:t>
            </a:r>
            <a:r>
              <a:rPr lang="en-US" sz="2400" dirty="0" err="1" smtClean="0"/>
              <a:t>tác</a:t>
            </a:r>
            <a:r>
              <a:rPr lang="en-US" sz="2400" dirty="0" smtClean="0"/>
              <a:t> </a:t>
            </a:r>
            <a:r>
              <a:rPr lang="en-US" sz="2400" dirty="0" err="1" smtClean="0"/>
              <a:t>hại</a:t>
            </a:r>
            <a:r>
              <a:rPr lang="en-US" sz="2400" dirty="0" smtClean="0"/>
              <a:t> </a:t>
            </a:r>
            <a:r>
              <a:rPr lang="en-US" sz="2400" dirty="0" err="1" smtClean="0"/>
              <a:t>liên</a:t>
            </a:r>
            <a:r>
              <a:rPr lang="en-US" sz="2400" dirty="0" smtClean="0"/>
              <a:t> </a:t>
            </a:r>
            <a:r>
              <a:rPr lang="en-US" sz="2400" dirty="0" err="1" smtClean="0"/>
              <a:t>quan</a:t>
            </a:r>
            <a:r>
              <a:rPr lang="en-US" sz="2400" dirty="0" smtClean="0"/>
              <a:t> </a:t>
            </a:r>
            <a:r>
              <a:rPr lang="en-US" sz="2400" dirty="0" err="1" smtClean="0"/>
              <a:t>đến</a:t>
            </a:r>
            <a:r>
              <a:rPr lang="en-US" sz="2400" dirty="0" smtClean="0"/>
              <a:t> </a:t>
            </a:r>
            <a:r>
              <a:rPr lang="en-US" sz="2400" dirty="0" err="1" smtClean="0"/>
              <a:t>chemsex</a:t>
            </a:r>
            <a:endParaRPr lang="en-US" sz="2400" dirty="0" smtClean="0"/>
          </a:p>
          <a:p>
            <a:r>
              <a:rPr lang="en-US" sz="2400" dirty="0" err="1" smtClean="0"/>
              <a:t>Điều</a:t>
            </a:r>
            <a:r>
              <a:rPr lang="en-US" sz="2400" dirty="0" smtClean="0"/>
              <a:t> </a:t>
            </a:r>
            <a:r>
              <a:rPr lang="en-US" sz="2400" dirty="0" err="1" smtClean="0"/>
              <a:t>phối</a:t>
            </a:r>
            <a:r>
              <a:rPr lang="en-US" sz="2400" dirty="0" smtClean="0"/>
              <a:t> </a:t>
            </a:r>
            <a:r>
              <a:rPr lang="en-US" sz="2400" dirty="0" err="1" smtClean="0"/>
              <a:t>với</a:t>
            </a:r>
            <a:r>
              <a:rPr lang="en-US" sz="2400" dirty="0" smtClean="0"/>
              <a:t> </a:t>
            </a:r>
            <a:r>
              <a:rPr lang="en-US" sz="2400" dirty="0" err="1" smtClean="0"/>
              <a:t>các</a:t>
            </a:r>
            <a:r>
              <a:rPr lang="en-US" sz="2400" dirty="0" smtClean="0"/>
              <a:t> </a:t>
            </a:r>
            <a:r>
              <a:rPr lang="en-US" sz="2400" dirty="0" err="1" smtClean="0"/>
              <a:t>cơ</a:t>
            </a:r>
            <a:r>
              <a:rPr lang="en-US" sz="2400" dirty="0" smtClean="0"/>
              <a:t> </a:t>
            </a:r>
            <a:r>
              <a:rPr lang="en-US" sz="2400" dirty="0" err="1" smtClean="0"/>
              <a:t>sở</a:t>
            </a:r>
            <a:r>
              <a:rPr lang="en-US" sz="2400" dirty="0" smtClean="0"/>
              <a:t> kinh </a:t>
            </a:r>
            <a:r>
              <a:rPr lang="en-US" sz="2400" dirty="0" err="1" smtClean="0"/>
              <a:t>doanh</a:t>
            </a:r>
            <a:r>
              <a:rPr lang="en-US" sz="2400" dirty="0" smtClean="0"/>
              <a:t> </a:t>
            </a:r>
            <a:r>
              <a:rPr lang="en-US" sz="2400" dirty="0" err="1" smtClean="0"/>
              <a:t>dịch</a:t>
            </a:r>
            <a:r>
              <a:rPr lang="en-US" sz="2400" dirty="0" smtClean="0"/>
              <a:t> </a:t>
            </a:r>
            <a:r>
              <a:rPr lang="en-US" sz="2400" dirty="0" err="1" smtClean="0"/>
              <a:t>vụ</a:t>
            </a:r>
            <a:r>
              <a:rPr lang="en-US" sz="2400" dirty="0" smtClean="0"/>
              <a:t> (</a:t>
            </a:r>
            <a:r>
              <a:rPr lang="en-US" sz="2400" dirty="0" err="1" smtClean="0"/>
              <a:t>tình</a:t>
            </a:r>
            <a:r>
              <a:rPr lang="en-US" sz="2400" dirty="0" smtClean="0"/>
              <a:t> </a:t>
            </a:r>
            <a:r>
              <a:rPr lang="en-US" sz="2400" dirty="0" err="1" smtClean="0"/>
              <a:t>dục</a:t>
            </a:r>
            <a:r>
              <a:rPr lang="en-US" sz="2400" dirty="0" smtClean="0"/>
              <a:t> – </a:t>
            </a:r>
            <a:r>
              <a:rPr lang="en-US" sz="2400" dirty="0" err="1" smtClean="0"/>
              <a:t>giải</a:t>
            </a:r>
            <a:r>
              <a:rPr lang="en-US" sz="2400" dirty="0" smtClean="0"/>
              <a:t> </a:t>
            </a:r>
            <a:r>
              <a:rPr lang="en-US" sz="2400" dirty="0" err="1" smtClean="0"/>
              <a:t>trí</a:t>
            </a:r>
            <a:r>
              <a:rPr lang="en-US" sz="2400" dirty="0" smtClean="0"/>
              <a:t>) </a:t>
            </a:r>
            <a:r>
              <a:rPr lang="en-US" sz="2400" dirty="0" err="1" smtClean="0"/>
              <a:t>để</a:t>
            </a:r>
            <a:r>
              <a:rPr lang="en-US" sz="2400" dirty="0" smtClean="0"/>
              <a:t> </a:t>
            </a:r>
            <a:r>
              <a:rPr lang="en-US" sz="2400" dirty="0" err="1" smtClean="0"/>
              <a:t>tạo</a:t>
            </a:r>
            <a:r>
              <a:rPr lang="en-US" sz="2400" dirty="0" smtClean="0"/>
              <a:t> </a:t>
            </a:r>
            <a:r>
              <a:rPr lang="en-US" sz="2400" dirty="0" err="1" smtClean="0"/>
              <a:t>thuận</a:t>
            </a:r>
            <a:r>
              <a:rPr lang="en-US" sz="2400" dirty="0" smtClean="0"/>
              <a:t> </a:t>
            </a:r>
            <a:r>
              <a:rPr lang="en-US" sz="2400" dirty="0" err="1" smtClean="0"/>
              <a:t>lợi</a:t>
            </a:r>
            <a:r>
              <a:rPr lang="en-US" sz="2400" dirty="0" smtClean="0"/>
              <a:t> </a:t>
            </a:r>
            <a:r>
              <a:rPr lang="en-US" sz="2400" dirty="0" err="1" smtClean="0"/>
              <a:t>cho</a:t>
            </a:r>
            <a:r>
              <a:rPr lang="en-US" sz="2400" dirty="0" smtClean="0"/>
              <a:t> </a:t>
            </a:r>
            <a:r>
              <a:rPr lang="en-US" sz="2400" dirty="0" err="1" smtClean="0"/>
              <a:t>chính</a:t>
            </a:r>
            <a:r>
              <a:rPr lang="en-US" sz="2400" dirty="0" smtClean="0"/>
              <a:t> </a:t>
            </a:r>
            <a:r>
              <a:rPr lang="en-US" sz="2400" dirty="0" err="1" smtClean="0"/>
              <a:t>sách</a:t>
            </a:r>
            <a:r>
              <a:rPr lang="en-US" sz="2400" dirty="0" smtClean="0"/>
              <a:t> và </a:t>
            </a:r>
            <a:r>
              <a:rPr lang="en-US" sz="2400" dirty="0" err="1" smtClean="0"/>
              <a:t>vận</a:t>
            </a:r>
            <a:r>
              <a:rPr lang="en-US" sz="2400" dirty="0" smtClean="0"/>
              <a:t> </a:t>
            </a:r>
            <a:r>
              <a:rPr lang="en-US" sz="2400" dirty="0" err="1" smtClean="0"/>
              <a:t>động</a:t>
            </a:r>
            <a:r>
              <a:rPr lang="en-US" sz="2400" dirty="0" smtClean="0"/>
              <a:t> </a:t>
            </a:r>
            <a:r>
              <a:rPr lang="en-US" sz="2400" dirty="0" err="1" smtClean="0"/>
              <a:t>giảm</a:t>
            </a:r>
            <a:r>
              <a:rPr lang="en-US" sz="2400" dirty="0" smtClean="0"/>
              <a:t> </a:t>
            </a:r>
            <a:r>
              <a:rPr lang="en-US" sz="2400" dirty="0" err="1" smtClean="0"/>
              <a:t>tác</a:t>
            </a:r>
            <a:r>
              <a:rPr lang="en-US" sz="2400" dirty="0" smtClean="0"/>
              <a:t> </a:t>
            </a:r>
            <a:r>
              <a:rPr lang="en-US" sz="2400" dirty="0" err="1" smtClean="0"/>
              <a:t>hại</a:t>
            </a:r>
            <a:endParaRPr lang="en-US" sz="2400" dirty="0" smtClean="0"/>
          </a:p>
          <a:p>
            <a:r>
              <a:rPr lang="en-US" sz="2400" dirty="0" err="1" smtClean="0"/>
              <a:t>Tham</a:t>
            </a:r>
            <a:r>
              <a:rPr lang="en-US" sz="2400" dirty="0" smtClean="0"/>
              <a:t> </a:t>
            </a:r>
            <a:r>
              <a:rPr lang="en-US" sz="2400" dirty="0" err="1" smtClean="0"/>
              <a:t>gia</a:t>
            </a:r>
            <a:r>
              <a:rPr lang="en-US" sz="2400" dirty="0" smtClean="0"/>
              <a:t> </a:t>
            </a:r>
            <a:r>
              <a:rPr lang="en-US" sz="2400" dirty="0" err="1" smtClean="0"/>
              <a:t>có</a:t>
            </a:r>
            <a:r>
              <a:rPr lang="en-US" sz="2400" dirty="0" smtClean="0"/>
              <a:t> </a:t>
            </a:r>
            <a:r>
              <a:rPr lang="en-US" sz="2400" dirty="0" err="1" smtClean="0"/>
              <a:t>điều</a:t>
            </a:r>
            <a:r>
              <a:rPr lang="en-US" sz="2400" dirty="0" smtClean="0"/>
              <a:t> </a:t>
            </a:r>
            <a:r>
              <a:rPr lang="en-US" sz="2400" dirty="0" err="1" smtClean="0"/>
              <a:t>phối</a:t>
            </a:r>
            <a:r>
              <a:rPr lang="en-US" sz="2400" dirty="0" smtClean="0"/>
              <a:t> </a:t>
            </a:r>
            <a:r>
              <a:rPr lang="en-US" sz="2400" dirty="0" err="1" smtClean="0"/>
              <a:t>với</a:t>
            </a:r>
            <a:r>
              <a:rPr lang="en-US" sz="2400" dirty="0" smtClean="0"/>
              <a:t> </a:t>
            </a:r>
            <a:r>
              <a:rPr lang="en-US" sz="2400" dirty="0" err="1" smtClean="0"/>
              <a:t>các</a:t>
            </a:r>
            <a:r>
              <a:rPr lang="en-US" sz="2400" dirty="0" smtClean="0"/>
              <a:t> </a:t>
            </a:r>
            <a:r>
              <a:rPr lang="en-US" sz="2400" dirty="0" err="1" smtClean="0"/>
              <a:t>công</a:t>
            </a:r>
            <a:r>
              <a:rPr lang="en-US" sz="2400" dirty="0" smtClean="0"/>
              <a:t> </a:t>
            </a:r>
            <a:r>
              <a:rPr lang="en-US" sz="2400" dirty="0" err="1" smtClean="0"/>
              <a:t>ty</a:t>
            </a:r>
            <a:r>
              <a:rPr lang="en-US" sz="2400" dirty="0" smtClean="0"/>
              <a:t> </a:t>
            </a:r>
            <a:r>
              <a:rPr lang="en-US" sz="2400" dirty="0" err="1" smtClean="0"/>
              <a:t>thương</a:t>
            </a:r>
            <a:r>
              <a:rPr lang="en-US" sz="2400" dirty="0" smtClean="0"/>
              <a:t> </a:t>
            </a:r>
            <a:r>
              <a:rPr lang="en-US" sz="2400" dirty="0" err="1" smtClean="0"/>
              <a:t>mại</a:t>
            </a:r>
            <a:r>
              <a:rPr lang="en-US" sz="2400" dirty="0" smtClean="0"/>
              <a:t> và </a:t>
            </a:r>
            <a:r>
              <a:rPr lang="en-US" sz="2400" dirty="0" err="1" smtClean="0"/>
              <a:t>truyền</a:t>
            </a:r>
            <a:r>
              <a:rPr lang="en-US" sz="2400" dirty="0" smtClean="0"/>
              <a:t> </a:t>
            </a:r>
            <a:r>
              <a:rPr lang="en-US" sz="2400" dirty="0" err="1" smtClean="0"/>
              <a:t>thông</a:t>
            </a:r>
            <a:r>
              <a:rPr lang="en-US" sz="2400" dirty="0" smtClean="0"/>
              <a:t> </a:t>
            </a:r>
            <a:r>
              <a:rPr lang="en-US" sz="2400" dirty="0" err="1" smtClean="0"/>
              <a:t>cho</a:t>
            </a:r>
            <a:r>
              <a:rPr lang="en-US" sz="2400" dirty="0" smtClean="0"/>
              <a:t> MSM </a:t>
            </a:r>
            <a:r>
              <a:rPr lang="en-US" sz="2400" dirty="0" err="1" smtClean="0"/>
              <a:t>tham</a:t>
            </a:r>
            <a:r>
              <a:rPr lang="en-US" sz="2400" dirty="0" smtClean="0"/>
              <a:t> </a:t>
            </a:r>
            <a:r>
              <a:rPr lang="en-US" sz="2400" dirty="0" err="1" smtClean="0"/>
              <a:t>dò</a:t>
            </a:r>
            <a:r>
              <a:rPr lang="en-US" sz="2400" dirty="0" smtClean="0"/>
              <a:t> </a:t>
            </a:r>
            <a:r>
              <a:rPr lang="en-US" sz="2400" dirty="0" err="1" smtClean="0"/>
              <a:t>khả</a:t>
            </a:r>
            <a:r>
              <a:rPr lang="en-US" sz="2400" dirty="0" smtClean="0"/>
              <a:t> </a:t>
            </a:r>
            <a:r>
              <a:rPr lang="en-US" sz="2400" dirty="0" err="1" smtClean="0"/>
              <a:t>năng</a:t>
            </a:r>
            <a:r>
              <a:rPr lang="en-US" sz="2400" dirty="0" smtClean="0"/>
              <a:t> </a:t>
            </a:r>
            <a:r>
              <a:rPr lang="en-US" sz="2400" dirty="0" err="1" smtClean="0"/>
              <a:t>đưa</a:t>
            </a:r>
            <a:r>
              <a:rPr lang="en-US" sz="2400" dirty="0" smtClean="0"/>
              <a:t> </a:t>
            </a:r>
            <a:r>
              <a:rPr lang="en-US" sz="2400" dirty="0" err="1" smtClean="0"/>
              <a:t>nâng</a:t>
            </a:r>
            <a:r>
              <a:rPr lang="en-US" sz="2400" dirty="0" smtClean="0"/>
              <a:t> cao </a:t>
            </a:r>
            <a:r>
              <a:rPr lang="en-US" sz="2400" dirty="0" err="1" smtClean="0"/>
              <a:t>sức</a:t>
            </a:r>
            <a:r>
              <a:rPr lang="en-US" sz="2400" dirty="0" smtClean="0"/>
              <a:t> </a:t>
            </a:r>
            <a:r>
              <a:rPr lang="en-US" sz="2400" dirty="0" err="1" smtClean="0"/>
              <a:t>khỏe</a:t>
            </a:r>
            <a:r>
              <a:rPr lang="en-US" sz="2400" dirty="0" smtClean="0"/>
              <a:t> và </a:t>
            </a:r>
            <a:r>
              <a:rPr lang="en-US" sz="2400" dirty="0" err="1" smtClean="0"/>
              <a:t>giảm</a:t>
            </a:r>
            <a:r>
              <a:rPr lang="en-US" sz="2400" dirty="0" smtClean="0"/>
              <a:t> </a:t>
            </a:r>
            <a:r>
              <a:rPr lang="en-US" sz="2400" dirty="0" err="1" smtClean="0"/>
              <a:t>tác</a:t>
            </a:r>
            <a:r>
              <a:rPr lang="en-US" sz="2400" dirty="0" smtClean="0"/>
              <a:t> </a:t>
            </a:r>
            <a:r>
              <a:rPr lang="en-US" sz="2400" dirty="0" err="1" smtClean="0"/>
              <a:t>hại</a:t>
            </a:r>
            <a:r>
              <a:rPr lang="en-US" sz="2400" dirty="0" smtClean="0"/>
              <a:t> </a:t>
            </a:r>
            <a:r>
              <a:rPr lang="en-US" sz="2400" dirty="0" err="1" smtClean="0"/>
              <a:t>như</a:t>
            </a:r>
            <a:r>
              <a:rPr lang="en-US" sz="2400" dirty="0" smtClean="0"/>
              <a:t> </a:t>
            </a:r>
            <a:r>
              <a:rPr lang="en-US" sz="2400" dirty="0" err="1" smtClean="0"/>
              <a:t>là</a:t>
            </a:r>
            <a:r>
              <a:rPr lang="en-US" sz="2400" dirty="0" smtClean="0"/>
              <a:t> </a:t>
            </a:r>
            <a:r>
              <a:rPr lang="en-US" sz="2400" dirty="0" err="1" smtClean="0"/>
              <a:t>trách</a:t>
            </a:r>
            <a:r>
              <a:rPr lang="en-US" sz="2400" dirty="0" smtClean="0"/>
              <a:t> </a:t>
            </a:r>
            <a:r>
              <a:rPr lang="en-US" sz="2400" dirty="0" err="1" smtClean="0"/>
              <a:t>nhiệm</a:t>
            </a:r>
            <a:r>
              <a:rPr lang="en-US" sz="2400" dirty="0" smtClean="0"/>
              <a:t> </a:t>
            </a:r>
            <a:r>
              <a:rPr lang="en-US" sz="2400" dirty="0" err="1" smtClean="0"/>
              <a:t>xã</a:t>
            </a:r>
            <a:r>
              <a:rPr lang="en-US" sz="2400" dirty="0" smtClean="0"/>
              <a:t> </a:t>
            </a:r>
            <a:r>
              <a:rPr lang="en-US" sz="2400" dirty="0" err="1" smtClean="0"/>
              <a:t>hội</a:t>
            </a:r>
            <a:r>
              <a:rPr lang="en-US" sz="2400" dirty="0" smtClean="0"/>
              <a:t> </a:t>
            </a:r>
            <a:r>
              <a:rPr lang="en-US" sz="2400" dirty="0" err="1" smtClean="0"/>
              <a:t>với</a:t>
            </a:r>
            <a:r>
              <a:rPr lang="en-US" sz="2400" dirty="0" smtClean="0"/>
              <a:t> </a:t>
            </a:r>
            <a:r>
              <a:rPr lang="en-US" sz="2400" dirty="0" err="1" smtClean="0"/>
              <a:t>người</a:t>
            </a:r>
            <a:r>
              <a:rPr lang="en-US" sz="2400" dirty="0" smtClean="0"/>
              <a:t> </a:t>
            </a:r>
            <a:r>
              <a:rPr lang="en-US" sz="2400" dirty="0" err="1" smtClean="0"/>
              <a:t>dùng</a:t>
            </a:r>
            <a:endParaRPr lang="en-US" sz="2400"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Chemsex</a:t>
            </a:r>
            <a:r>
              <a:rPr lang="en-US" dirty="0" smtClean="0"/>
              <a:t> </a:t>
            </a:r>
            <a:r>
              <a:rPr lang="en-US" dirty="0" err="1" smtClean="0"/>
              <a:t>là</a:t>
            </a:r>
            <a:r>
              <a:rPr lang="en-US" dirty="0" smtClean="0"/>
              <a:t> </a:t>
            </a:r>
            <a:r>
              <a:rPr lang="en-US" dirty="0" err="1" smtClean="0"/>
              <a:t>gì</a:t>
            </a:r>
            <a:r>
              <a:rPr lang="en-US" smtClean="0"/>
              <a:t>?</a:t>
            </a:r>
            <a:endParaRPr lang="en-US"/>
          </a:p>
        </p:txBody>
      </p:sp>
      <p:sp>
        <p:nvSpPr>
          <p:cNvPr id="3" name="Content Placeholder 2"/>
          <p:cNvSpPr>
            <a:spLocks noGrp="1"/>
          </p:cNvSpPr>
          <p:nvPr>
            <p:ph idx="1"/>
          </p:nvPr>
        </p:nvSpPr>
        <p:spPr/>
        <p:txBody>
          <a:bodyPr/>
          <a:lstStyle/>
          <a:p>
            <a:pPr>
              <a:lnSpc>
                <a:spcPct val="100000"/>
              </a:lnSpc>
              <a:spcBef>
                <a:spcPts val="1200"/>
              </a:spcBef>
            </a:pPr>
            <a:r>
              <a:rPr lang="vi-VN" sz="2800" dirty="0" smtClean="0"/>
              <a:t>'Chemsex’ là </a:t>
            </a:r>
            <a:r>
              <a:rPr lang="en-US" sz="2800" dirty="0" err="1" smtClean="0"/>
              <a:t>từ</a:t>
            </a:r>
            <a:r>
              <a:rPr lang="en-US" sz="2800" dirty="0" smtClean="0"/>
              <a:t> </a:t>
            </a:r>
            <a:r>
              <a:rPr lang="en-US" sz="2800" dirty="0" err="1" smtClean="0"/>
              <a:t>sử</a:t>
            </a:r>
            <a:r>
              <a:rPr lang="en-US" sz="2800" dirty="0" smtClean="0"/>
              <a:t> </a:t>
            </a:r>
            <a:r>
              <a:rPr lang="en-US" sz="2800" dirty="0" err="1" smtClean="0"/>
              <a:t>dụng</a:t>
            </a:r>
            <a:r>
              <a:rPr lang="en-US" sz="2800" dirty="0" smtClean="0"/>
              <a:t> </a:t>
            </a:r>
            <a:r>
              <a:rPr lang="en-US" sz="2800" dirty="0" err="1" smtClean="0"/>
              <a:t>bởi</a:t>
            </a:r>
            <a:r>
              <a:rPr lang="en-US" sz="2800" dirty="0" smtClean="0"/>
              <a:t> </a:t>
            </a:r>
            <a:r>
              <a:rPr lang="en-US" sz="2800" dirty="0" err="1" smtClean="0"/>
              <a:t>đàn</a:t>
            </a:r>
            <a:r>
              <a:rPr lang="en-US" sz="2800" dirty="0" smtClean="0"/>
              <a:t> </a:t>
            </a:r>
            <a:r>
              <a:rPr lang="en-US" sz="2800" dirty="0" err="1" smtClean="0"/>
              <a:t>ông</a:t>
            </a:r>
            <a:r>
              <a:rPr lang="en-US" sz="2800" dirty="0" smtClean="0"/>
              <a:t> </a:t>
            </a:r>
            <a:r>
              <a:rPr lang="en-US" sz="2800" dirty="0" err="1" smtClean="0"/>
              <a:t>có</a:t>
            </a:r>
            <a:r>
              <a:rPr lang="en-US" sz="2800" dirty="0" smtClean="0"/>
              <a:t> </a:t>
            </a:r>
            <a:r>
              <a:rPr lang="en-US" sz="2800" dirty="0" err="1" smtClean="0"/>
              <a:t>quan</a:t>
            </a:r>
            <a:r>
              <a:rPr lang="en-US" sz="2800" dirty="0" smtClean="0"/>
              <a:t> </a:t>
            </a:r>
            <a:r>
              <a:rPr lang="en-US" sz="2800" dirty="0" err="1" smtClean="0"/>
              <a:t>hệ</a:t>
            </a:r>
            <a:r>
              <a:rPr lang="en-US" sz="2800" dirty="0" smtClean="0"/>
              <a:t> </a:t>
            </a:r>
            <a:r>
              <a:rPr lang="en-US" sz="2800" dirty="0" err="1" smtClean="0"/>
              <a:t>đồng</a:t>
            </a:r>
            <a:r>
              <a:rPr lang="en-US" sz="2800" dirty="0" smtClean="0"/>
              <a:t> </a:t>
            </a:r>
            <a:r>
              <a:rPr lang="en-US" sz="2800" dirty="0" err="1" smtClean="0"/>
              <a:t>tính</a:t>
            </a:r>
            <a:r>
              <a:rPr lang="en-US" sz="2800" dirty="0" smtClean="0"/>
              <a:t> (gay hay bisexual) </a:t>
            </a:r>
            <a:r>
              <a:rPr lang="en-US" sz="2800" dirty="0" err="1" smtClean="0"/>
              <a:t>mô</a:t>
            </a:r>
            <a:r>
              <a:rPr lang="en-US" sz="2800" dirty="0" smtClean="0"/>
              <a:t> </a:t>
            </a:r>
            <a:r>
              <a:rPr lang="en-US" sz="2800" dirty="0" err="1" smtClean="0"/>
              <a:t>tả</a:t>
            </a:r>
            <a:r>
              <a:rPr lang="en-US" sz="2800" dirty="0" smtClean="0"/>
              <a:t> </a:t>
            </a:r>
            <a:r>
              <a:rPr lang="en-US" sz="2800" dirty="0" err="1" smtClean="0"/>
              <a:t>quan</a:t>
            </a:r>
            <a:r>
              <a:rPr lang="en-US" sz="2800" dirty="0" smtClean="0"/>
              <a:t> </a:t>
            </a:r>
            <a:r>
              <a:rPr lang="en-US" sz="2800" dirty="0" err="1" smtClean="0"/>
              <a:t>hệ</a:t>
            </a:r>
            <a:r>
              <a:rPr lang="en-US" sz="2800" dirty="0" smtClean="0"/>
              <a:t> </a:t>
            </a:r>
            <a:r>
              <a:rPr lang="en-US" sz="2800" dirty="0" err="1" smtClean="0"/>
              <a:t>tình</a:t>
            </a:r>
            <a:r>
              <a:rPr lang="en-US" sz="2800" dirty="0" smtClean="0"/>
              <a:t> </a:t>
            </a:r>
            <a:r>
              <a:rPr lang="en-US" sz="2800" dirty="0" err="1" smtClean="0"/>
              <a:t>dục</a:t>
            </a:r>
            <a:r>
              <a:rPr lang="en-US" sz="2800" dirty="0" smtClean="0"/>
              <a:t> </a:t>
            </a:r>
            <a:r>
              <a:rPr lang="en-US" sz="2800" dirty="0" err="1" smtClean="0"/>
              <a:t>khi</a:t>
            </a:r>
            <a:r>
              <a:rPr lang="en-US" sz="2800" dirty="0" smtClean="0"/>
              <a:t> </a:t>
            </a:r>
            <a:r>
              <a:rPr lang="en-US" sz="2800" dirty="0" err="1" smtClean="0"/>
              <a:t>có</a:t>
            </a:r>
            <a:r>
              <a:rPr lang="en-US" sz="2800" dirty="0" smtClean="0"/>
              <a:t> </a:t>
            </a:r>
            <a:r>
              <a:rPr lang="en-US" sz="2800" dirty="0" err="1" smtClean="0"/>
              <a:t>sự</a:t>
            </a:r>
            <a:r>
              <a:rPr lang="en-US" sz="2800" dirty="0" smtClean="0"/>
              <a:t> </a:t>
            </a:r>
            <a:r>
              <a:rPr lang="en-US" sz="2800" dirty="0" err="1" smtClean="0"/>
              <a:t>ảnh</a:t>
            </a:r>
            <a:r>
              <a:rPr lang="en-US" sz="2800" dirty="0" smtClean="0"/>
              <a:t> </a:t>
            </a:r>
            <a:r>
              <a:rPr lang="en-US" sz="2800" dirty="0" err="1" smtClean="0"/>
              <a:t>hưởng</a:t>
            </a:r>
            <a:r>
              <a:rPr lang="en-US" sz="2800" dirty="0" smtClean="0"/>
              <a:t> </a:t>
            </a:r>
            <a:r>
              <a:rPr lang="en-US" sz="2800" dirty="0" err="1" smtClean="0"/>
              <a:t>của</a:t>
            </a:r>
            <a:r>
              <a:rPr lang="en-US" sz="2800" dirty="0" smtClean="0"/>
              <a:t> ma </a:t>
            </a:r>
            <a:r>
              <a:rPr lang="en-US" sz="2800" dirty="0" err="1" smtClean="0"/>
              <a:t>túy</a:t>
            </a:r>
            <a:r>
              <a:rPr lang="en-US" sz="2800" dirty="0" smtClean="0"/>
              <a:t> (</a:t>
            </a:r>
            <a:r>
              <a:rPr lang="en-US" sz="2800" dirty="0" err="1" smtClean="0"/>
              <a:t>bất</a:t>
            </a:r>
            <a:r>
              <a:rPr lang="en-US" sz="2800" dirty="0" smtClean="0"/>
              <a:t> </a:t>
            </a:r>
            <a:r>
              <a:rPr lang="en-US" sz="2800" dirty="0" err="1" smtClean="0"/>
              <a:t>hợp</a:t>
            </a:r>
            <a:r>
              <a:rPr lang="en-US" sz="2800" dirty="0" smtClean="0"/>
              <a:t> </a:t>
            </a:r>
            <a:r>
              <a:rPr lang="en-US" sz="2800" dirty="0" err="1" smtClean="0"/>
              <a:t>pháp</a:t>
            </a:r>
            <a:r>
              <a:rPr lang="en-US" sz="2800" dirty="0" smtClean="0"/>
              <a:t>), </a:t>
            </a:r>
            <a:r>
              <a:rPr lang="en-US" sz="2800" dirty="0" err="1" smtClean="0"/>
              <a:t>sử</a:t>
            </a:r>
            <a:r>
              <a:rPr lang="en-US" sz="2800" dirty="0" smtClean="0"/>
              <a:t> </a:t>
            </a:r>
            <a:r>
              <a:rPr lang="en-US" sz="2800" dirty="0" err="1" smtClean="0"/>
              <a:t>dụng</a:t>
            </a:r>
            <a:r>
              <a:rPr lang="en-US" sz="2800" dirty="0" smtClean="0"/>
              <a:t> </a:t>
            </a:r>
            <a:r>
              <a:rPr lang="en-US" sz="2800" dirty="0" err="1" smtClean="0"/>
              <a:t>ngay</a:t>
            </a:r>
            <a:r>
              <a:rPr lang="en-US" sz="2800" dirty="0" smtClean="0"/>
              <a:t> </a:t>
            </a:r>
            <a:r>
              <a:rPr lang="en-US" sz="2800" dirty="0" err="1" smtClean="0"/>
              <a:t>trước</a:t>
            </a:r>
            <a:r>
              <a:rPr lang="en-US" sz="2800" dirty="0" smtClean="0"/>
              <a:t> </a:t>
            </a:r>
            <a:r>
              <a:rPr lang="en-US" sz="2800" dirty="0" err="1" smtClean="0"/>
              <a:t>hoặc</a:t>
            </a:r>
            <a:r>
              <a:rPr lang="en-US" sz="2800" dirty="0" smtClean="0"/>
              <a:t> trong </a:t>
            </a:r>
            <a:r>
              <a:rPr lang="en-US" sz="2800" dirty="0" err="1" smtClean="0"/>
              <a:t>lúc</a:t>
            </a:r>
            <a:r>
              <a:rPr lang="en-US" sz="2800" dirty="0" smtClean="0"/>
              <a:t> </a:t>
            </a:r>
            <a:r>
              <a:rPr lang="en-US" sz="2800" dirty="0" err="1" smtClean="0"/>
              <a:t>quan</a:t>
            </a:r>
            <a:r>
              <a:rPr lang="en-US" sz="2800" dirty="0" smtClean="0"/>
              <a:t> </a:t>
            </a:r>
            <a:r>
              <a:rPr lang="en-US" sz="2800" dirty="0" err="1" smtClean="0"/>
              <a:t>hệ</a:t>
            </a:r>
            <a:r>
              <a:rPr lang="en-US" sz="2800" dirty="0" smtClean="0"/>
              <a:t> </a:t>
            </a:r>
            <a:r>
              <a:rPr lang="en-US" sz="2800" dirty="0" err="1" smtClean="0"/>
              <a:t>tình</a:t>
            </a:r>
            <a:r>
              <a:rPr lang="en-US" sz="2800" dirty="0" smtClean="0"/>
              <a:t> </a:t>
            </a:r>
            <a:r>
              <a:rPr lang="en-US" sz="2800" dirty="0" err="1" smtClean="0"/>
              <a:t>dục</a:t>
            </a:r>
            <a:r>
              <a:rPr lang="en-US" sz="2800" dirty="0" smtClean="0"/>
              <a:t>. </a:t>
            </a:r>
            <a:r>
              <a:rPr lang="en-US" sz="2800" dirty="0" err="1" smtClean="0"/>
              <a:t>Chemsẽ</a:t>
            </a:r>
            <a:r>
              <a:rPr lang="en-US" sz="2800" dirty="0" smtClean="0"/>
              <a:t> </a:t>
            </a:r>
            <a:r>
              <a:rPr lang="en-US" sz="2800" dirty="0" err="1" smtClean="0"/>
              <a:t>được</a:t>
            </a:r>
            <a:r>
              <a:rPr lang="en-US" sz="2800" dirty="0" smtClean="0"/>
              <a:t> </a:t>
            </a:r>
            <a:r>
              <a:rPr lang="en-US" sz="2800" dirty="0" err="1" smtClean="0"/>
              <a:t>sử</a:t>
            </a:r>
            <a:r>
              <a:rPr lang="en-US" sz="2800" dirty="0" smtClean="0"/>
              <a:t> </a:t>
            </a:r>
            <a:r>
              <a:rPr lang="en-US" sz="2800" dirty="0" err="1" smtClean="0"/>
              <a:t>dụng</a:t>
            </a:r>
            <a:r>
              <a:rPr lang="en-US" sz="2800" dirty="0" smtClean="0"/>
              <a:t> </a:t>
            </a:r>
            <a:r>
              <a:rPr lang="en-US" sz="2800" dirty="0" err="1" smtClean="0"/>
              <a:t>chủ</a:t>
            </a:r>
            <a:r>
              <a:rPr lang="en-US" sz="2800" dirty="0" smtClean="0"/>
              <a:t> </a:t>
            </a:r>
            <a:r>
              <a:rPr lang="en-US" sz="2800" dirty="0" err="1" smtClean="0"/>
              <a:t>yếu</a:t>
            </a:r>
            <a:r>
              <a:rPr lang="en-US" sz="2800" dirty="0" smtClean="0"/>
              <a:t> </a:t>
            </a:r>
            <a:r>
              <a:rPr lang="en-US" sz="2800" dirty="0" err="1" smtClean="0"/>
              <a:t>bởi</a:t>
            </a:r>
            <a:r>
              <a:rPr lang="en-US" sz="2800" dirty="0" smtClean="0"/>
              <a:t> MSM ở </a:t>
            </a:r>
            <a:r>
              <a:rPr lang="en-US" sz="2800" dirty="0" err="1" smtClean="0"/>
              <a:t>châu</a:t>
            </a:r>
            <a:r>
              <a:rPr lang="en-US" sz="2800" dirty="0" smtClean="0"/>
              <a:t> </a:t>
            </a:r>
            <a:r>
              <a:rPr lang="en-US" sz="2800" dirty="0" err="1" smtClean="0"/>
              <a:t>Âu</a:t>
            </a:r>
            <a:endParaRPr lang="en-US" sz="2800" dirty="0" smtClean="0"/>
          </a:p>
          <a:p>
            <a:pPr>
              <a:lnSpc>
                <a:spcPct val="100000"/>
              </a:lnSpc>
              <a:spcBef>
                <a:spcPts val="1200"/>
              </a:spcBef>
            </a:pPr>
            <a:r>
              <a:rPr lang="vi-VN" sz="2800" dirty="0" smtClean="0"/>
              <a:t>Các thuật ngữ khác của Chemsex bao gồm </a:t>
            </a:r>
            <a:endParaRPr lang="en-US" sz="2800" dirty="0" smtClean="0"/>
          </a:p>
          <a:p>
            <a:pPr lvl="1">
              <a:lnSpc>
                <a:spcPct val="100000"/>
              </a:lnSpc>
              <a:spcBef>
                <a:spcPts val="1200"/>
              </a:spcBef>
            </a:pPr>
            <a:r>
              <a:rPr lang="vi-VN" dirty="0" smtClean="0"/>
              <a:t>PnP (Tiệc tùng và vui chơi</a:t>
            </a:r>
            <a:r>
              <a:rPr lang="en-US" dirty="0" smtClean="0"/>
              <a:t>/</a:t>
            </a:r>
            <a:r>
              <a:rPr lang="en-US" dirty="0" err="1" smtClean="0"/>
              <a:t>Tiệc</a:t>
            </a:r>
            <a:r>
              <a:rPr lang="en-US" dirty="0" smtClean="0"/>
              <a:t> </a:t>
            </a:r>
            <a:r>
              <a:rPr lang="en-US" dirty="0" err="1" smtClean="0"/>
              <a:t>rồi</a:t>
            </a:r>
            <a:r>
              <a:rPr lang="en-US" dirty="0" smtClean="0"/>
              <a:t> </a:t>
            </a:r>
            <a:r>
              <a:rPr lang="en-US" dirty="0" err="1" smtClean="0"/>
              <a:t>Chơi</a:t>
            </a:r>
            <a:r>
              <a:rPr lang="vi-VN" dirty="0" smtClean="0"/>
              <a:t>)</a:t>
            </a:r>
            <a:r>
              <a:rPr lang="en-US" dirty="0" smtClean="0"/>
              <a:t> ở Hoa </a:t>
            </a:r>
            <a:r>
              <a:rPr lang="en-US" dirty="0" err="1" smtClean="0"/>
              <a:t>Kì</a:t>
            </a:r>
            <a:endParaRPr lang="en-US" dirty="0" smtClean="0"/>
          </a:p>
          <a:p>
            <a:pPr lvl="1">
              <a:lnSpc>
                <a:spcPct val="100000"/>
              </a:lnSpc>
              <a:spcBef>
                <a:spcPts val="1200"/>
              </a:spcBef>
            </a:pPr>
            <a:r>
              <a:rPr lang="vi-VN" dirty="0" smtClean="0"/>
              <a:t>“</a:t>
            </a:r>
            <a:r>
              <a:rPr lang="en-US" dirty="0" smtClean="0"/>
              <a:t>High ‘n’ Horny</a:t>
            </a:r>
            <a:r>
              <a:rPr lang="vi-VN" dirty="0" smtClean="0"/>
              <a:t>” (</a:t>
            </a:r>
            <a:r>
              <a:rPr lang="en-US" dirty="0" err="1" smtClean="0"/>
              <a:t>Hứng</a:t>
            </a:r>
            <a:r>
              <a:rPr lang="en-US" dirty="0" smtClean="0"/>
              <a:t> và </a:t>
            </a:r>
            <a:r>
              <a:rPr lang="en-US" dirty="0" err="1" smtClean="0"/>
              <a:t>Nứng</a:t>
            </a:r>
            <a:r>
              <a:rPr lang="vi-VN" dirty="0" smtClean="0"/>
              <a:t>)</a:t>
            </a:r>
          </a:p>
          <a:p>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Sản </a:t>
            </a:r>
            <a:r>
              <a:rPr lang="en-US" sz="4000" dirty="0" err="1" smtClean="0"/>
              <a:t>xuất</a:t>
            </a:r>
            <a:r>
              <a:rPr lang="en-US" sz="4000" dirty="0" smtClean="0"/>
              <a:t> và </a:t>
            </a:r>
            <a:r>
              <a:rPr lang="en-US" sz="4000" dirty="0" err="1" smtClean="0"/>
              <a:t>phân</a:t>
            </a:r>
            <a:r>
              <a:rPr lang="en-US" sz="4000" dirty="0" smtClean="0"/>
              <a:t> </a:t>
            </a:r>
            <a:r>
              <a:rPr lang="en-US" sz="4000" dirty="0" err="1" smtClean="0"/>
              <a:t>phát</a:t>
            </a:r>
            <a:r>
              <a:rPr lang="en-US" sz="4000" dirty="0" smtClean="0"/>
              <a:t> </a:t>
            </a:r>
            <a:r>
              <a:rPr lang="en-US" sz="4000" dirty="0" err="1" smtClean="0"/>
              <a:t>các</a:t>
            </a:r>
            <a:r>
              <a:rPr lang="en-US" sz="4000" dirty="0" smtClean="0"/>
              <a:t> </a:t>
            </a:r>
            <a:r>
              <a:rPr lang="en-US" sz="4000" dirty="0" err="1" smtClean="0"/>
              <a:t>nguồn</a:t>
            </a:r>
            <a:r>
              <a:rPr lang="en-US" sz="4000" dirty="0" smtClean="0"/>
              <a:t> </a:t>
            </a:r>
            <a:r>
              <a:rPr lang="en-US" sz="4000" dirty="0" err="1" smtClean="0"/>
              <a:t>lực</a:t>
            </a:r>
            <a:r>
              <a:rPr lang="en-US" sz="4000" dirty="0" smtClean="0"/>
              <a:t> </a:t>
            </a:r>
            <a:r>
              <a:rPr lang="en-US" sz="4000" dirty="0" err="1" smtClean="0"/>
              <a:t>cung</a:t>
            </a:r>
            <a:r>
              <a:rPr lang="en-US" sz="4000" dirty="0" smtClean="0"/>
              <a:t> </a:t>
            </a:r>
            <a:r>
              <a:rPr lang="en-US" sz="4000" dirty="0" err="1" smtClean="0"/>
              <a:t>cấp</a:t>
            </a:r>
            <a:r>
              <a:rPr lang="en-US" sz="4000" dirty="0" smtClean="0"/>
              <a:t> </a:t>
            </a:r>
            <a:r>
              <a:rPr lang="en-US" sz="4000" dirty="0" err="1" smtClean="0"/>
              <a:t>thông</a:t>
            </a:r>
            <a:r>
              <a:rPr lang="en-US" sz="4000" dirty="0" smtClean="0"/>
              <a:t> tin </a:t>
            </a:r>
            <a:r>
              <a:rPr lang="en-US" sz="4000" dirty="0" err="1" smtClean="0"/>
              <a:t>giảm</a:t>
            </a:r>
            <a:r>
              <a:rPr lang="en-US" sz="4000" dirty="0" smtClean="0"/>
              <a:t> </a:t>
            </a:r>
            <a:r>
              <a:rPr lang="en-US" sz="4000" dirty="0" err="1" smtClean="0"/>
              <a:t>tác</a:t>
            </a:r>
            <a:r>
              <a:rPr lang="en-US" sz="4000" dirty="0" smtClean="0"/>
              <a:t> </a:t>
            </a:r>
            <a:r>
              <a:rPr lang="en-US" sz="4000" dirty="0" err="1" smtClean="0"/>
              <a:t>hại</a:t>
            </a:r>
            <a:r>
              <a:rPr lang="en-US" sz="4000" dirty="0" smtClean="0"/>
              <a:t/>
            </a:r>
            <a:br>
              <a:rPr lang="en-US" sz="4000" dirty="0" smtClean="0"/>
            </a:br>
            <a:endParaRPr lang="en-US" dirty="0"/>
          </a:p>
        </p:txBody>
      </p:sp>
      <p:sp>
        <p:nvSpPr>
          <p:cNvPr id="3" name="Content Placeholder 2"/>
          <p:cNvSpPr>
            <a:spLocks noGrp="1"/>
          </p:cNvSpPr>
          <p:nvPr>
            <p:ph idx="1"/>
          </p:nvPr>
        </p:nvSpPr>
        <p:spPr/>
        <p:txBody>
          <a:bodyPr/>
          <a:lstStyle/>
          <a:p>
            <a:r>
              <a:rPr lang="en-US" dirty="0" err="1" smtClean="0"/>
              <a:t>Nhận</a:t>
            </a:r>
            <a:r>
              <a:rPr lang="en-US" dirty="0" smtClean="0"/>
              <a:t> </a:t>
            </a:r>
            <a:r>
              <a:rPr lang="en-US" dirty="0" err="1" smtClean="0"/>
              <a:t>biết</a:t>
            </a:r>
            <a:r>
              <a:rPr lang="en-US" dirty="0" smtClean="0"/>
              <a:t> </a:t>
            </a:r>
            <a:r>
              <a:rPr lang="en-US" dirty="0" err="1" smtClean="0"/>
              <a:t>tác</a:t>
            </a:r>
            <a:r>
              <a:rPr lang="en-US" dirty="0" smtClean="0"/>
              <a:t> </a:t>
            </a:r>
            <a:r>
              <a:rPr lang="en-US" dirty="0" err="1" smtClean="0"/>
              <a:t>hại</a:t>
            </a:r>
            <a:r>
              <a:rPr lang="en-US" dirty="0" smtClean="0"/>
              <a:t> </a:t>
            </a:r>
            <a:r>
              <a:rPr lang="en-US" dirty="0" err="1" smtClean="0"/>
              <a:t>của</a:t>
            </a:r>
            <a:r>
              <a:rPr lang="en-US" dirty="0" smtClean="0"/>
              <a:t> ma </a:t>
            </a:r>
            <a:r>
              <a:rPr lang="en-US" dirty="0" err="1" smtClean="0"/>
              <a:t>túy</a:t>
            </a:r>
            <a:endParaRPr lang="en-US" dirty="0" smtClean="0"/>
          </a:p>
          <a:p>
            <a:r>
              <a:rPr lang="en-US" dirty="0" err="1" smtClean="0"/>
              <a:t>Thực</a:t>
            </a:r>
            <a:r>
              <a:rPr lang="en-US" dirty="0" smtClean="0"/>
              <a:t> </a:t>
            </a:r>
            <a:r>
              <a:rPr lang="en-US" dirty="0" err="1" smtClean="0"/>
              <a:t>hành</a:t>
            </a:r>
            <a:r>
              <a:rPr lang="en-US" dirty="0" smtClean="0"/>
              <a:t> </a:t>
            </a:r>
            <a:r>
              <a:rPr lang="en-US" dirty="0" err="1" smtClean="0"/>
              <a:t>sử</a:t>
            </a:r>
            <a:r>
              <a:rPr lang="en-US" dirty="0" smtClean="0"/>
              <a:t> </a:t>
            </a:r>
            <a:r>
              <a:rPr lang="en-US" dirty="0" err="1" smtClean="0"/>
              <a:t>dụng</a:t>
            </a:r>
            <a:r>
              <a:rPr lang="en-US" dirty="0" smtClean="0"/>
              <a:t> ma </a:t>
            </a:r>
            <a:r>
              <a:rPr lang="en-US" dirty="0" err="1" smtClean="0"/>
              <a:t>túy</a:t>
            </a:r>
            <a:r>
              <a:rPr lang="en-US" dirty="0" smtClean="0"/>
              <a:t> an </a:t>
            </a:r>
            <a:r>
              <a:rPr lang="en-US" dirty="0" err="1" smtClean="0"/>
              <a:t>toàn</a:t>
            </a:r>
            <a:endParaRPr lang="en-US" dirty="0" smtClean="0"/>
          </a:p>
          <a:p>
            <a:r>
              <a:rPr lang="en-US" dirty="0" err="1" smtClean="0"/>
              <a:t>Kĩ</a:t>
            </a:r>
            <a:r>
              <a:rPr lang="en-US" dirty="0" smtClean="0"/>
              <a:t> </a:t>
            </a:r>
            <a:r>
              <a:rPr lang="en-US" dirty="0" err="1" smtClean="0"/>
              <a:t>năng</a:t>
            </a:r>
            <a:r>
              <a:rPr lang="en-US" dirty="0" smtClean="0"/>
              <a:t> </a:t>
            </a:r>
            <a:r>
              <a:rPr lang="en-US" dirty="0" err="1" smtClean="0"/>
              <a:t>thương</a:t>
            </a:r>
            <a:r>
              <a:rPr lang="en-US" dirty="0" smtClean="0"/>
              <a:t> </a:t>
            </a:r>
            <a:r>
              <a:rPr lang="en-US" dirty="0" err="1" smtClean="0"/>
              <a:t>thuyết</a:t>
            </a:r>
            <a:r>
              <a:rPr lang="en-US" dirty="0" smtClean="0"/>
              <a:t> và </a:t>
            </a:r>
            <a:r>
              <a:rPr lang="en-US" dirty="0" err="1" smtClean="0"/>
              <a:t>tình</a:t>
            </a:r>
            <a:r>
              <a:rPr lang="en-US" dirty="0" smtClean="0"/>
              <a:t> </a:t>
            </a:r>
            <a:r>
              <a:rPr lang="en-US" dirty="0" err="1" smtClean="0"/>
              <a:t>dục</a:t>
            </a:r>
            <a:r>
              <a:rPr lang="en-US" dirty="0" smtClean="0"/>
              <a:t> an </a:t>
            </a:r>
            <a:r>
              <a:rPr lang="en-US" dirty="0" err="1" smtClean="0"/>
              <a:t>toàn</a:t>
            </a:r>
            <a:endParaRPr lang="en-US" dirty="0" smtClean="0"/>
          </a:p>
          <a:p>
            <a:r>
              <a:rPr lang="vi-VN" dirty="0" smtClean="0"/>
              <a:t>Đồng thuận, tôn trọng người khác và giảm thiêu bóc lột tình dục </a:t>
            </a:r>
            <a:endParaRPr lang="en-US" dirty="0" smtClean="0"/>
          </a:p>
          <a:p>
            <a:r>
              <a:rPr lang="vi-VN" dirty="0" smtClean="0"/>
              <a:t>Các </a:t>
            </a:r>
            <a:r>
              <a:rPr lang="vi-VN" dirty="0" smtClean="0"/>
              <a:t>bệnh lây truyền qua đường tình dục (STI), HIV, viêm gan C (HCV) và viêm gan B (HBV</a:t>
            </a:r>
            <a:r>
              <a:rPr lang="vi-VN" dirty="0" smtClean="0"/>
              <a:t>)</a:t>
            </a:r>
            <a:r>
              <a:rPr lang="en-US" dirty="0" smtClean="0"/>
              <a:t>: </a:t>
            </a:r>
            <a:r>
              <a:rPr lang="en-US" dirty="0" err="1" smtClean="0"/>
              <a:t>phòng</a:t>
            </a:r>
            <a:r>
              <a:rPr lang="en-US" dirty="0" smtClean="0"/>
              <a:t> </a:t>
            </a:r>
            <a:r>
              <a:rPr lang="en-US" dirty="0" err="1" smtClean="0"/>
              <a:t>ngừa</a:t>
            </a:r>
            <a:r>
              <a:rPr lang="en-US" dirty="0" smtClean="0"/>
              <a:t>, </a:t>
            </a:r>
            <a:r>
              <a:rPr lang="en-US" dirty="0" err="1" smtClean="0"/>
              <a:t>quản</a:t>
            </a:r>
            <a:r>
              <a:rPr lang="en-US" dirty="0" smtClean="0"/>
              <a:t> lí và </a:t>
            </a:r>
            <a:r>
              <a:rPr lang="en-US" dirty="0" err="1" smtClean="0"/>
              <a:t>điều</a:t>
            </a:r>
            <a:r>
              <a:rPr lang="en-US" dirty="0" smtClean="0"/>
              <a:t> </a:t>
            </a:r>
            <a:r>
              <a:rPr lang="en-US" dirty="0" err="1" smtClean="0"/>
              <a:t>trị</a:t>
            </a:r>
            <a:r>
              <a:rPr lang="en-US" dirty="0" smtClean="0"/>
              <a:t>.</a:t>
            </a:r>
            <a:endParaRPr lang="en-US" dirty="0" smtClean="0"/>
          </a:p>
          <a:p>
            <a:r>
              <a:rPr lang="vi-VN" dirty="0" smtClean="0"/>
              <a:t>Cơ </a:t>
            </a:r>
            <a:r>
              <a:rPr lang="vi-VN" dirty="0" smtClean="0"/>
              <a:t>hội kết nối cộng đồng và mạng xã hội không kết hợp sử dụng ma túy với tình dục</a:t>
            </a:r>
          </a:p>
          <a:p>
            <a:r>
              <a:rPr lang="vi-VN" dirty="0" smtClean="0"/>
              <a:t> </a:t>
            </a:r>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Sản </a:t>
            </a:r>
            <a:r>
              <a:rPr lang="en-US" sz="3600" dirty="0" err="1" smtClean="0"/>
              <a:t>xuất</a:t>
            </a:r>
            <a:r>
              <a:rPr lang="en-US" sz="3600" dirty="0" smtClean="0"/>
              <a:t> và </a:t>
            </a:r>
            <a:r>
              <a:rPr lang="en-US" sz="3600" dirty="0" err="1" smtClean="0"/>
              <a:t>phân</a:t>
            </a:r>
            <a:r>
              <a:rPr lang="en-US" sz="3600" dirty="0" smtClean="0"/>
              <a:t> </a:t>
            </a:r>
            <a:r>
              <a:rPr lang="en-US" sz="3600" dirty="0" err="1" smtClean="0"/>
              <a:t>phát</a:t>
            </a:r>
            <a:r>
              <a:rPr lang="en-US" sz="3600" dirty="0" smtClean="0"/>
              <a:t> </a:t>
            </a:r>
            <a:r>
              <a:rPr lang="en-US" sz="3600" dirty="0" err="1" smtClean="0"/>
              <a:t>các</a:t>
            </a:r>
            <a:r>
              <a:rPr lang="en-US" sz="3600" dirty="0" smtClean="0"/>
              <a:t> </a:t>
            </a:r>
            <a:r>
              <a:rPr lang="en-US" sz="3600" dirty="0" err="1" smtClean="0"/>
              <a:t>nguồn</a:t>
            </a:r>
            <a:r>
              <a:rPr lang="en-US" sz="3600" dirty="0" smtClean="0"/>
              <a:t> </a:t>
            </a:r>
            <a:r>
              <a:rPr lang="en-US" sz="3600" dirty="0" err="1" smtClean="0"/>
              <a:t>lực</a:t>
            </a:r>
            <a:r>
              <a:rPr lang="en-US" sz="3600" dirty="0" smtClean="0"/>
              <a:t> </a:t>
            </a:r>
            <a:r>
              <a:rPr lang="en-US" sz="3600" dirty="0" err="1" smtClean="0"/>
              <a:t>cung</a:t>
            </a:r>
            <a:r>
              <a:rPr lang="en-US" sz="3600" dirty="0" smtClean="0"/>
              <a:t> </a:t>
            </a:r>
            <a:r>
              <a:rPr lang="en-US" sz="3600" dirty="0" err="1" smtClean="0"/>
              <a:t>cấp</a:t>
            </a:r>
            <a:r>
              <a:rPr lang="en-US" sz="3600" dirty="0" smtClean="0"/>
              <a:t> </a:t>
            </a:r>
            <a:r>
              <a:rPr lang="en-US" sz="3600" dirty="0" err="1" smtClean="0"/>
              <a:t>thông</a:t>
            </a:r>
            <a:r>
              <a:rPr lang="en-US" sz="3600" dirty="0" smtClean="0"/>
              <a:t> tin </a:t>
            </a:r>
            <a:r>
              <a:rPr lang="en-US" sz="3600" dirty="0" err="1" smtClean="0"/>
              <a:t>giảm</a:t>
            </a:r>
            <a:r>
              <a:rPr lang="en-US" sz="3600" dirty="0" smtClean="0"/>
              <a:t> </a:t>
            </a:r>
            <a:r>
              <a:rPr lang="en-US" sz="3600" dirty="0" err="1" smtClean="0"/>
              <a:t>tác</a:t>
            </a:r>
            <a:r>
              <a:rPr lang="en-US" sz="3600" dirty="0" smtClean="0"/>
              <a:t> </a:t>
            </a:r>
            <a:r>
              <a:rPr lang="en-US" sz="3600" dirty="0" err="1" smtClean="0"/>
              <a:t>hại</a:t>
            </a:r>
            <a:endParaRPr lang="en-US" dirty="0"/>
          </a:p>
        </p:txBody>
      </p:sp>
      <p:sp>
        <p:nvSpPr>
          <p:cNvPr id="3" name="Content Placeholder 2"/>
          <p:cNvSpPr>
            <a:spLocks noGrp="1"/>
          </p:cNvSpPr>
          <p:nvPr>
            <p:ph idx="1"/>
          </p:nvPr>
        </p:nvSpPr>
        <p:spPr/>
        <p:txBody>
          <a:bodyPr/>
          <a:lstStyle/>
          <a:p>
            <a:r>
              <a:rPr lang="vi-VN" dirty="0" smtClean="0"/>
              <a:t>Quan hệ tình dục thỏa mãn và mà vẫn an toàn</a:t>
            </a:r>
            <a:endParaRPr lang="en-US" dirty="0" smtClean="0"/>
          </a:p>
          <a:p>
            <a:r>
              <a:rPr lang="vi-VN" dirty="0" smtClean="0"/>
              <a:t>Xử lý các tình huống khẩn cấp liên quan đến ma túy</a:t>
            </a:r>
          </a:p>
          <a:p>
            <a:r>
              <a:rPr lang="vi-VN" dirty="0" smtClean="0"/>
              <a:t>Kỳ thị liên quan đến HIV và các vấn đề liên quan đến tiết lộ tình trạng HIV và/hoặc sử dụng ma túy</a:t>
            </a:r>
          </a:p>
          <a:p>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a:t>
            </a:r>
            <a:r>
              <a:rPr lang="en-US" dirty="0" err="1" smtClean="0"/>
              <a:t>thiệp</a:t>
            </a:r>
            <a:r>
              <a:rPr lang="en-US" dirty="0" smtClean="0"/>
              <a:t> </a:t>
            </a:r>
            <a:r>
              <a:rPr lang="en-US" dirty="0" err="1" smtClean="0"/>
              <a:t>giảm</a:t>
            </a:r>
            <a:r>
              <a:rPr lang="en-US" dirty="0" smtClean="0"/>
              <a:t> </a:t>
            </a:r>
            <a:r>
              <a:rPr lang="en-US" dirty="0" err="1" smtClean="0"/>
              <a:t>tác</a:t>
            </a:r>
            <a:r>
              <a:rPr lang="en-US" dirty="0" smtClean="0"/>
              <a:t> </a:t>
            </a:r>
            <a:r>
              <a:rPr lang="en-US" dirty="0" err="1" smtClean="0"/>
              <a:t>hại</a:t>
            </a:r>
            <a:endParaRPr lang="en-US" dirty="0"/>
          </a:p>
        </p:txBody>
      </p:sp>
      <p:sp>
        <p:nvSpPr>
          <p:cNvPr id="3" name="Content Placeholder 2"/>
          <p:cNvSpPr>
            <a:spLocks noGrp="1"/>
          </p:cNvSpPr>
          <p:nvPr>
            <p:ph idx="1"/>
          </p:nvPr>
        </p:nvSpPr>
        <p:spPr/>
        <p:txBody>
          <a:bodyPr/>
          <a:lstStyle/>
          <a:p>
            <a:r>
              <a:rPr lang="en-US" sz="2400" dirty="0" smtClean="0">
                <a:solidFill>
                  <a:srgbClr val="FFC000"/>
                </a:solidFill>
              </a:rPr>
              <a:t>Sản </a:t>
            </a:r>
            <a:r>
              <a:rPr lang="en-US" sz="2400" dirty="0" err="1" smtClean="0">
                <a:solidFill>
                  <a:srgbClr val="FFC000"/>
                </a:solidFill>
              </a:rPr>
              <a:t>xuất</a:t>
            </a:r>
            <a:r>
              <a:rPr lang="en-US" sz="2400" dirty="0" smtClean="0">
                <a:solidFill>
                  <a:srgbClr val="FFC000"/>
                </a:solidFill>
              </a:rPr>
              <a:t> và </a:t>
            </a:r>
            <a:r>
              <a:rPr lang="en-US" sz="2400" dirty="0" err="1" smtClean="0">
                <a:solidFill>
                  <a:srgbClr val="FFC000"/>
                </a:solidFill>
              </a:rPr>
              <a:t>phân</a:t>
            </a:r>
            <a:r>
              <a:rPr lang="en-US" sz="2400" dirty="0" smtClean="0">
                <a:solidFill>
                  <a:srgbClr val="FFC000"/>
                </a:solidFill>
              </a:rPr>
              <a:t> </a:t>
            </a:r>
            <a:r>
              <a:rPr lang="en-US" sz="2400" dirty="0" err="1" smtClean="0">
                <a:solidFill>
                  <a:srgbClr val="FFC000"/>
                </a:solidFill>
              </a:rPr>
              <a:t>phát</a:t>
            </a:r>
            <a:r>
              <a:rPr lang="en-US" sz="2400" dirty="0" smtClean="0">
                <a:solidFill>
                  <a:srgbClr val="FFC000"/>
                </a:solidFill>
              </a:rPr>
              <a:t> </a:t>
            </a:r>
            <a:r>
              <a:rPr lang="en-US" sz="2400" dirty="0" err="1" smtClean="0">
                <a:solidFill>
                  <a:srgbClr val="FFC000"/>
                </a:solidFill>
              </a:rPr>
              <a:t>các</a:t>
            </a:r>
            <a:r>
              <a:rPr lang="en-US" sz="2400" dirty="0" smtClean="0">
                <a:solidFill>
                  <a:srgbClr val="FFC000"/>
                </a:solidFill>
              </a:rPr>
              <a:t> </a:t>
            </a:r>
            <a:r>
              <a:rPr lang="en-US" sz="2400" dirty="0" err="1" smtClean="0">
                <a:solidFill>
                  <a:srgbClr val="FFC000"/>
                </a:solidFill>
              </a:rPr>
              <a:t>nguồn</a:t>
            </a:r>
            <a:r>
              <a:rPr lang="en-US" sz="2400" dirty="0" smtClean="0">
                <a:solidFill>
                  <a:srgbClr val="FFC000"/>
                </a:solidFill>
              </a:rPr>
              <a:t> </a:t>
            </a:r>
            <a:r>
              <a:rPr lang="en-US" sz="2400" dirty="0" err="1" smtClean="0">
                <a:solidFill>
                  <a:srgbClr val="FFC000"/>
                </a:solidFill>
              </a:rPr>
              <a:t>lực</a:t>
            </a:r>
            <a:r>
              <a:rPr lang="en-US" sz="2400" dirty="0" smtClean="0">
                <a:solidFill>
                  <a:srgbClr val="FFC000"/>
                </a:solidFill>
              </a:rPr>
              <a:t> </a:t>
            </a:r>
            <a:r>
              <a:rPr lang="en-US" sz="2400" dirty="0" err="1" smtClean="0">
                <a:solidFill>
                  <a:srgbClr val="FFC000"/>
                </a:solidFill>
              </a:rPr>
              <a:t>cung</a:t>
            </a:r>
            <a:r>
              <a:rPr lang="en-US" sz="2400" dirty="0" smtClean="0">
                <a:solidFill>
                  <a:srgbClr val="FFC000"/>
                </a:solidFill>
              </a:rPr>
              <a:t> </a:t>
            </a:r>
            <a:r>
              <a:rPr lang="en-US" sz="2400" dirty="0" err="1" smtClean="0">
                <a:solidFill>
                  <a:srgbClr val="FFC000"/>
                </a:solidFill>
              </a:rPr>
              <a:t>cấp</a:t>
            </a:r>
            <a:r>
              <a:rPr lang="en-US" sz="2400" dirty="0" smtClean="0">
                <a:solidFill>
                  <a:srgbClr val="FFC000"/>
                </a:solidFill>
              </a:rPr>
              <a:t> </a:t>
            </a:r>
            <a:r>
              <a:rPr lang="en-US" sz="2400" dirty="0" err="1" smtClean="0">
                <a:solidFill>
                  <a:srgbClr val="FFC000"/>
                </a:solidFill>
              </a:rPr>
              <a:t>thông</a:t>
            </a:r>
            <a:r>
              <a:rPr lang="en-US" sz="2400" dirty="0" smtClean="0">
                <a:solidFill>
                  <a:srgbClr val="FFC000"/>
                </a:solidFill>
              </a:rPr>
              <a:t> tin </a:t>
            </a:r>
            <a:r>
              <a:rPr lang="en-US" sz="2400" dirty="0" err="1" smtClean="0">
                <a:solidFill>
                  <a:srgbClr val="FFC000"/>
                </a:solidFill>
              </a:rPr>
              <a:t>giảm</a:t>
            </a:r>
            <a:r>
              <a:rPr lang="en-US" sz="2400" dirty="0" smtClean="0">
                <a:solidFill>
                  <a:srgbClr val="FFC000"/>
                </a:solidFill>
              </a:rPr>
              <a:t> </a:t>
            </a:r>
            <a:r>
              <a:rPr lang="en-US" sz="2400" dirty="0" err="1" smtClean="0">
                <a:solidFill>
                  <a:srgbClr val="FFC000"/>
                </a:solidFill>
              </a:rPr>
              <a:t>tác</a:t>
            </a:r>
            <a:r>
              <a:rPr lang="en-US" sz="2400" dirty="0" smtClean="0">
                <a:solidFill>
                  <a:srgbClr val="FFC000"/>
                </a:solidFill>
              </a:rPr>
              <a:t> </a:t>
            </a:r>
            <a:r>
              <a:rPr lang="en-US" sz="2400" dirty="0" err="1" smtClean="0">
                <a:solidFill>
                  <a:srgbClr val="FFC000"/>
                </a:solidFill>
              </a:rPr>
              <a:t>hại</a:t>
            </a:r>
            <a:endParaRPr lang="en-US" sz="2400" dirty="0" smtClean="0">
              <a:solidFill>
                <a:srgbClr val="FFC000"/>
              </a:solidFill>
            </a:endParaRPr>
          </a:p>
          <a:p>
            <a:r>
              <a:rPr lang="en-US" sz="2400" dirty="0" err="1" smtClean="0">
                <a:solidFill>
                  <a:srgbClr val="FF0000"/>
                </a:solidFill>
              </a:rPr>
              <a:t>Đảm</a:t>
            </a:r>
            <a:r>
              <a:rPr lang="en-US" sz="2400" dirty="0" smtClean="0">
                <a:solidFill>
                  <a:srgbClr val="FF0000"/>
                </a:solidFill>
              </a:rPr>
              <a:t> </a:t>
            </a:r>
            <a:r>
              <a:rPr lang="en-US" sz="2400" dirty="0" err="1" smtClean="0">
                <a:solidFill>
                  <a:srgbClr val="FF0000"/>
                </a:solidFill>
              </a:rPr>
              <a:t>bảo</a:t>
            </a:r>
            <a:r>
              <a:rPr lang="en-US" sz="2400" dirty="0" smtClean="0">
                <a:solidFill>
                  <a:srgbClr val="FF0000"/>
                </a:solidFill>
              </a:rPr>
              <a:t> </a:t>
            </a:r>
            <a:r>
              <a:rPr lang="en-US" sz="2400" dirty="0" err="1" smtClean="0">
                <a:solidFill>
                  <a:srgbClr val="FF0000"/>
                </a:solidFill>
              </a:rPr>
              <a:t>tiếp</a:t>
            </a:r>
            <a:r>
              <a:rPr lang="en-US" sz="2400" dirty="0" smtClean="0">
                <a:solidFill>
                  <a:srgbClr val="FF0000"/>
                </a:solidFill>
              </a:rPr>
              <a:t> </a:t>
            </a:r>
            <a:r>
              <a:rPr lang="en-US" sz="2400" dirty="0" err="1" smtClean="0">
                <a:solidFill>
                  <a:srgbClr val="FF0000"/>
                </a:solidFill>
              </a:rPr>
              <a:t>cận</a:t>
            </a:r>
            <a:r>
              <a:rPr lang="en-US" sz="2400" dirty="0" smtClean="0">
                <a:solidFill>
                  <a:srgbClr val="FF0000"/>
                </a:solidFill>
              </a:rPr>
              <a:t> </a:t>
            </a:r>
            <a:r>
              <a:rPr lang="en-US" sz="2400" dirty="0" err="1" smtClean="0">
                <a:solidFill>
                  <a:srgbClr val="FF0000"/>
                </a:solidFill>
              </a:rPr>
              <a:t>cho</a:t>
            </a:r>
            <a:r>
              <a:rPr lang="en-US" sz="2400" dirty="0" smtClean="0">
                <a:solidFill>
                  <a:srgbClr val="FF0000"/>
                </a:solidFill>
              </a:rPr>
              <a:t> </a:t>
            </a:r>
            <a:r>
              <a:rPr lang="en-US" sz="2400" dirty="0" err="1" smtClean="0">
                <a:solidFill>
                  <a:srgbClr val="FF0000"/>
                </a:solidFill>
              </a:rPr>
              <a:t>các</a:t>
            </a:r>
            <a:r>
              <a:rPr lang="en-US" sz="2400" dirty="0" smtClean="0">
                <a:solidFill>
                  <a:srgbClr val="FF0000"/>
                </a:solidFill>
              </a:rPr>
              <a:t> </a:t>
            </a:r>
            <a:r>
              <a:rPr lang="en-US" sz="2400" dirty="0" err="1" smtClean="0">
                <a:solidFill>
                  <a:srgbClr val="FF0000"/>
                </a:solidFill>
              </a:rPr>
              <a:t>dịch</a:t>
            </a:r>
            <a:r>
              <a:rPr lang="en-US" sz="2400" dirty="0" smtClean="0">
                <a:solidFill>
                  <a:srgbClr val="FF0000"/>
                </a:solidFill>
              </a:rPr>
              <a:t> </a:t>
            </a:r>
            <a:r>
              <a:rPr lang="en-US" sz="2400" dirty="0" err="1" smtClean="0">
                <a:solidFill>
                  <a:srgbClr val="FF0000"/>
                </a:solidFill>
              </a:rPr>
              <a:t>vụ</a:t>
            </a:r>
            <a:r>
              <a:rPr lang="en-US" sz="2400" dirty="0" smtClean="0">
                <a:solidFill>
                  <a:srgbClr val="FF0000"/>
                </a:solidFill>
              </a:rPr>
              <a:t> ma </a:t>
            </a:r>
            <a:r>
              <a:rPr lang="en-US" sz="2400" dirty="0" err="1" smtClean="0">
                <a:solidFill>
                  <a:srgbClr val="FF0000"/>
                </a:solidFill>
              </a:rPr>
              <a:t>túy</a:t>
            </a:r>
            <a:r>
              <a:rPr lang="en-US" sz="2400" dirty="0" smtClean="0">
                <a:solidFill>
                  <a:srgbClr val="FF0000"/>
                </a:solidFill>
              </a:rPr>
              <a:t> và </a:t>
            </a:r>
            <a:r>
              <a:rPr lang="en-US" sz="2400" dirty="0" err="1" smtClean="0">
                <a:solidFill>
                  <a:srgbClr val="FF0000"/>
                </a:solidFill>
              </a:rPr>
              <a:t>tình</a:t>
            </a:r>
            <a:r>
              <a:rPr lang="en-US" sz="2400" dirty="0" smtClean="0">
                <a:solidFill>
                  <a:srgbClr val="FF0000"/>
                </a:solidFill>
              </a:rPr>
              <a:t> </a:t>
            </a:r>
            <a:r>
              <a:rPr lang="en-US" sz="2400" dirty="0" err="1" smtClean="0">
                <a:solidFill>
                  <a:srgbClr val="FF0000"/>
                </a:solidFill>
              </a:rPr>
              <a:t>dục</a:t>
            </a:r>
            <a:r>
              <a:rPr lang="en-US" sz="2400" dirty="0" smtClean="0">
                <a:solidFill>
                  <a:srgbClr val="FF0000"/>
                </a:solidFill>
              </a:rPr>
              <a:t> </a:t>
            </a:r>
            <a:r>
              <a:rPr lang="en-US" sz="2400" dirty="0" err="1" smtClean="0">
                <a:solidFill>
                  <a:srgbClr val="FF0000"/>
                </a:solidFill>
              </a:rPr>
              <a:t>thân</a:t>
            </a:r>
            <a:r>
              <a:rPr lang="en-US" sz="2400" dirty="0" smtClean="0">
                <a:solidFill>
                  <a:srgbClr val="FF0000"/>
                </a:solidFill>
              </a:rPr>
              <a:t> </a:t>
            </a:r>
            <a:r>
              <a:rPr lang="en-US" sz="2400" dirty="0" err="1" smtClean="0">
                <a:solidFill>
                  <a:srgbClr val="FF0000"/>
                </a:solidFill>
              </a:rPr>
              <a:t>thiện</a:t>
            </a:r>
            <a:r>
              <a:rPr lang="en-US" sz="2400" dirty="0" smtClean="0">
                <a:solidFill>
                  <a:srgbClr val="FF0000"/>
                </a:solidFill>
              </a:rPr>
              <a:t> </a:t>
            </a:r>
            <a:r>
              <a:rPr lang="en-US" sz="2400" dirty="0" err="1" smtClean="0">
                <a:solidFill>
                  <a:srgbClr val="FF0000"/>
                </a:solidFill>
              </a:rPr>
              <a:t>với</a:t>
            </a:r>
            <a:r>
              <a:rPr lang="en-US" sz="2400" dirty="0" smtClean="0">
                <a:solidFill>
                  <a:srgbClr val="FF0000"/>
                </a:solidFill>
              </a:rPr>
              <a:t> MSM </a:t>
            </a:r>
            <a:r>
              <a:rPr lang="en-US" sz="2400" dirty="0" err="1" smtClean="0">
                <a:solidFill>
                  <a:srgbClr val="FF0000"/>
                </a:solidFill>
              </a:rPr>
              <a:t>để</a:t>
            </a:r>
            <a:r>
              <a:rPr lang="en-US" sz="2400" dirty="0" smtClean="0">
                <a:solidFill>
                  <a:srgbClr val="FF0000"/>
                </a:solidFill>
              </a:rPr>
              <a:t> </a:t>
            </a:r>
            <a:r>
              <a:rPr lang="en-US" sz="2400" dirty="0" err="1" smtClean="0">
                <a:solidFill>
                  <a:srgbClr val="FF0000"/>
                </a:solidFill>
              </a:rPr>
              <a:t>giải</a:t>
            </a:r>
            <a:r>
              <a:rPr lang="en-US" sz="2400" dirty="0" smtClean="0">
                <a:solidFill>
                  <a:srgbClr val="FF0000"/>
                </a:solidFill>
              </a:rPr>
              <a:t> </a:t>
            </a:r>
            <a:r>
              <a:rPr lang="en-US" sz="2400" dirty="0" err="1" smtClean="0">
                <a:solidFill>
                  <a:srgbClr val="FF0000"/>
                </a:solidFill>
              </a:rPr>
              <a:t>quyết</a:t>
            </a:r>
            <a:r>
              <a:rPr lang="en-US" sz="2400" dirty="0" smtClean="0">
                <a:solidFill>
                  <a:srgbClr val="FF0000"/>
                </a:solidFill>
              </a:rPr>
              <a:t> </a:t>
            </a:r>
            <a:r>
              <a:rPr lang="en-US" sz="2400" dirty="0" err="1" smtClean="0">
                <a:solidFill>
                  <a:srgbClr val="FF0000"/>
                </a:solidFill>
              </a:rPr>
              <a:t>các</a:t>
            </a:r>
            <a:r>
              <a:rPr lang="en-US" sz="2400" dirty="0" smtClean="0">
                <a:solidFill>
                  <a:srgbClr val="FF0000"/>
                </a:solidFill>
              </a:rPr>
              <a:t> </a:t>
            </a:r>
            <a:r>
              <a:rPr lang="en-US" sz="2400" dirty="0" err="1" smtClean="0">
                <a:solidFill>
                  <a:srgbClr val="FF0000"/>
                </a:solidFill>
              </a:rPr>
              <a:t>khía</a:t>
            </a:r>
            <a:r>
              <a:rPr lang="en-US" sz="2400" dirty="0" smtClean="0">
                <a:solidFill>
                  <a:srgbClr val="FF0000"/>
                </a:solidFill>
              </a:rPr>
              <a:t> </a:t>
            </a:r>
            <a:r>
              <a:rPr lang="en-US" sz="2400" dirty="0" err="1" smtClean="0">
                <a:solidFill>
                  <a:srgbClr val="FF0000"/>
                </a:solidFill>
              </a:rPr>
              <a:t>cạnh</a:t>
            </a:r>
            <a:r>
              <a:rPr lang="en-US" sz="2400" dirty="0" smtClean="0">
                <a:solidFill>
                  <a:srgbClr val="FF0000"/>
                </a:solidFill>
              </a:rPr>
              <a:t> tâm lí </a:t>
            </a:r>
            <a:r>
              <a:rPr lang="en-US" sz="2400" dirty="0" err="1" smtClean="0">
                <a:solidFill>
                  <a:srgbClr val="FF0000"/>
                </a:solidFill>
              </a:rPr>
              <a:t>xã</a:t>
            </a:r>
            <a:r>
              <a:rPr lang="en-US" sz="2400" dirty="0" smtClean="0">
                <a:solidFill>
                  <a:srgbClr val="FF0000"/>
                </a:solidFill>
              </a:rPr>
              <a:t> </a:t>
            </a:r>
            <a:r>
              <a:rPr lang="en-US" sz="2400" dirty="0" err="1" smtClean="0">
                <a:solidFill>
                  <a:srgbClr val="FF0000"/>
                </a:solidFill>
              </a:rPr>
              <a:t>hội</a:t>
            </a:r>
            <a:r>
              <a:rPr lang="en-US" sz="2400" dirty="0" smtClean="0">
                <a:solidFill>
                  <a:srgbClr val="FF0000"/>
                </a:solidFill>
              </a:rPr>
              <a:t> và </a:t>
            </a:r>
            <a:r>
              <a:rPr lang="en-US" sz="2400" dirty="0" err="1" smtClean="0">
                <a:solidFill>
                  <a:srgbClr val="FF0000"/>
                </a:solidFill>
              </a:rPr>
              <a:t>các</a:t>
            </a:r>
            <a:r>
              <a:rPr lang="en-US" sz="2400" dirty="0" smtClean="0">
                <a:solidFill>
                  <a:srgbClr val="FF0000"/>
                </a:solidFill>
              </a:rPr>
              <a:t> </a:t>
            </a:r>
            <a:r>
              <a:rPr lang="en-US" sz="2400" dirty="0" err="1" smtClean="0">
                <a:solidFill>
                  <a:srgbClr val="FF0000"/>
                </a:solidFill>
              </a:rPr>
              <a:t>tác</a:t>
            </a:r>
            <a:r>
              <a:rPr lang="en-US" sz="2400" dirty="0" smtClean="0">
                <a:solidFill>
                  <a:srgbClr val="FF0000"/>
                </a:solidFill>
              </a:rPr>
              <a:t> </a:t>
            </a:r>
            <a:r>
              <a:rPr lang="en-US" sz="2400" dirty="0" err="1" smtClean="0">
                <a:solidFill>
                  <a:srgbClr val="FF0000"/>
                </a:solidFill>
              </a:rPr>
              <a:t>hại</a:t>
            </a:r>
            <a:r>
              <a:rPr lang="en-US" sz="2400" dirty="0" smtClean="0">
                <a:solidFill>
                  <a:srgbClr val="FF0000"/>
                </a:solidFill>
              </a:rPr>
              <a:t> </a:t>
            </a:r>
            <a:r>
              <a:rPr lang="en-US" sz="2400" dirty="0" err="1" smtClean="0">
                <a:solidFill>
                  <a:srgbClr val="FF0000"/>
                </a:solidFill>
              </a:rPr>
              <a:t>liên</a:t>
            </a:r>
            <a:r>
              <a:rPr lang="en-US" sz="2400" dirty="0" smtClean="0">
                <a:solidFill>
                  <a:srgbClr val="FF0000"/>
                </a:solidFill>
              </a:rPr>
              <a:t> </a:t>
            </a:r>
            <a:r>
              <a:rPr lang="en-US" sz="2400" dirty="0" err="1" smtClean="0">
                <a:solidFill>
                  <a:srgbClr val="FF0000"/>
                </a:solidFill>
              </a:rPr>
              <a:t>quan</a:t>
            </a:r>
            <a:r>
              <a:rPr lang="en-US" sz="2400" dirty="0" smtClean="0">
                <a:solidFill>
                  <a:srgbClr val="FF0000"/>
                </a:solidFill>
              </a:rPr>
              <a:t> </a:t>
            </a:r>
            <a:r>
              <a:rPr lang="en-US" sz="2400" dirty="0" err="1" smtClean="0">
                <a:solidFill>
                  <a:srgbClr val="FF0000"/>
                </a:solidFill>
              </a:rPr>
              <a:t>đến</a:t>
            </a:r>
            <a:r>
              <a:rPr lang="en-US" sz="2400" dirty="0" smtClean="0">
                <a:solidFill>
                  <a:srgbClr val="FF0000"/>
                </a:solidFill>
              </a:rPr>
              <a:t> </a:t>
            </a:r>
            <a:r>
              <a:rPr lang="en-US" sz="2400" dirty="0" err="1" smtClean="0">
                <a:solidFill>
                  <a:srgbClr val="FF0000"/>
                </a:solidFill>
              </a:rPr>
              <a:t>chemsex</a:t>
            </a:r>
            <a:endParaRPr lang="en-US" sz="2400" dirty="0" smtClean="0">
              <a:solidFill>
                <a:srgbClr val="FF0000"/>
              </a:solidFill>
            </a:endParaRPr>
          </a:p>
          <a:p>
            <a:r>
              <a:rPr lang="en-US" sz="2400" dirty="0" err="1" smtClean="0">
                <a:solidFill>
                  <a:srgbClr val="FF0000"/>
                </a:solidFill>
              </a:rPr>
              <a:t>Điều</a:t>
            </a:r>
            <a:r>
              <a:rPr lang="en-US" sz="2400" dirty="0" smtClean="0">
                <a:solidFill>
                  <a:srgbClr val="FF0000"/>
                </a:solidFill>
              </a:rPr>
              <a:t> </a:t>
            </a:r>
            <a:r>
              <a:rPr lang="en-US" sz="2400" dirty="0" err="1" smtClean="0">
                <a:solidFill>
                  <a:srgbClr val="FF0000"/>
                </a:solidFill>
              </a:rPr>
              <a:t>phối</a:t>
            </a:r>
            <a:r>
              <a:rPr lang="en-US" sz="2400" dirty="0" smtClean="0">
                <a:solidFill>
                  <a:srgbClr val="FF0000"/>
                </a:solidFill>
              </a:rPr>
              <a:t> </a:t>
            </a:r>
            <a:r>
              <a:rPr lang="en-US" sz="2400" dirty="0" err="1" smtClean="0">
                <a:solidFill>
                  <a:srgbClr val="FF0000"/>
                </a:solidFill>
              </a:rPr>
              <a:t>với</a:t>
            </a:r>
            <a:r>
              <a:rPr lang="en-US" sz="2400" dirty="0" smtClean="0">
                <a:solidFill>
                  <a:srgbClr val="FF0000"/>
                </a:solidFill>
              </a:rPr>
              <a:t> </a:t>
            </a:r>
            <a:r>
              <a:rPr lang="en-US" sz="2400" dirty="0" err="1" smtClean="0">
                <a:solidFill>
                  <a:srgbClr val="FF0000"/>
                </a:solidFill>
              </a:rPr>
              <a:t>các</a:t>
            </a:r>
            <a:r>
              <a:rPr lang="en-US" sz="2400" dirty="0" smtClean="0">
                <a:solidFill>
                  <a:srgbClr val="FF0000"/>
                </a:solidFill>
              </a:rPr>
              <a:t> </a:t>
            </a:r>
            <a:r>
              <a:rPr lang="en-US" sz="2400" dirty="0" err="1" smtClean="0">
                <a:solidFill>
                  <a:srgbClr val="FF0000"/>
                </a:solidFill>
              </a:rPr>
              <a:t>cơ</a:t>
            </a:r>
            <a:r>
              <a:rPr lang="en-US" sz="2400" dirty="0" smtClean="0">
                <a:solidFill>
                  <a:srgbClr val="FF0000"/>
                </a:solidFill>
              </a:rPr>
              <a:t> </a:t>
            </a:r>
            <a:r>
              <a:rPr lang="en-US" sz="2400" dirty="0" err="1" smtClean="0">
                <a:solidFill>
                  <a:srgbClr val="FF0000"/>
                </a:solidFill>
              </a:rPr>
              <a:t>sở</a:t>
            </a:r>
            <a:r>
              <a:rPr lang="en-US" sz="2400" dirty="0" smtClean="0">
                <a:solidFill>
                  <a:srgbClr val="FF0000"/>
                </a:solidFill>
              </a:rPr>
              <a:t> kinh </a:t>
            </a:r>
            <a:r>
              <a:rPr lang="en-US" sz="2400" dirty="0" err="1" smtClean="0">
                <a:solidFill>
                  <a:srgbClr val="FF0000"/>
                </a:solidFill>
              </a:rPr>
              <a:t>doanh</a:t>
            </a:r>
            <a:r>
              <a:rPr lang="en-US" sz="2400" dirty="0" smtClean="0">
                <a:solidFill>
                  <a:srgbClr val="FF0000"/>
                </a:solidFill>
              </a:rPr>
              <a:t> </a:t>
            </a:r>
            <a:r>
              <a:rPr lang="en-US" sz="2400" dirty="0" err="1" smtClean="0">
                <a:solidFill>
                  <a:srgbClr val="FF0000"/>
                </a:solidFill>
              </a:rPr>
              <a:t>dịch</a:t>
            </a:r>
            <a:r>
              <a:rPr lang="en-US" sz="2400" dirty="0" smtClean="0">
                <a:solidFill>
                  <a:srgbClr val="FF0000"/>
                </a:solidFill>
              </a:rPr>
              <a:t> </a:t>
            </a:r>
            <a:r>
              <a:rPr lang="en-US" sz="2400" dirty="0" err="1" smtClean="0">
                <a:solidFill>
                  <a:srgbClr val="FF0000"/>
                </a:solidFill>
              </a:rPr>
              <a:t>vụ</a:t>
            </a:r>
            <a:r>
              <a:rPr lang="en-US" sz="2400" dirty="0" smtClean="0">
                <a:solidFill>
                  <a:srgbClr val="FF0000"/>
                </a:solidFill>
              </a:rPr>
              <a:t> (</a:t>
            </a:r>
            <a:r>
              <a:rPr lang="en-US" sz="2400" dirty="0" err="1" smtClean="0">
                <a:solidFill>
                  <a:srgbClr val="FF0000"/>
                </a:solidFill>
              </a:rPr>
              <a:t>tình</a:t>
            </a:r>
            <a:r>
              <a:rPr lang="en-US" sz="2400" dirty="0" smtClean="0">
                <a:solidFill>
                  <a:srgbClr val="FF0000"/>
                </a:solidFill>
              </a:rPr>
              <a:t> </a:t>
            </a:r>
            <a:r>
              <a:rPr lang="en-US" sz="2400" dirty="0" err="1" smtClean="0">
                <a:solidFill>
                  <a:srgbClr val="FF0000"/>
                </a:solidFill>
              </a:rPr>
              <a:t>dục</a:t>
            </a:r>
            <a:r>
              <a:rPr lang="en-US" sz="2400" dirty="0" smtClean="0">
                <a:solidFill>
                  <a:srgbClr val="FF0000"/>
                </a:solidFill>
              </a:rPr>
              <a:t> – </a:t>
            </a:r>
            <a:r>
              <a:rPr lang="en-US" sz="2400" dirty="0" err="1" smtClean="0">
                <a:solidFill>
                  <a:srgbClr val="FF0000"/>
                </a:solidFill>
              </a:rPr>
              <a:t>giải</a:t>
            </a:r>
            <a:r>
              <a:rPr lang="en-US" sz="2400" dirty="0" smtClean="0">
                <a:solidFill>
                  <a:srgbClr val="FF0000"/>
                </a:solidFill>
              </a:rPr>
              <a:t> </a:t>
            </a:r>
            <a:r>
              <a:rPr lang="en-US" sz="2400" dirty="0" err="1" smtClean="0">
                <a:solidFill>
                  <a:srgbClr val="FF0000"/>
                </a:solidFill>
              </a:rPr>
              <a:t>trí</a:t>
            </a:r>
            <a:r>
              <a:rPr lang="en-US" sz="2400" dirty="0" smtClean="0">
                <a:solidFill>
                  <a:srgbClr val="FF0000"/>
                </a:solidFill>
              </a:rPr>
              <a:t>) </a:t>
            </a:r>
            <a:r>
              <a:rPr lang="en-US" sz="2400" dirty="0" err="1" smtClean="0">
                <a:solidFill>
                  <a:srgbClr val="FF0000"/>
                </a:solidFill>
              </a:rPr>
              <a:t>để</a:t>
            </a:r>
            <a:r>
              <a:rPr lang="en-US" sz="2400" dirty="0" smtClean="0">
                <a:solidFill>
                  <a:srgbClr val="FF0000"/>
                </a:solidFill>
              </a:rPr>
              <a:t> </a:t>
            </a:r>
            <a:r>
              <a:rPr lang="en-US" sz="2400" dirty="0" err="1" smtClean="0">
                <a:solidFill>
                  <a:srgbClr val="FF0000"/>
                </a:solidFill>
              </a:rPr>
              <a:t>tạo</a:t>
            </a:r>
            <a:r>
              <a:rPr lang="en-US" sz="2400" dirty="0" smtClean="0">
                <a:solidFill>
                  <a:srgbClr val="FF0000"/>
                </a:solidFill>
              </a:rPr>
              <a:t> </a:t>
            </a:r>
            <a:r>
              <a:rPr lang="en-US" sz="2400" dirty="0" err="1" smtClean="0">
                <a:solidFill>
                  <a:srgbClr val="FF0000"/>
                </a:solidFill>
              </a:rPr>
              <a:t>thuận</a:t>
            </a:r>
            <a:r>
              <a:rPr lang="en-US" sz="2400" dirty="0" smtClean="0">
                <a:solidFill>
                  <a:srgbClr val="FF0000"/>
                </a:solidFill>
              </a:rPr>
              <a:t> </a:t>
            </a:r>
            <a:r>
              <a:rPr lang="en-US" sz="2400" dirty="0" err="1" smtClean="0">
                <a:solidFill>
                  <a:srgbClr val="FF0000"/>
                </a:solidFill>
              </a:rPr>
              <a:t>lợi</a:t>
            </a:r>
            <a:r>
              <a:rPr lang="en-US" sz="2400" dirty="0" smtClean="0">
                <a:solidFill>
                  <a:srgbClr val="FF0000"/>
                </a:solidFill>
              </a:rPr>
              <a:t> </a:t>
            </a:r>
            <a:r>
              <a:rPr lang="en-US" sz="2400" dirty="0" err="1" smtClean="0">
                <a:solidFill>
                  <a:srgbClr val="FF0000"/>
                </a:solidFill>
              </a:rPr>
              <a:t>cho</a:t>
            </a:r>
            <a:r>
              <a:rPr lang="en-US" sz="2400" dirty="0" smtClean="0">
                <a:solidFill>
                  <a:srgbClr val="FF0000"/>
                </a:solidFill>
              </a:rPr>
              <a:t> </a:t>
            </a:r>
            <a:r>
              <a:rPr lang="en-US" sz="2400" dirty="0" err="1" smtClean="0">
                <a:solidFill>
                  <a:srgbClr val="FF0000"/>
                </a:solidFill>
              </a:rPr>
              <a:t>chính</a:t>
            </a:r>
            <a:r>
              <a:rPr lang="en-US" sz="2400" dirty="0" smtClean="0">
                <a:solidFill>
                  <a:srgbClr val="FF0000"/>
                </a:solidFill>
              </a:rPr>
              <a:t> </a:t>
            </a:r>
            <a:r>
              <a:rPr lang="en-US" sz="2400" dirty="0" err="1" smtClean="0">
                <a:solidFill>
                  <a:srgbClr val="FF0000"/>
                </a:solidFill>
              </a:rPr>
              <a:t>sách</a:t>
            </a:r>
            <a:r>
              <a:rPr lang="en-US" sz="2400" dirty="0" smtClean="0">
                <a:solidFill>
                  <a:srgbClr val="FF0000"/>
                </a:solidFill>
              </a:rPr>
              <a:t> và </a:t>
            </a:r>
            <a:r>
              <a:rPr lang="en-US" sz="2400" dirty="0" err="1" smtClean="0">
                <a:solidFill>
                  <a:srgbClr val="FF0000"/>
                </a:solidFill>
              </a:rPr>
              <a:t>vận</a:t>
            </a:r>
            <a:r>
              <a:rPr lang="en-US" sz="2400" dirty="0" smtClean="0">
                <a:solidFill>
                  <a:srgbClr val="FF0000"/>
                </a:solidFill>
              </a:rPr>
              <a:t> </a:t>
            </a:r>
            <a:r>
              <a:rPr lang="en-US" sz="2400" dirty="0" err="1" smtClean="0">
                <a:solidFill>
                  <a:srgbClr val="FF0000"/>
                </a:solidFill>
              </a:rPr>
              <a:t>động</a:t>
            </a:r>
            <a:r>
              <a:rPr lang="en-US" sz="2400" dirty="0" smtClean="0">
                <a:solidFill>
                  <a:srgbClr val="FF0000"/>
                </a:solidFill>
              </a:rPr>
              <a:t> </a:t>
            </a:r>
            <a:r>
              <a:rPr lang="en-US" sz="2400" dirty="0" err="1" smtClean="0">
                <a:solidFill>
                  <a:srgbClr val="FF0000"/>
                </a:solidFill>
              </a:rPr>
              <a:t>giảm</a:t>
            </a:r>
            <a:r>
              <a:rPr lang="en-US" sz="2400" dirty="0" smtClean="0">
                <a:solidFill>
                  <a:srgbClr val="FF0000"/>
                </a:solidFill>
              </a:rPr>
              <a:t> </a:t>
            </a:r>
            <a:r>
              <a:rPr lang="en-US" sz="2400" dirty="0" err="1" smtClean="0">
                <a:solidFill>
                  <a:srgbClr val="FF0000"/>
                </a:solidFill>
              </a:rPr>
              <a:t>tác</a:t>
            </a:r>
            <a:r>
              <a:rPr lang="en-US" sz="2400" dirty="0" smtClean="0">
                <a:solidFill>
                  <a:srgbClr val="FF0000"/>
                </a:solidFill>
              </a:rPr>
              <a:t> </a:t>
            </a:r>
            <a:r>
              <a:rPr lang="en-US" sz="2400" dirty="0" err="1" smtClean="0">
                <a:solidFill>
                  <a:srgbClr val="FF0000"/>
                </a:solidFill>
              </a:rPr>
              <a:t>hại</a:t>
            </a:r>
            <a:endParaRPr lang="en-US" sz="2400" dirty="0" smtClean="0">
              <a:solidFill>
                <a:srgbClr val="FF0000"/>
              </a:solidFill>
            </a:endParaRPr>
          </a:p>
          <a:p>
            <a:r>
              <a:rPr lang="en-US" sz="2400" dirty="0" err="1" smtClean="0">
                <a:solidFill>
                  <a:srgbClr val="FF0000"/>
                </a:solidFill>
              </a:rPr>
              <a:t>Tham</a:t>
            </a:r>
            <a:r>
              <a:rPr lang="en-US" sz="2400" dirty="0" smtClean="0">
                <a:solidFill>
                  <a:srgbClr val="FF0000"/>
                </a:solidFill>
              </a:rPr>
              <a:t> </a:t>
            </a:r>
            <a:r>
              <a:rPr lang="en-US" sz="2400" dirty="0" err="1" smtClean="0">
                <a:solidFill>
                  <a:srgbClr val="FF0000"/>
                </a:solidFill>
              </a:rPr>
              <a:t>gia</a:t>
            </a:r>
            <a:r>
              <a:rPr lang="en-US" sz="2400" dirty="0" smtClean="0">
                <a:solidFill>
                  <a:srgbClr val="FF0000"/>
                </a:solidFill>
              </a:rPr>
              <a:t> </a:t>
            </a:r>
            <a:r>
              <a:rPr lang="en-US" sz="2400" dirty="0" err="1" smtClean="0">
                <a:solidFill>
                  <a:srgbClr val="FF0000"/>
                </a:solidFill>
              </a:rPr>
              <a:t>có</a:t>
            </a:r>
            <a:r>
              <a:rPr lang="en-US" sz="2400" dirty="0" smtClean="0">
                <a:solidFill>
                  <a:srgbClr val="FF0000"/>
                </a:solidFill>
              </a:rPr>
              <a:t> </a:t>
            </a:r>
            <a:r>
              <a:rPr lang="en-US" sz="2400" dirty="0" err="1" smtClean="0">
                <a:solidFill>
                  <a:srgbClr val="FF0000"/>
                </a:solidFill>
              </a:rPr>
              <a:t>điều</a:t>
            </a:r>
            <a:r>
              <a:rPr lang="en-US" sz="2400" dirty="0" smtClean="0">
                <a:solidFill>
                  <a:srgbClr val="FF0000"/>
                </a:solidFill>
              </a:rPr>
              <a:t> </a:t>
            </a:r>
            <a:r>
              <a:rPr lang="en-US" sz="2400" dirty="0" err="1" smtClean="0">
                <a:solidFill>
                  <a:srgbClr val="FF0000"/>
                </a:solidFill>
              </a:rPr>
              <a:t>phối</a:t>
            </a:r>
            <a:r>
              <a:rPr lang="en-US" sz="2400" dirty="0" smtClean="0">
                <a:solidFill>
                  <a:srgbClr val="FF0000"/>
                </a:solidFill>
              </a:rPr>
              <a:t> </a:t>
            </a:r>
            <a:r>
              <a:rPr lang="en-US" sz="2400" dirty="0" err="1" smtClean="0">
                <a:solidFill>
                  <a:srgbClr val="FF0000"/>
                </a:solidFill>
              </a:rPr>
              <a:t>với</a:t>
            </a:r>
            <a:r>
              <a:rPr lang="en-US" sz="2400" dirty="0" smtClean="0">
                <a:solidFill>
                  <a:srgbClr val="FF0000"/>
                </a:solidFill>
              </a:rPr>
              <a:t> </a:t>
            </a:r>
            <a:r>
              <a:rPr lang="en-US" sz="2400" dirty="0" err="1" smtClean="0">
                <a:solidFill>
                  <a:srgbClr val="FF0000"/>
                </a:solidFill>
              </a:rPr>
              <a:t>các</a:t>
            </a:r>
            <a:r>
              <a:rPr lang="en-US" sz="2400" dirty="0" smtClean="0">
                <a:solidFill>
                  <a:srgbClr val="FF0000"/>
                </a:solidFill>
              </a:rPr>
              <a:t> </a:t>
            </a:r>
            <a:r>
              <a:rPr lang="en-US" sz="2400" dirty="0" err="1" smtClean="0">
                <a:solidFill>
                  <a:srgbClr val="FF0000"/>
                </a:solidFill>
              </a:rPr>
              <a:t>công</a:t>
            </a:r>
            <a:r>
              <a:rPr lang="en-US" sz="2400" dirty="0" smtClean="0">
                <a:solidFill>
                  <a:srgbClr val="FF0000"/>
                </a:solidFill>
              </a:rPr>
              <a:t> </a:t>
            </a:r>
            <a:r>
              <a:rPr lang="en-US" sz="2400" dirty="0" err="1" smtClean="0">
                <a:solidFill>
                  <a:srgbClr val="FF0000"/>
                </a:solidFill>
              </a:rPr>
              <a:t>ty</a:t>
            </a:r>
            <a:r>
              <a:rPr lang="en-US" sz="2400" dirty="0" smtClean="0">
                <a:solidFill>
                  <a:srgbClr val="FF0000"/>
                </a:solidFill>
              </a:rPr>
              <a:t> </a:t>
            </a:r>
            <a:r>
              <a:rPr lang="en-US" sz="2400" dirty="0" err="1" smtClean="0">
                <a:solidFill>
                  <a:srgbClr val="FF0000"/>
                </a:solidFill>
              </a:rPr>
              <a:t>thương</a:t>
            </a:r>
            <a:r>
              <a:rPr lang="en-US" sz="2400" dirty="0" smtClean="0">
                <a:solidFill>
                  <a:srgbClr val="FF0000"/>
                </a:solidFill>
              </a:rPr>
              <a:t> </a:t>
            </a:r>
            <a:r>
              <a:rPr lang="en-US" sz="2400" dirty="0" err="1" smtClean="0">
                <a:solidFill>
                  <a:srgbClr val="FF0000"/>
                </a:solidFill>
              </a:rPr>
              <a:t>mại</a:t>
            </a:r>
            <a:r>
              <a:rPr lang="en-US" sz="2400" dirty="0" smtClean="0">
                <a:solidFill>
                  <a:srgbClr val="FF0000"/>
                </a:solidFill>
              </a:rPr>
              <a:t> và </a:t>
            </a:r>
            <a:r>
              <a:rPr lang="en-US" sz="2400" dirty="0" err="1" smtClean="0">
                <a:solidFill>
                  <a:srgbClr val="FF0000"/>
                </a:solidFill>
              </a:rPr>
              <a:t>truyền</a:t>
            </a:r>
            <a:r>
              <a:rPr lang="en-US" sz="2400" dirty="0" smtClean="0">
                <a:solidFill>
                  <a:srgbClr val="FF0000"/>
                </a:solidFill>
              </a:rPr>
              <a:t> </a:t>
            </a:r>
            <a:r>
              <a:rPr lang="en-US" sz="2400" dirty="0" err="1" smtClean="0">
                <a:solidFill>
                  <a:srgbClr val="FF0000"/>
                </a:solidFill>
              </a:rPr>
              <a:t>thông</a:t>
            </a:r>
            <a:r>
              <a:rPr lang="en-US" sz="2400" dirty="0" smtClean="0">
                <a:solidFill>
                  <a:srgbClr val="FF0000"/>
                </a:solidFill>
              </a:rPr>
              <a:t> </a:t>
            </a:r>
            <a:r>
              <a:rPr lang="en-US" sz="2400" dirty="0" err="1" smtClean="0">
                <a:solidFill>
                  <a:srgbClr val="FF0000"/>
                </a:solidFill>
              </a:rPr>
              <a:t>cho</a:t>
            </a:r>
            <a:r>
              <a:rPr lang="en-US" sz="2400" dirty="0" smtClean="0">
                <a:solidFill>
                  <a:srgbClr val="FF0000"/>
                </a:solidFill>
              </a:rPr>
              <a:t> MSM </a:t>
            </a:r>
            <a:r>
              <a:rPr lang="en-US" sz="2400" dirty="0" err="1" smtClean="0">
                <a:solidFill>
                  <a:srgbClr val="FF0000"/>
                </a:solidFill>
              </a:rPr>
              <a:t>tham</a:t>
            </a:r>
            <a:r>
              <a:rPr lang="en-US" sz="2400" dirty="0" smtClean="0">
                <a:solidFill>
                  <a:srgbClr val="FF0000"/>
                </a:solidFill>
              </a:rPr>
              <a:t> </a:t>
            </a:r>
            <a:r>
              <a:rPr lang="en-US" sz="2400" dirty="0" err="1" smtClean="0">
                <a:solidFill>
                  <a:srgbClr val="FF0000"/>
                </a:solidFill>
              </a:rPr>
              <a:t>dò</a:t>
            </a:r>
            <a:r>
              <a:rPr lang="en-US" sz="2400" dirty="0" smtClean="0">
                <a:solidFill>
                  <a:srgbClr val="FF0000"/>
                </a:solidFill>
              </a:rPr>
              <a:t> </a:t>
            </a:r>
            <a:r>
              <a:rPr lang="en-US" sz="2400" dirty="0" err="1" smtClean="0">
                <a:solidFill>
                  <a:srgbClr val="FF0000"/>
                </a:solidFill>
              </a:rPr>
              <a:t>khả</a:t>
            </a:r>
            <a:r>
              <a:rPr lang="en-US" sz="2400" dirty="0" smtClean="0">
                <a:solidFill>
                  <a:srgbClr val="FF0000"/>
                </a:solidFill>
              </a:rPr>
              <a:t> </a:t>
            </a:r>
            <a:r>
              <a:rPr lang="en-US" sz="2400" dirty="0" err="1" smtClean="0">
                <a:solidFill>
                  <a:srgbClr val="FF0000"/>
                </a:solidFill>
              </a:rPr>
              <a:t>năng</a:t>
            </a:r>
            <a:r>
              <a:rPr lang="en-US" sz="2400" dirty="0" smtClean="0">
                <a:solidFill>
                  <a:srgbClr val="FF0000"/>
                </a:solidFill>
              </a:rPr>
              <a:t> </a:t>
            </a:r>
            <a:r>
              <a:rPr lang="en-US" sz="2400" dirty="0" err="1" smtClean="0">
                <a:solidFill>
                  <a:srgbClr val="FF0000"/>
                </a:solidFill>
              </a:rPr>
              <a:t>đưa</a:t>
            </a:r>
            <a:r>
              <a:rPr lang="en-US" sz="2400" dirty="0" smtClean="0">
                <a:solidFill>
                  <a:srgbClr val="FF0000"/>
                </a:solidFill>
              </a:rPr>
              <a:t> </a:t>
            </a:r>
            <a:r>
              <a:rPr lang="en-US" sz="2400" dirty="0" err="1" smtClean="0">
                <a:solidFill>
                  <a:srgbClr val="FF0000"/>
                </a:solidFill>
              </a:rPr>
              <a:t>nâng</a:t>
            </a:r>
            <a:r>
              <a:rPr lang="en-US" sz="2400" dirty="0" smtClean="0">
                <a:solidFill>
                  <a:srgbClr val="FF0000"/>
                </a:solidFill>
              </a:rPr>
              <a:t> cao </a:t>
            </a:r>
            <a:r>
              <a:rPr lang="en-US" sz="2400" dirty="0" err="1" smtClean="0">
                <a:solidFill>
                  <a:srgbClr val="FF0000"/>
                </a:solidFill>
              </a:rPr>
              <a:t>sức</a:t>
            </a:r>
            <a:r>
              <a:rPr lang="en-US" sz="2400" dirty="0" smtClean="0">
                <a:solidFill>
                  <a:srgbClr val="FF0000"/>
                </a:solidFill>
              </a:rPr>
              <a:t> </a:t>
            </a:r>
            <a:r>
              <a:rPr lang="en-US" sz="2400" dirty="0" err="1" smtClean="0">
                <a:solidFill>
                  <a:srgbClr val="FF0000"/>
                </a:solidFill>
              </a:rPr>
              <a:t>khỏe</a:t>
            </a:r>
            <a:r>
              <a:rPr lang="en-US" sz="2400" dirty="0" smtClean="0">
                <a:solidFill>
                  <a:srgbClr val="FF0000"/>
                </a:solidFill>
              </a:rPr>
              <a:t> và </a:t>
            </a:r>
            <a:r>
              <a:rPr lang="en-US" sz="2400" dirty="0" err="1" smtClean="0">
                <a:solidFill>
                  <a:srgbClr val="FF0000"/>
                </a:solidFill>
              </a:rPr>
              <a:t>giảm</a:t>
            </a:r>
            <a:r>
              <a:rPr lang="en-US" sz="2400" dirty="0" smtClean="0">
                <a:solidFill>
                  <a:srgbClr val="FF0000"/>
                </a:solidFill>
              </a:rPr>
              <a:t> </a:t>
            </a:r>
            <a:r>
              <a:rPr lang="en-US" sz="2400" dirty="0" err="1" smtClean="0">
                <a:solidFill>
                  <a:srgbClr val="FF0000"/>
                </a:solidFill>
              </a:rPr>
              <a:t>tác</a:t>
            </a:r>
            <a:r>
              <a:rPr lang="en-US" sz="2400" dirty="0" smtClean="0">
                <a:solidFill>
                  <a:srgbClr val="FF0000"/>
                </a:solidFill>
              </a:rPr>
              <a:t> </a:t>
            </a:r>
            <a:r>
              <a:rPr lang="en-US" sz="2400" dirty="0" err="1" smtClean="0">
                <a:solidFill>
                  <a:srgbClr val="FF0000"/>
                </a:solidFill>
              </a:rPr>
              <a:t>hại</a:t>
            </a:r>
            <a:r>
              <a:rPr lang="en-US" sz="2400" dirty="0" smtClean="0">
                <a:solidFill>
                  <a:srgbClr val="FF0000"/>
                </a:solidFill>
              </a:rPr>
              <a:t> </a:t>
            </a:r>
            <a:r>
              <a:rPr lang="en-US" sz="2400" dirty="0" err="1" smtClean="0">
                <a:solidFill>
                  <a:srgbClr val="FF0000"/>
                </a:solidFill>
              </a:rPr>
              <a:t>như</a:t>
            </a:r>
            <a:r>
              <a:rPr lang="en-US" sz="2400" dirty="0" smtClean="0">
                <a:solidFill>
                  <a:srgbClr val="FF0000"/>
                </a:solidFill>
              </a:rPr>
              <a:t> </a:t>
            </a:r>
            <a:r>
              <a:rPr lang="en-US" sz="2400" dirty="0" err="1" smtClean="0">
                <a:solidFill>
                  <a:srgbClr val="FF0000"/>
                </a:solidFill>
              </a:rPr>
              <a:t>là</a:t>
            </a:r>
            <a:r>
              <a:rPr lang="en-US" sz="2400" dirty="0" smtClean="0">
                <a:solidFill>
                  <a:srgbClr val="FF0000"/>
                </a:solidFill>
              </a:rPr>
              <a:t> </a:t>
            </a:r>
            <a:r>
              <a:rPr lang="en-US" sz="2400" dirty="0" err="1" smtClean="0">
                <a:solidFill>
                  <a:srgbClr val="FF0000"/>
                </a:solidFill>
              </a:rPr>
              <a:t>trách</a:t>
            </a:r>
            <a:r>
              <a:rPr lang="en-US" sz="2400" dirty="0" smtClean="0">
                <a:solidFill>
                  <a:srgbClr val="FF0000"/>
                </a:solidFill>
              </a:rPr>
              <a:t> </a:t>
            </a:r>
            <a:r>
              <a:rPr lang="en-US" sz="2400" dirty="0" err="1" smtClean="0">
                <a:solidFill>
                  <a:srgbClr val="FF0000"/>
                </a:solidFill>
              </a:rPr>
              <a:t>nhiệm</a:t>
            </a:r>
            <a:r>
              <a:rPr lang="en-US" sz="2400" dirty="0" smtClean="0">
                <a:solidFill>
                  <a:srgbClr val="FF0000"/>
                </a:solidFill>
              </a:rPr>
              <a:t> </a:t>
            </a:r>
            <a:r>
              <a:rPr lang="en-US" sz="2400" dirty="0" err="1" smtClean="0">
                <a:solidFill>
                  <a:srgbClr val="FF0000"/>
                </a:solidFill>
              </a:rPr>
              <a:t>xã</a:t>
            </a:r>
            <a:r>
              <a:rPr lang="en-US" sz="2400" dirty="0" smtClean="0">
                <a:solidFill>
                  <a:srgbClr val="FF0000"/>
                </a:solidFill>
              </a:rPr>
              <a:t> </a:t>
            </a:r>
            <a:r>
              <a:rPr lang="en-US" sz="2400" dirty="0" err="1" smtClean="0">
                <a:solidFill>
                  <a:srgbClr val="FF0000"/>
                </a:solidFill>
              </a:rPr>
              <a:t>hội</a:t>
            </a:r>
            <a:r>
              <a:rPr lang="en-US" sz="2400" dirty="0" smtClean="0">
                <a:solidFill>
                  <a:srgbClr val="FF0000"/>
                </a:solidFill>
              </a:rPr>
              <a:t> </a:t>
            </a:r>
            <a:r>
              <a:rPr lang="en-US" sz="2400" dirty="0" err="1" smtClean="0">
                <a:solidFill>
                  <a:srgbClr val="FF0000"/>
                </a:solidFill>
              </a:rPr>
              <a:t>với</a:t>
            </a:r>
            <a:r>
              <a:rPr lang="en-US" sz="2400" dirty="0" smtClean="0">
                <a:solidFill>
                  <a:srgbClr val="FF0000"/>
                </a:solidFill>
              </a:rPr>
              <a:t> </a:t>
            </a:r>
            <a:r>
              <a:rPr lang="en-US" sz="2400" dirty="0" err="1" smtClean="0">
                <a:solidFill>
                  <a:srgbClr val="FF0000"/>
                </a:solidFill>
              </a:rPr>
              <a:t>người</a:t>
            </a:r>
            <a:r>
              <a:rPr lang="en-US" sz="2400" dirty="0" smtClean="0">
                <a:solidFill>
                  <a:srgbClr val="FF0000"/>
                </a:solidFill>
              </a:rPr>
              <a:t> </a:t>
            </a:r>
            <a:r>
              <a:rPr lang="en-US" sz="2400" dirty="0" err="1" smtClean="0">
                <a:solidFill>
                  <a:srgbClr val="FF0000"/>
                </a:solidFill>
              </a:rPr>
              <a:t>dùng</a:t>
            </a:r>
            <a:endParaRPr lang="en-US" sz="2400" dirty="0">
              <a:solidFill>
                <a:srgbClr val="FF0000"/>
              </a:solidFill>
            </a:endParaRPr>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FE5095B6-1C08-4E59-B8A0-5A9089123BF5}" type="slidenum">
              <a:rPr lang="en-US" smtClean="0"/>
              <a:pPr/>
              <a:t>43</a:t>
            </a:fld>
            <a:endParaRPr lang="en-US" smtClean="0"/>
          </a:p>
        </p:txBody>
      </p:sp>
      <p:sp>
        <p:nvSpPr>
          <p:cNvPr id="5123" name="Rectangle 2"/>
          <p:cNvSpPr>
            <a:spLocks noGrp="1" noChangeArrowheads="1"/>
          </p:cNvSpPr>
          <p:nvPr>
            <p:ph type="title"/>
          </p:nvPr>
        </p:nvSpPr>
        <p:spPr/>
        <p:txBody>
          <a:bodyPr/>
          <a:lstStyle/>
          <a:p>
            <a:pPr eaLnBrk="1" hangingPunct="1"/>
            <a:r>
              <a:rPr lang="en-US" smtClean="0"/>
              <a:t>Nội dung</a:t>
            </a:r>
          </a:p>
        </p:txBody>
      </p:sp>
      <p:sp>
        <p:nvSpPr>
          <p:cNvPr id="5124" name="Rectangle 3"/>
          <p:cNvSpPr>
            <a:spLocks noGrp="1" noChangeArrowheads="1"/>
          </p:cNvSpPr>
          <p:nvPr>
            <p:ph type="body" idx="1"/>
          </p:nvPr>
        </p:nvSpPr>
        <p:spPr/>
        <p:txBody>
          <a:bodyPr/>
          <a:lstStyle/>
          <a:p>
            <a:r>
              <a:rPr lang="vi-VN" b="1" dirty="0" smtClean="0"/>
              <a:t>Tổng quan về ma túy và tình dục: </a:t>
            </a:r>
            <a:endParaRPr lang="en-US" b="1" dirty="0" smtClean="0"/>
          </a:p>
          <a:p>
            <a:pPr lvl="1"/>
            <a:r>
              <a:rPr lang="vi-VN" b="1" dirty="0" smtClean="0"/>
              <a:t>Chemsex</a:t>
            </a:r>
            <a:endParaRPr lang="en-US" b="1" dirty="0" smtClean="0"/>
          </a:p>
          <a:p>
            <a:pPr lvl="1"/>
            <a:r>
              <a:rPr lang="en-US" b="1" dirty="0" smtClean="0"/>
              <a:t>Substance linked sex</a:t>
            </a:r>
            <a:endParaRPr lang="vi-VN" dirty="0" smtClean="0"/>
          </a:p>
          <a:p>
            <a:r>
              <a:rPr lang="en-US" b="1" dirty="0" err="1" smtClean="0"/>
              <a:t>Các</a:t>
            </a:r>
            <a:r>
              <a:rPr lang="en-US" b="1" dirty="0" smtClean="0"/>
              <a:t> </a:t>
            </a:r>
            <a:r>
              <a:rPr lang="en-US" b="1" dirty="0" err="1" smtClean="0"/>
              <a:t>loại</a:t>
            </a:r>
            <a:r>
              <a:rPr lang="en-US" b="1" dirty="0" smtClean="0"/>
              <a:t> ma </a:t>
            </a:r>
            <a:r>
              <a:rPr lang="en-US" b="1" dirty="0" err="1" smtClean="0"/>
              <a:t>túy</a:t>
            </a:r>
            <a:r>
              <a:rPr lang="en-US" b="1" dirty="0" smtClean="0"/>
              <a:t> </a:t>
            </a:r>
            <a:r>
              <a:rPr lang="en-US" b="1" dirty="0" err="1" smtClean="0"/>
              <a:t>sử</a:t>
            </a:r>
            <a:r>
              <a:rPr lang="en-US" b="1" dirty="0" smtClean="0"/>
              <a:t> </a:t>
            </a:r>
            <a:r>
              <a:rPr lang="en-US" b="1" dirty="0" err="1" smtClean="0"/>
              <a:t>dụng</a:t>
            </a:r>
            <a:r>
              <a:rPr lang="en-US" b="1" dirty="0" smtClean="0"/>
              <a:t> trong </a:t>
            </a:r>
            <a:r>
              <a:rPr lang="en-US" b="1" dirty="0" err="1" smtClean="0"/>
              <a:t>chemsex</a:t>
            </a:r>
            <a:endParaRPr lang="en-US" b="1" dirty="0" smtClean="0"/>
          </a:p>
          <a:p>
            <a:r>
              <a:rPr lang="en-US" b="1" dirty="0" err="1" smtClean="0"/>
              <a:t>Tại</a:t>
            </a:r>
            <a:r>
              <a:rPr lang="en-US" b="1" dirty="0" smtClean="0"/>
              <a:t> </a:t>
            </a:r>
            <a:r>
              <a:rPr lang="en-US" b="1" dirty="0" err="1" smtClean="0"/>
              <a:t>sao</a:t>
            </a:r>
            <a:r>
              <a:rPr lang="en-US" b="1" dirty="0" smtClean="0"/>
              <a:t> </a:t>
            </a:r>
            <a:r>
              <a:rPr lang="en-US" b="1" dirty="0" err="1" smtClean="0"/>
              <a:t>sử</a:t>
            </a:r>
            <a:r>
              <a:rPr lang="en-US" b="1" dirty="0" smtClean="0"/>
              <a:t> </a:t>
            </a:r>
            <a:r>
              <a:rPr lang="en-US" b="1" dirty="0" err="1" smtClean="0"/>
              <a:t>dụng</a:t>
            </a:r>
            <a:r>
              <a:rPr lang="en-US" b="1" dirty="0" smtClean="0"/>
              <a:t> ma </a:t>
            </a:r>
            <a:r>
              <a:rPr lang="en-US" b="1" dirty="0" err="1" smtClean="0"/>
              <a:t>túy</a:t>
            </a:r>
            <a:r>
              <a:rPr lang="en-US" b="1" dirty="0" smtClean="0"/>
              <a:t> trong </a:t>
            </a:r>
            <a:r>
              <a:rPr lang="en-US" b="1" dirty="0" err="1" smtClean="0"/>
              <a:t>tình</a:t>
            </a:r>
            <a:r>
              <a:rPr lang="en-US" b="1" dirty="0" smtClean="0"/>
              <a:t> </a:t>
            </a:r>
            <a:r>
              <a:rPr lang="en-US" b="1" dirty="0" err="1" smtClean="0"/>
              <a:t>dục</a:t>
            </a:r>
            <a:endParaRPr lang="vi-VN" dirty="0" smtClean="0"/>
          </a:p>
          <a:p>
            <a:r>
              <a:rPr lang="vi-VN" b="1" dirty="0" smtClean="0"/>
              <a:t>Tác động sức khỏe ngắn hạn và dài hạn của Chemsex</a:t>
            </a:r>
            <a:endParaRPr lang="vi-VN" dirty="0" smtClean="0"/>
          </a:p>
          <a:p>
            <a:r>
              <a:rPr lang="vi-VN" b="1" dirty="0" smtClean="0"/>
              <a:t>Đề xuất một số can thiệp giảm hại</a:t>
            </a:r>
            <a:endParaRPr lang="en-US" b="1" dirty="0" smtClean="0"/>
          </a:p>
          <a:p>
            <a:r>
              <a:rPr lang="en-US" dirty="0" smtClean="0">
                <a:solidFill>
                  <a:srgbClr val="FF0000"/>
                </a:solidFill>
                <a:hlinkClick r:id="rId3"/>
              </a:rPr>
              <a:t>https://www.youtube.com/watch?v=oFnDTPjXEWM</a:t>
            </a:r>
            <a:endParaRPr lang="en-US" dirty="0" smtClean="0">
              <a:solidFill>
                <a:srgbClr val="FF0000"/>
              </a:solidFill>
            </a:endParaRPr>
          </a:p>
          <a:p>
            <a:endParaRPr lang="vi-VN" dirty="0" smtClean="0"/>
          </a:p>
          <a:p>
            <a:pPr>
              <a:buNone/>
            </a:pPr>
            <a:r>
              <a:rPr lang="vi-VN" dirty="0" smtClean="0"/>
              <a:t/>
            </a:r>
            <a:br>
              <a:rPr lang="vi-VN" dirty="0" smtClean="0"/>
            </a:br>
            <a:endParaRPr lang="vi-V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Những</a:t>
            </a:r>
            <a:r>
              <a:rPr lang="en-US" dirty="0" smtClean="0"/>
              <a:t> </a:t>
            </a:r>
            <a:r>
              <a:rPr lang="en-US" dirty="0" err="1" smtClean="0"/>
              <a:t>loại</a:t>
            </a:r>
            <a:r>
              <a:rPr lang="en-US" dirty="0" smtClean="0"/>
              <a:t> ma </a:t>
            </a:r>
            <a:r>
              <a:rPr lang="en-US" dirty="0" err="1" smtClean="0"/>
              <a:t>túy</a:t>
            </a:r>
            <a:r>
              <a:rPr lang="en-US" dirty="0" smtClean="0"/>
              <a:t> trong </a:t>
            </a:r>
            <a:r>
              <a:rPr lang="en-US" dirty="0" err="1" smtClean="0"/>
              <a:t>chemsex</a:t>
            </a:r>
            <a:endParaRPr lang="en-US" dirty="0"/>
          </a:p>
        </p:txBody>
      </p:sp>
      <p:sp>
        <p:nvSpPr>
          <p:cNvPr id="3" name="Content Placeholder 2"/>
          <p:cNvSpPr>
            <a:spLocks noGrp="1"/>
          </p:cNvSpPr>
          <p:nvPr>
            <p:ph idx="1"/>
          </p:nvPr>
        </p:nvSpPr>
        <p:spPr/>
        <p:txBody>
          <a:bodyPr/>
          <a:lstStyle/>
          <a:p>
            <a:r>
              <a:rPr lang="en-US" dirty="0" smtClean="0"/>
              <a:t>Ma </a:t>
            </a:r>
            <a:r>
              <a:rPr lang="en-US" dirty="0" err="1" smtClean="0"/>
              <a:t>túy</a:t>
            </a:r>
            <a:r>
              <a:rPr lang="en-US" dirty="0" smtClean="0"/>
              <a:t> </a:t>
            </a:r>
            <a:r>
              <a:rPr lang="en-US" dirty="0" err="1" smtClean="0"/>
              <a:t>được</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bởi</a:t>
            </a:r>
            <a:r>
              <a:rPr lang="en-US" dirty="0" smtClean="0"/>
              <a:t> MSM (</a:t>
            </a:r>
            <a:r>
              <a:rPr lang="en-US" dirty="0" err="1" smtClean="0"/>
              <a:t>phổ</a:t>
            </a:r>
            <a:r>
              <a:rPr lang="en-US" dirty="0" smtClean="0"/>
              <a:t> </a:t>
            </a:r>
            <a:r>
              <a:rPr lang="en-US" dirty="0" err="1" smtClean="0"/>
              <a:t>biến</a:t>
            </a:r>
            <a:r>
              <a:rPr lang="en-US" dirty="0" smtClean="0"/>
              <a:t> </a:t>
            </a:r>
            <a:r>
              <a:rPr lang="en-US" dirty="0" err="1" smtClean="0"/>
              <a:t>trước</a:t>
            </a:r>
            <a:r>
              <a:rPr lang="en-US" dirty="0" smtClean="0"/>
              <a:t> </a:t>
            </a:r>
            <a:r>
              <a:rPr lang="en-US" dirty="0" err="1" smtClean="0"/>
              <a:t>đây</a:t>
            </a:r>
            <a:r>
              <a:rPr lang="en-US" dirty="0" smtClean="0"/>
              <a:t>)</a:t>
            </a:r>
          </a:p>
          <a:p>
            <a:pPr lvl="1"/>
            <a:r>
              <a:rPr lang="en-US" dirty="0" err="1" smtClean="0"/>
              <a:t>Cần</a:t>
            </a:r>
            <a:r>
              <a:rPr lang="en-US" dirty="0" smtClean="0"/>
              <a:t> </a:t>
            </a:r>
            <a:r>
              <a:rPr lang="en-US" dirty="0" err="1" smtClean="0"/>
              <a:t>sa</a:t>
            </a:r>
            <a:endParaRPr lang="en-US" dirty="0" smtClean="0"/>
          </a:p>
          <a:p>
            <a:pPr lvl="1"/>
            <a:r>
              <a:rPr lang="en-US" dirty="0" smtClean="0"/>
              <a:t>Amphetamine</a:t>
            </a:r>
          </a:p>
          <a:p>
            <a:pPr lvl="1"/>
            <a:r>
              <a:rPr lang="en-US" dirty="0" smtClean="0"/>
              <a:t>MDMA</a:t>
            </a:r>
          </a:p>
          <a:p>
            <a:pPr lvl="1"/>
            <a:r>
              <a:rPr lang="en-US" dirty="0" smtClean="0"/>
              <a:t>Cocaine</a:t>
            </a:r>
          </a:p>
          <a:p>
            <a:r>
              <a:rPr lang="en-US" dirty="0" err="1" smtClean="0"/>
              <a:t>Chemsex</a:t>
            </a:r>
            <a:r>
              <a:rPr lang="en-US" dirty="0" smtClean="0"/>
              <a:t> </a:t>
            </a:r>
            <a:r>
              <a:rPr lang="en-US" dirty="0" err="1" smtClean="0"/>
              <a:t>hiện</a:t>
            </a:r>
            <a:r>
              <a:rPr lang="en-US" dirty="0" smtClean="0"/>
              <a:t> </a:t>
            </a:r>
            <a:r>
              <a:rPr lang="en-US" dirty="0" err="1" smtClean="0"/>
              <a:t>tại</a:t>
            </a:r>
            <a:r>
              <a:rPr lang="en-US" dirty="0" smtClean="0"/>
              <a:t> </a:t>
            </a:r>
            <a:r>
              <a:rPr lang="en-US" dirty="0" err="1" smtClean="0"/>
              <a:t>sử</a:t>
            </a:r>
            <a:r>
              <a:rPr lang="en-US" dirty="0" smtClean="0"/>
              <a:t> </a:t>
            </a:r>
            <a:r>
              <a:rPr lang="en-US" dirty="0" err="1" smtClean="0"/>
              <a:t>dụng</a:t>
            </a:r>
            <a:r>
              <a:rPr lang="en-US" dirty="0" smtClean="0"/>
              <a:t>:</a:t>
            </a:r>
          </a:p>
          <a:p>
            <a:pPr lvl="1"/>
            <a:r>
              <a:rPr lang="en-US" dirty="0" err="1" smtClean="0"/>
              <a:t>Nước</a:t>
            </a:r>
            <a:r>
              <a:rPr lang="en-US" dirty="0" smtClean="0"/>
              <a:t> </a:t>
            </a:r>
            <a:r>
              <a:rPr lang="en-US" dirty="0" err="1" smtClean="0"/>
              <a:t>biển</a:t>
            </a:r>
            <a:r>
              <a:rPr lang="en-US" dirty="0" smtClean="0"/>
              <a:t> (GHB-GBL)</a:t>
            </a:r>
          </a:p>
          <a:p>
            <a:pPr lvl="1"/>
            <a:r>
              <a:rPr lang="en-US" dirty="0" err="1" smtClean="0"/>
              <a:t>Hàng</a:t>
            </a:r>
            <a:r>
              <a:rPr lang="en-US" dirty="0" smtClean="0"/>
              <a:t> </a:t>
            </a:r>
            <a:r>
              <a:rPr lang="en-US" dirty="0" err="1" smtClean="0"/>
              <a:t>đá</a:t>
            </a:r>
            <a:r>
              <a:rPr lang="en-US" dirty="0" smtClean="0"/>
              <a:t> (Methamphetamine </a:t>
            </a:r>
            <a:r>
              <a:rPr lang="en-US" dirty="0" err="1" smtClean="0"/>
              <a:t>tinh</a:t>
            </a:r>
            <a:r>
              <a:rPr lang="en-US" dirty="0" smtClean="0"/>
              <a:t> </a:t>
            </a:r>
            <a:r>
              <a:rPr lang="en-US" dirty="0" err="1" smtClean="0"/>
              <a:t>thể</a:t>
            </a:r>
            <a:r>
              <a:rPr lang="en-US" dirty="0" smtClean="0"/>
              <a:t>)</a:t>
            </a:r>
          </a:p>
          <a:p>
            <a:pPr lvl="1"/>
            <a:r>
              <a:rPr lang="en-US" dirty="0" err="1" smtClean="0"/>
              <a:t>Muối</a:t>
            </a:r>
            <a:r>
              <a:rPr lang="en-US" dirty="0" smtClean="0"/>
              <a:t> </a:t>
            </a:r>
            <a:r>
              <a:rPr lang="en-US" dirty="0" err="1" smtClean="0"/>
              <a:t>tắm</a:t>
            </a:r>
            <a:r>
              <a:rPr lang="en-US" dirty="0" smtClean="0"/>
              <a:t> (</a:t>
            </a:r>
            <a:r>
              <a:rPr lang="en-US" dirty="0" err="1" smtClean="0"/>
              <a:t>mephedrone</a:t>
            </a:r>
            <a:r>
              <a:rPr lang="en-US" dirty="0" smtClean="0"/>
              <a:t>)</a:t>
            </a:r>
          </a:p>
          <a:p>
            <a:pPr lvl="1"/>
            <a:r>
              <a:rPr lang="en-US" dirty="0" err="1" smtClean="0"/>
              <a:t>Ke</a:t>
            </a:r>
            <a:r>
              <a:rPr lang="en-US" dirty="0" smtClean="0"/>
              <a:t> (</a:t>
            </a:r>
            <a:r>
              <a:rPr lang="en-US" dirty="0" err="1" smtClean="0"/>
              <a:t>ketamine</a:t>
            </a:r>
            <a:r>
              <a:rPr lang="en-US" dirty="0" smtClean="0"/>
              <a:t>)</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5</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2400300" y="3200400"/>
            <a:ext cx="6191250" cy="9906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Tình</a:t>
            </a:r>
            <a:r>
              <a:rPr lang="en-US" dirty="0" smtClean="0"/>
              <a:t> </a:t>
            </a:r>
            <a:r>
              <a:rPr lang="en-US" dirty="0" err="1" smtClean="0"/>
              <a:t>dục</a:t>
            </a:r>
            <a:r>
              <a:rPr lang="en-US" dirty="0" smtClean="0"/>
              <a:t> </a:t>
            </a:r>
            <a:r>
              <a:rPr lang="en-US" dirty="0" err="1" smtClean="0"/>
              <a:t>liên</a:t>
            </a:r>
            <a:r>
              <a:rPr lang="en-US" dirty="0" smtClean="0"/>
              <a:t> </a:t>
            </a:r>
            <a:r>
              <a:rPr lang="en-US" dirty="0" err="1" smtClean="0"/>
              <a:t>quan</a:t>
            </a:r>
            <a:r>
              <a:rPr lang="en-US" dirty="0" smtClean="0"/>
              <a:t> </a:t>
            </a:r>
            <a:r>
              <a:rPr lang="en-US" dirty="0" err="1" smtClean="0"/>
              <a:t>chất</a:t>
            </a:r>
            <a:r>
              <a:rPr lang="en-US" dirty="0" smtClean="0"/>
              <a:t> (</a:t>
            </a:r>
            <a:r>
              <a:rPr lang="en-US" sz="4000" dirty="0" smtClean="0"/>
              <a:t>Substance Linked Sex )</a:t>
            </a:r>
            <a:endParaRPr lang="en-US" dirty="0"/>
          </a:p>
        </p:txBody>
      </p:sp>
      <p:sp>
        <p:nvSpPr>
          <p:cNvPr id="3" name="Content Placeholder 2"/>
          <p:cNvSpPr>
            <a:spLocks noGrp="1"/>
          </p:cNvSpPr>
          <p:nvPr>
            <p:ph idx="1"/>
          </p:nvPr>
        </p:nvSpPr>
        <p:spPr/>
        <p:txBody>
          <a:bodyPr/>
          <a:lstStyle/>
          <a:p>
            <a:r>
              <a:rPr lang="en-US" sz="2400" dirty="0" err="1" smtClean="0"/>
              <a:t>Tình</a:t>
            </a:r>
            <a:r>
              <a:rPr lang="en-US" sz="2400" dirty="0" smtClean="0"/>
              <a:t> </a:t>
            </a:r>
            <a:r>
              <a:rPr lang="en-US" sz="2400" dirty="0" err="1" smtClean="0"/>
              <a:t>dục</a:t>
            </a:r>
            <a:r>
              <a:rPr lang="en-US" sz="2400" dirty="0" smtClean="0"/>
              <a:t> </a:t>
            </a:r>
            <a:r>
              <a:rPr lang="en-US" sz="2400" dirty="0" err="1" smtClean="0"/>
              <a:t>liên</a:t>
            </a:r>
            <a:r>
              <a:rPr lang="en-US" sz="2400" dirty="0" smtClean="0"/>
              <a:t> </a:t>
            </a:r>
            <a:r>
              <a:rPr lang="en-US" sz="2400" dirty="0" err="1" smtClean="0"/>
              <a:t>quan</a:t>
            </a:r>
            <a:r>
              <a:rPr lang="en-US" sz="2400" dirty="0" smtClean="0"/>
              <a:t> </a:t>
            </a:r>
            <a:r>
              <a:rPr lang="en-US" sz="2400" dirty="0" err="1" smtClean="0"/>
              <a:t>chất</a:t>
            </a:r>
            <a:r>
              <a:rPr lang="en-US" sz="2400" dirty="0" smtClean="0"/>
              <a:t>: </a:t>
            </a:r>
            <a:r>
              <a:rPr lang="en-US" sz="2400" dirty="0" err="1" smtClean="0"/>
              <a:t>tham</a:t>
            </a:r>
            <a:r>
              <a:rPr lang="en-US" sz="2400" dirty="0" smtClean="0"/>
              <a:t> </a:t>
            </a:r>
            <a:r>
              <a:rPr lang="en-US" sz="2400" dirty="0" err="1" smtClean="0"/>
              <a:t>gia</a:t>
            </a:r>
            <a:r>
              <a:rPr lang="en-US" sz="2400" dirty="0" smtClean="0"/>
              <a:t> </a:t>
            </a:r>
            <a:r>
              <a:rPr lang="en-US" sz="2400" dirty="0" err="1" smtClean="0"/>
              <a:t>hoạt</a:t>
            </a:r>
            <a:r>
              <a:rPr lang="en-US" sz="2400" dirty="0" smtClean="0"/>
              <a:t> </a:t>
            </a:r>
            <a:r>
              <a:rPr lang="en-US" sz="2400" dirty="0" err="1" smtClean="0"/>
              <a:t>động</a:t>
            </a:r>
            <a:r>
              <a:rPr lang="en-US" sz="2400" dirty="0" smtClean="0"/>
              <a:t> </a:t>
            </a:r>
            <a:r>
              <a:rPr lang="en-US" sz="2400" dirty="0" err="1" smtClean="0"/>
              <a:t>tình</a:t>
            </a:r>
            <a:r>
              <a:rPr lang="en-US" sz="2400" dirty="0" smtClean="0"/>
              <a:t> </a:t>
            </a:r>
            <a:r>
              <a:rPr lang="en-US" sz="2400" dirty="0" err="1" smtClean="0"/>
              <a:t>dục</a:t>
            </a:r>
            <a:r>
              <a:rPr lang="en-US" sz="2400" dirty="0" smtClean="0"/>
              <a:t> </a:t>
            </a:r>
            <a:r>
              <a:rPr lang="en-US" sz="2400" dirty="0" err="1" smtClean="0"/>
              <a:t>khi</a:t>
            </a:r>
            <a:r>
              <a:rPr lang="en-US" sz="2400" dirty="0" smtClean="0"/>
              <a:t> </a:t>
            </a:r>
            <a:r>
              <a:rPr lang="en-US" sz="2400" dirty="0" err="1" smtClean="0"/>
              <a:t>có</a:t>
            </a:r>
            <a:r>
              <a:rPr lang="en-US" sz="2400" dirty="0" smtClean="0"/>
              <a:t> </a:t>
            </a:r>
            <a:r>
              <a:rPr lang="en-US" sz="2400" dirty="0" err="1" smtClean="0"/>
              <a:t>sự</a:t>
            </a:r>
            <a:r>
              <a:rPr lang="en-US" sz="2400" dirty="0" smtClean="0"/>
              <a:t> </a:t>
            </a:r>
            <a:r>
              <a:rPr lang="en-US" sz="2400" dirty="0" err="1" smtClean="0"/>
              <a:t>ảnh</a:t>
            </a:r>
            <a:r>
              <a:rPr lang="en-US" sz="2400" dirty="0" smtClean="0"/>
              <a:t> </a:t>
            </a:r>
            <a:r>
              <a:rPr lang="en-US" sz="2400" dirty="0" err="1" smtClean="0"/>
              <a:t>hưởng</a:t>
            </a:r>
            <a:r>
              <a:rPr lang="en-US" sz="2400" dirty="0" smtClean="0"/>
              <a:t> </a:t>
            </a:r>
            <a:r>
              <a:rPr lang="en-US" sz="2400" dirty="0" err="1" smtClean="0"/>
              <a:t>của</a:t>
            </a:r>
            <a:r>
              <a:rPr lang="en-US" sz="2400" dirty="0" smtClean="0"/>
              <a:t> </a:t>
            </a:r>
            <a:r>
              <a:rPr lang="en-US" sz="2400" dirty="0" err="1" smtClean="0"/>
              <a:t>chất</a:t>
            </a:r>
            <a:r>
              <a:rPr lang="en-US" sz="2400" dirty="0" smtClean="0"/>
              <a:t> (</a:t>
            </a:r>
            <a:r>
              <a:rPr lang="en-US" sz="2400" dirty="0" err="1" smtClean="0"/>
              <a:t>gồm</a:t>
            </a:r>
            <a:r>
              <a:rPr lang="en-US" sz="2400" dirty="0" smtClean="0"/>
              <a:t> </a:t>
            </a:r>
            <a:r>
              <a:rPr lang="en-US" sz="2400" dirty="0" err="1" smtClean="0"/>
              <a:t>chất</a:t>
            </a:r>
            <a:r>
              <a:rPr lang="en-US" sz="2400" dirty="0" smtClean="0"/>
              <a:t> </a:t>
            </a:r>
            <a:r>
              <a:rPr lang="en-US" sz="2400" dirty="0" err="1" smtClean="0"/>
              <a:t>hợp</a:t>
            </a:r>
            <a:r>
              <a:rPr lang="en-US" sz="2400" dirty="0" smtClean="0"/>
              <a:t> </a:t>
            </a:r>
            <a:r>
              <a:rPr lang="en-US" sz="2400" dirty="0" err="1" smtClean="0"/>
              <a:t>pháp</a:t>
            </a:r>
            <a:r>
              <a:rPr lang="en-US" sz="2400" dirty="0" smtClean="0"/>
              <a:t> và </a:t>
            </a:r>
            <a:r>
              <a:rPr lang="en-US" sz="2400" dirty="0" err="1" smtClean="0"/>
              <a:t>bất</a:t>
            </a:r>
            <a:r>
              <a:rPr lang="en-US" sz="2400" dirty="0" smtClean="0"/>
              <a:t> </a:t>
            </a:r>
            <a:r>
              <a:rPr lang="en-US" sz="2400" dirty="0" err="1" smtClean="0"/>
              <a:t>hợp</a:t>
            </a:r>
            <a:r>
              <a:rPr lang="en-US" sz="2400" dirty="0" smtClean="0"/>
              <a:t> </a:t>
            </a:r>
            <a:r>
              <a:rPr lang="en-US" sz="2400" dirty="0" err="1" smtClean="0"/>
              <a:t>pháp</a:t>
            </a:r>
            <a:r>
              <a:rPr lang="en-US" sz="2400" dirty="0" smtClean="0"/>
              <a:t>) ở </a:t>
            </a:r>
            <a:r>
              <a:rPr lang="en-US" sz="2400" dirty="0" err="1" smtClean="0"/>
              <a:t>các</a:t>
            </a:r>
            <a:r>
              <a:rPr lang="en-US" sz="2400" dirty="0" smtClean="0"/>
              <a:t> </a:t>
            </a:r>
            <a:r>
              <a:rPr lang="en-US" sz="2400" dirty="0" err="1" smtClean="0"/>
              <a:t>tình</a:t>
            </a:r>
            <a:r>
              <a:rPr lang="en-US" sz="2400" dirty="0" smtClean="0"/>
              <a:t> </a:t>
            </a:r>
            <a:r>
              <a:rPr lang="en-US" sz="2400" dirty="0" err="1" smtClean="0"/>
              <a:t>huống</a:t>
            </a:r>
            <a:r>
              <a:rPr lang="en-US" sz="2400" dirty="0" smtClean="0"/>
              <a:t>, </a:t>
            </a:r>
            <a:r>
              <a:rPr lang="en-US" sz="2400" dirty="0" err="1" smtClean="0"/>
              <a:t>giới</a:t>
            </a:r>
            <a:r>
              <a:rPr lang="en-US" sz="2400" dirty="0" smtClean="0"/>
              <a:t>, </a:t>
            </a:r>
            <a:r>
              <a:rPr lang="en-US" sz="2400" dirty="0" err="1" smtClean="0"/>
              <a:t>định</a:t>
            </a:r>
            <a:r>
              <a:rPr lang="en-US" sz="2400" dirty="0" smtClean="0"/>
              <a:t> </a:t>
            </a:r>
            <a:r>
              <a:rPr lang="en-US" sz="2400" dirty="0" err="1" smtClean="0"/>
              <a:t>hướng</a:t>
            </a:r>
            <a:r>
              <a:rPr lang="en-US" sz="2400" dirty="0" smtClean="0"/>
              <a:t> </a:t>
            </a:r>
            <a:r>
              <a:rPr lang="en-US" sz="2400" dirty="0" err="1" smtClean="0"/>
              <a:t>tình</a:t>
            </a:r>
            <a:r>
              <a:rPr lang="en-US" sz="2400" dirty="0" smtClean="0"/>
              <a:t> </a:t>
            </a:r>
            <a:r>
              <a:rPr lang="en-US" sz="2400" dirty="0" err="1" smtClean="0"/>
              <a:t>dục</a:t>
            </a:r>
            <a:r>
              <a:rPr lang="en-US" sz="2400" dirty="0" smtClean="0"/>
              <a:t> </a:t>
            </a:r>
            <a:r>
              <a:rPr lang="en-US" sz="2400" dirty="0" err="1" smtClean="0"/>
              <a:t>khác</a:t>
            </a:r>
            <a:r>
              <a:rPr lang="en-US" sz="2400" dirty="0" smtClean="0"/>
              <a:t> </a:t>
            </a:r>
            <a:r>
              <a:rPr lang="en-US" sz="2400" dirty="0" err="1" smtClean="0"/>
              <a:t>nhau</a:t>
            </a:r>
            <a:endParaRPr lang="en-US" sz="2400" dirty="0" smtClean="0"/>
          </a:p>
          <a:p>
            <a:r>
              <a:rPr lang="en-US" sz="2400" dirty="0" err="1" smtClean="0"/>
              <a:t>Các</a:t>
            </a:r>
            <a:r>
              <a:rPr lang="en-US" sz="2400" dirty="0" smtClean="0"/>
              <a:t> </a:t>
            </a:r>
            <a:r>
              <a:rPr lang="en-US" sz="2400" dirty="0" err="1" smtClean="0"/>
              <a:t>chất</a:t>
            </a:r>
            <a:r>
              <a:rPr lang="en-US" sz="2400" dirty="0" smtClean="0"/>
              <a:t> </a:t>
            </a:r>
            <a:r>
              <a:rPr lang="en-US" sz="2400" dirty="0" err="1" smtClean="0"/>
              <a:t>sử</a:t>
            </a:r>
            <a:r>
              <a:rPr lang="en-US" sz="2400" dirty="0" smtClean="0"/>
              <a:t> </a:t>
            </a:r>
            <a:r>
              <a:rPr lang="en-US" sz="2400" dirty="0" err="1" smtClean="0"/>
              <a:t>dụng</a:t>
            </a:r>
            <a:r>
              <a:rPr lang="en-US" sz="2400" dirty="0" smtClean="0"/>
              <a:t> </a:t>
            </a:r>
            <a:r>
              <a:rPr lang="en-US" sz="2400" dirty="0" err="1" smtClean="0"/>
              <a:t>bao</a:t>
            </a:r>
            <a:r>
              <a:rPr lang="en-US" sz="2400" dirty="0" smtClean="0"/>
              <a:t> </a:t>
            </a:r>
            <a:r>
              <a:rPr lang="en-US" sz="2400" dirty="0" err="1" smtClean="0"/>
              <a:t>gồm</a:t>
            </a:r>
            <a:r>
              <a:rPr lang="en-US" sz="2400" dirty="0" smtClean="0"/>
              <a:t>: </a:t>
            </a:r>
            <a:r>
              <a:rPr lang="en-US" sz="2400" dirty="0" err="1" smtClean="0"/>
              <a:t>Rượu</a:t>
            </a:r>
            <a:r>
              <a:rPr lang="en-US" sz="2400" dirty="0" smtClean="0"/>
              <a:t>, </a:t>
            </a:r>
            <a:r>
              <a:rPr lang="en-US" sz="2400" dirty="0" err="1" smtClean="0"/>
              <a:t>cần</a:t>
            </a:r>
            <a:r>
              <a:rPr lang="en-US" sz="2400" dirty="0" smtClean="0"/>
              <a:t> </a:t>
            </a:r>
            <a:r>
              <a:rPr lang="en-US" sz="2400" dirty="0" err="1" smtClean="0"/>
              <a:t>sa</a:t>
            </a:r>
            <a:r>
              <a:rPr lang="en-US" sz="2400" dirty="0" smtClean="0"/>
              <a:t>, cocaine, GHB/GBL, </a:t>
            </a:r>
            <a:r>
              <a:rPr lang="en-US" sz="2400" dirty="0" err="1" smtClean="0"/>
              <a:t>Ketamine</a:t>
            </a:r>
            <a:r>
              <a:rPr lang="en-US" sz="2400" dirty="0" smtClean="0"/>
              <a:t>, MDMA, </a:t>
            </a:r>
            <a:r>
              <a:rPr lang="en-US" sz="2400" dirty="0" err="1" smtClean="0"/>
              <a:t>Mephedrone</a:t>
            </a:r>
            <a:r>
              <a:rPr lang="en-US" sz="2400" dirty="0" smtClean="0"/>
              <a:t>, </a:t>
            </a:r>
            <a:r>
              <a:rPr lang="en-US" sz="2400" dirty="0" err="1" smtClean="0"/>
              <a:t>Methamphetamin</a:t>
            </a:r>
            <a:r>
              <a:rPr lang="en-US" sz="2400" dirty="0" smtClean="0"/>
              <a:t>, Poppers, Viagra</a:t>
            </a:r>
          </a:p>
          <a:p>
            <a:pPr lvl="1"/>
            <a:r>
              <a:rPr lang="en-US" sz="2000" dirty="0" smtClean="0"/>
              <a:t>Ở nam: </a:t>
            </a:r>
            <a:r>
              <a:rPr lang="en-US" sz="2000" dirty="0" err="1" smtClean="0"/>
              <a:t>Không</a:t>
            </a:r>
            <a:r>
              <a:rPr lang="en-US" sz="2000" dirty="0" smtClean="0"/>
              <a:t> </a:t>
            </a:r>
            <a:r>
              <a:rPr lang="en-US" sz="2000" dirty="0" err="1" smtClean="0"/>
              <a:t>có</a:t>
            </a:r>
            <a:r>
              <a:rPr lang="en-US" sz="2000" dirty="0" smtClean="0"/>
              <a:t> </a:t>
            </a:r>
            <a:r>
              <a:rPr lang="en-US" sz="2000" dirty="0" err="1" smtClean="0"/>
              <a:t>sự</a:t>
            </a:r>
            <a:r>
              <a:rPr lang="en-US" sz="2000" dirty="0" smtClean="0"/>
              <a:t> </a:t>
            </a:r>
            <a:r>
              <a:rPr lang="en-US" sz="2000" dirty="0" err="1" smtClean="0"/>
              <a:t>khác</a:t>
            </a:r>
            <a:r>
              <a:rPr lang="en-US" sz="2000" dirty="0" smtClean="0"/>
              <a:t> </a:t>
            </a:r>
            <a:r>
              <a:rPr lang="en-US" sz="2000" dirty="0" err="1" smtClean="0"/>
              <a:t>biệt</a:t>
            </a:r>
            <a:r>
              <a:rPr lang="en-US" sz="2000" dirty="0" smtClean="0"/>
              <a:t>  </a:t>
            </a:r>
            <a:r>
              <a:rPr lang="en-US" sz="2000" dirty="0" err="1" smtClean="0"/>
              <a:t>về</a:t>
            </a:r>
            <a:r>
              <a:rPr lang="en-US" sz="2000" dirty="0" smtClean="0"/>
              <a:t> </a:t>
            </a:r>
            <a:r>
              <a:rPr lang="en-US" sz="2000" dirty="0" err="1" smtClean="0"/>
              <a:t>sử</a:t>
            </a:r>
            <a:r>
              <a:rPr lang="en-US" sz="2000" dirty="0" smtClean="0"/>
              <a:t> </a:t>
            </a:r>
            <a:r>
              <a:rPr lang="en-US" sz="2000" dirty="0" err="1" smtClean="0"/>
              <a:t>dụng</a:t>
            </a:r>
            <a:r>
              <a:rPr lang="en-US" sz="2000" dirty="0" smtClean="0"/>
              <a:t> </a:t>
            </a:r>
            <a:r>
              <a:rPr lang="en-US" sz="2000" dirty="0" err="1" smtClean="0"/>
              <a:t>rượu</a:t>
            </a:r>
            <a:r>
              <a:rPr lang="en-US" sz="2000" dirty="0" smtClean="0"/>
              <a:t> </a:t>
            </a:r>
            <a:r>
              <a:rPr lang="en-US" sz="2000" dirty="0" err="1" smtClean="0"/>
              <a:t>giữa</a:t>
            </a:r>
            <a:r>
              <a:rPr lang="en-US" sz="2000" dirty="0" smtClean="0"/>
              <a:t> </a:t>
            </a:r>
            <a:r>
              <a:rPr lang="en-US" sz="2000" dirty="0" err="1" smtClean="0"/>
              <a:t>các</a:t>
            </a:r>
            <a:r>
              <a:rPr lang="en-US" sz="2000" dirty="0" smtClean="0"/>
              <a:t> </a:t>
            </a:r>
            <a:r>
              <a:rPr lang="en-US" sz="2000" dirty="0" err="1" smtClean="0"/>
              <a:t>định</a:t>
            </a:r>
            <a:r>
              <a:rPr lang="en-US" sz="2000" dirty="0" smtClean="0"/>
              <a:t> </a:t>
            </a:r>
            <a:r>
              <a:rPr lang="en-US" sz="2000" dirty="0" err="1" smtClean="0"/>
              <a:t>hướng</a:t>
            </a:r>
            <a:r>
              <a:rPr lang="en-US" sz="2000" dirty="0" smtClean="0"/>
              <a:t> </a:t>
            </a:r>
            <a:r>
              <a:rPr lang="en-US" sz="2000" dirty="0" err="1" smtClean="0"/>
              <a:t>tình</a:t>
            </a:r>
            <a:r>
              <a:rPr lang="en-US" sz="2000" dirty="0" smtClean="0"/>
              <a:t> </a:t>
            </a:r>
            <a:r>
              <a:rPr lang="en-US" sz="2000" dirty="0" err="1" smtClean="0"/>
              <a:t>dục</a:t>
            </a:r>
            <a:r>
              <a:rPr lang="en-US" sz="2000" dirty="0" smtClean="0"/>
              <a:t> </a:t>
            </a:r>
            <a:r>
              <a:rPr lang="en-US" sz="2000" dirty="0" err="1" smtClean="0"/>
              <a:t>nhưng</a:t>
            </a:r>
            <a:r>
              <a:rPr lang="en-US" sz="2000" dirty="0" smtClean="0"/>
              <a:t> </a:t>
            </a:r>
            <a:r>
              <a:rPr lang="en-US" sz="2000" dirty="0" err="1" smtClean="0"/>
              <a:t>có</a:t>
            </a:r>
            <a:r>
              <a:rPr lang="en-US" sz="2000" dirty="0" smtClean="0"/>
              <a:t> </a:t>
            </a:r>
            <a:r>
              <a:rPr lang="en-US" sz="2000" dirty="0" err="1" smtClean="0"/>
              <a:t>sự</a:t>
            </a:r>
            <a:r>
              <a:rPr lang="en-US" sz="2000" dirty="0" smtClean="0"/>
              <a:t> </a:t>
            </a:r>
            <a:r>
              <a:rPr lang="en-US" sz="2000" dirty="0" err="1" smtClean="0"/>
              <a:t>khác</a:t>
            </a:r>
            <a:r>
              <a:rPr lang="en-US" sz="2000" dirty="0" smtClean="0"/>
              <a:t> </a:t>
            </a:r>
            <a:r>
              <a:rPr lang="en-US" sz="2000" dirty="0" err="1" smtClean="0"/>
              <a:t>biệt</a:t>
            </a:r>
            <a:r>
              <a:rPr lang="en-US" sz="2000" dirty="0" smtClean="0"/>
              <a:t> </a:t>
            </a:r>
            <a:r>
              <a:rPr lang="en-US" sz="2000" dirty="0" err="1" smtClean="0"/>
              <a:t>về</a:t>
            </a:r>
            <a:r>
              <a:rPr lang="en-US" sz="2000" dirty="0" smtClean="0"/>
              <a:t> </a:t>
            </a:r>
            <a:r>
              <a:rPr lang="en-US" sz="2000" dirty="0" err="1" smtClean="0"/>
              <a:t>cần</a:t>
            </a:r>
            <a:r>
              <a:rPr lang="en-US" sz="2000" dirty="0" smtClean="0"/>
              <a:t> </a:t>
            </a:r>
            <a:r>
              <a:rPr lang="en-US" sz="2000" dirty="0" err="1" smtClean="0"/>
              <a:t>sa</a:t>
            </a:r>
            <a:r>
              <a:rPr lang="en-US" sz="2000" dirty="0" smtClean="0"/>
              <a:t>, cocaine, GHB,…</a:t>
            </a:r>
          </a:p>
          <a:p>
            <a:pPr lvl="1"/>
            <a:r>
              <a:rPr lang="en-US" sz="2000" dirty="0" err="1" smtClean="0"/>
              <a:t>Không</a:t>
            </a:r>
            <a:r>
              <a:rPr lang="en-US" sz="2000" dirty="0" smtClean="0"/>
              <a:t> </a:t>
            </a:r>
            <a:r>
              <a:rPr lang="en-US" sz="2000" dirty="0" err="1" smtClean="0"/>
              <a:t>có</a:t>
            </a:r>
            <a:r>
              <a:rPr lang="en-US" sz="2000" dirty="0" smtClean="0"/>
              <a:t> </a:t>
            </a:r>
            <a:r>
              <a:rPr lang="en-US" sz="2000" dirty="0" err="1" smtClean="0"/>
              <a:t>sự</a:t>
            </a:r>
            <a:r>
              <a:rPr lang="en-US" sz="2000" dirty="0" smtClean="0"/>
              <a:t> </a:t>
            </a:r>
            <a:r>
              <a:rPr lang="en-US" sz="2000" dirty="0" err="1" smtClean="0"/>
              <a:t>khác</a:t>
            </a:r>
            <a:r>
              <a:rPr lang="en-US" sz="2000" dirty="0" smtClean="0"/>
              <a:t> </a:t>
            </a:r>
            <a:r>
              <a:rPr lang="en-US" sz="2000" dirty="0" err="1" smtClean="0"/>
              <a:t>biệt</a:t>
            </a:r>
            <a:r>
              <a:rPr lang="en-US" sz="2000" dirty="0" smtClean="0"/>
              <a:t> </a:t>
            </a:r>
            <a:r>
              <a:rPr lang="en-US" sz="2000" dirty="0" err="1" smtClean="0"/>
              <a:t>giữa</a:t>
            </a:r>
            <a:r>
              <a:rPr lang="en-US" sz="2000" dirty="0" smtClean="0"/>
              <a:t> nam và </a:t>
            </a:r>
            <a:r>
              <a:rPr lang="en-US" sz="2000" dirty="0" err="1" smtClean="0"/>
              <a:t>nữ</a:t>
            </a:r>
            <a:r>
              <a:rPr lang="en-US" sz="2000" dirty="0" smtClean="0"/>
              <a:t> trong </a:t>
            </a:r>
            <a:r>
              <a:rPr lang="en-US" sz="2000" dirty="0" err="1" smtClean="0"/>
              <a:t>sử</a:t>
            </a:r>
            <a:r>
              <a:rPr lang="en-US" sz="2000" dirty="0" smtClean="0"/>
              <a:t> </a:t>
            </a:r>
            <a:r>
              <a:rPr lang="en-US" sz="2000" dirty="0" err="1" smtClean="0"/>
              <a:t>dụng</a:t>
            </a:r>
            <a:r>
              <a:rPr lang="en-US" sz="2000" dirty="0" smtClean="0"/>
              <a:t> Cocaine, </a:t>
            </a:r>
            <a:r>
              <a:rPr lang="en-US" sz="2000" dirty="0" err="1" smtClean="0"/>
              <a:t>Ketamine</a:t>
            </a:r>
            <a:r>
              <a:rPr lang="en-US" sz="2000" dirty="0" smtClean="0"/>
              <a:t>, MDMA </a:t>
            </a:r>
            <a:r>
              <a:rPr lang="en-US" sz="2000" dirty="0" err="1" smtClean="0"/>
              <a:t>nhưng</a:t>
            </a:r>
            <a:r>
              <a:rPr lang="en-US" sz="2000" dirty="0" smtClean="0"/>
              <a:t> </a:t>
            </a:r>
            <a:r>
              <a:rPr lang="en-US" sz="2000" dirty="0" err="1" smtClean="0"/>
              <a:t>có</a:t>
            </a:r>
            <a:r>
              <a:rPr lang="en-US" sz="2000" dirty="0" smtClean="0"/>
              <a:t> </a:t>
            </a:r>
            <a:r>
              <a:rPr lang="en-US" sz="2000" dirty="0" err="1" smtClean="0"/>
              <a:t>sự</a:t>
            </a:r>
            <a:r>
              <a:rPr lang="en-US" sz="2000" dirty="0" smtClean="0"/>
              <a:t> </a:t>
            </a:r>
            <a:r>
              <a:rPr lang="en-US" sz="2000" dirty="0" err="1" smtClean="0"/>
              <a:t>khác</a:t>
            </a:r>
            <a:r>
              <a:rPr lang="en-US" sz="2000" dirty="0" smtClean="0"/>
              <a:t> </a:t>
            </a:r>
            <a:r>
              <a:rPr lang="en-US" sz="2000" dirty="0" err="1" smtClean="0"/>
              <a:t>biệt</a:t>
            </a:r>
            <a:r>
              <a:rPr lang="en-US" sz="2000" dirty="0" smtClean="0"/>
              <a:t> trong </a:t>
            </a:r>
            <a:r>
              <a:rPr lang="en-US" sz="2000" dirty="0" err="1" smtClean="0"/>
              <a:t>sử</a:t>
            </a:r>
            <a:r>
              <a:rPr lang="en-US" sz="2000" dirty="0" smtClean="0"/>
              <a:t> </a:t>
            </a:r>
            <a:r>
              <a:rPr lang="en-US" sz="2000" dirty="0" err="1" smtClean="0"/>
              <a:t>dụng</a:t>
            </a:r>
            <a:r>
              <a:rPr lang="en-US" sz="2000" dirty="0" smtClean="0"/>
              <a:t> Meth</a:t>
            </a:r>
          </a:p>
          <a:p>
            <a:pPr lvl="1"/>
            <a:endParaRPr lang="en-US" sz="2000"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6</a:t>
            </a:fld>
            <a:endParaRPr lang="en-US"/>
          </a:p>
        </p:txBody>
      </p:sp>
      <p:sp>
        <p:nvSpPr>
          <p:cNvPr id="5" name="TextBox 4"/>
          <p:cNvSpPr txBox="1"/>
          <p:nvPr/>
        </p:nvSpPr>
        <p:spPr>
          <a:xfrm>
            <a:off x="762000" y="6027003"/>
            <a:ext cx="7239000" cy="830997"/>
          </a:xfrm>
          <a:prstGeom prst="rect">
            <a:avLst/>
          </a:prstGeom>
          <a:noFill/>
        </p:spPr>
        <p:txBody>
          <a:bodyPr wrap="square" rtlCol="0">
            <a:spAutoFit/>
          </a:bodyPr>
          <a:lstStyle/>
          <a:p>
            <a:r>
              <a:rPr lang="en-US" sz="1600" dirty="0" smtClean="0"/>
              <a:t>Lawn W et a. Substance Linked Sex in Heterosexual, Homosexual, and Bisexual Men and Women An Online, Cross Sectional “Global Drug Survey” Report. J Sexual Medicine. 2019:1-12</a:t>
            </a: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FE5095B6-1C08-4E59-B8A0-5A9089123BF5}" type="slidenum">
              <a:rPr lang="en-US" smtClean="0"/>
              <a:pPr/>
              <a:t>7</a:t>
            </a:fld>
            <a:endParaRPr lang="en-US" smtClean="0"/>
          </a:p>
        </p:txBody>
      </p:sp>
      <p:sp>
        <p:nvSpPr>
          <p:cNvPr id="5123" name="Rectangle 2"/>
          <p:cNvSpPr>
            <a:spLocks noGrp="1" noChangeArrowheads="1"/>
          </p:cNvSpPr>
          <p:nvPr>
            <p:ph type="title"/>
          </p:nvPr>
        </p:nvSpPr>
        <p:spPr/>
        <p:txBody>
          <a:bodyPr/>
          <a:lstStyle/>
          <a:p>
            <a:pPr eaLnBrk="1" hangingPunct="1"/>
            <a:r>
              <a:rPr lang="en-US" smtClean="0"/>
              <a:t>Nội dung</a:t>
            </a:r>
          </a:p>
        </p:txBody>
      </p:sp>
      <p:sp>
        <p:nvSpPr>
          <p:cNvPr id="5124" name="Rectangle 3"/>
          <p:cNvSpPr>
            <a:spLocks noGrp="1" noChangeArrowheads="1"/>
          </p:cNvSpPr>
          <p:nvPr>
            <p:ph type="body" idx="1"/>
          </p:nvPr>
        </p:nvSpPr>
        <p:spPr/>
        <p:txBody>
          <a:bodyPr/>
          <a:lstStyle/>
          <a:p>
            <a:r>
              <a:rPr lang="vi-VN" b="1" dirty="0" smtClean="0"/>
              <a:t>Tổng quan về ma túy và tình dục: </a:t>
            </a:r>
            <a:endParaRPr lang="en-US" b="1" dirty="0" smtClean="0"/>
          </a:p>
          <a:p>
            <a:pPr lvl="1"/>
            <a:r>
              <a:rPr lang="vi-VN" b="1" dirty="0" smtClean="0"/>
              <a:t>Chemsex</a:t>
            </a:r>
            <a:endParaRPr lang="en-US" b="1" dirty="0" smtClean="0"/>
          </a:p>
          <a:p>
            <a:pPr lvl="1"/>
            <a:r>
              <a:rPr lang="en-US" b="1" dirty="0" smtClean="0"/>
              <a:t>Substance linked sex</a:t>
            </a:r>
            <a:endParaRPr lang="vi-VN" dirty="0" smtClean="0"/>
          </a:p>
          <a:p>
            <a:r>
              <a:rPr lang="en-US" b="1" dirty="0" err="1" smtClean="0">
                <a:solidFill>
                  <a:srgbClr val="FF0000"/>
                </a:solidFill>
              </a:rPr>
              <a:t>Các</a:t>
            </a:r>
            <a:r>
              <a:rPr lang="en-US" b="1" dirty="0" smtClean="0">
                <a:solidFill>
                  <a:srgbClr val="FF0000"/>
                </a:solidFill>
              </a:rPr>
              <a:t> </a:t>
            </a:r>
            <a:r>
              <a:rPr lang="en-US" b="1" dirty="0" err="1" smtClean="0">
                <a:solidFill>
                  <a:srgbClr val="FF0000"/>
                </a:solidFill>
              </a:rPr>
              <a:t>loại</a:t>
            </a:r>
            <a:r>
              <a:rPr lang="en-US" b="1" dirty="0" smtClean="0">
                <a:solidFill>
                  <a:srgbClr val="FF0000"/>
                </a:solidFill>
              </a:rPr>
              <a:t> ma </a:t>
            </a:r>
            <a:r>
              <a:rPr lang="en-US" b="1" dirty="0" err="1" smtClean="0">
                <a:solidFill>
                  <a:srgbClr val="FF0000"/>
                </a:solidFill>
              </a:rPr>
              <a:t>túy</a:t>
            </a:r>
            <a:r>
              <a:rPr lang="en-US" b="1" dirty="0" smtClean="0">
                <a:solidFill>
                  <a:srgbClr val="FF0000"/>
                </a:solidFill>
              </a:rPr>
              <a:t> </a:t>
            </a:r>
            <a:r>
              <a:rPr lang="en-US" b="1" dirty="0" err="1" smtClean="0">
                <a:solidFill>
                  <a:srgbClr val="FF0000"/>
                </a:solidFill>
              </a:rPr>
              <a:t>sử</a:t>
            </a:r>
            <a:r>
              <a:rPr lang="en-US" b="1" dirty="0" smtClean="0">
                <a:solidFill>
                  <a:srgbClr val="FF0000"/>
                </a:solidFill>
              </a:rPr>
              <a:t> </a:t>
            </a:r>
            <a:r>
              <a:rPr lang="en-US" b="1" dirty="0" err="1" smtClean="0">
                <a:solidFill>
                  <a:srgbClr val="FF0000"/>
                </a:solidFill>
              </a:rPr>
              <a:t>dụng</a:t>
            </a:r>
            <a:r>
              <a:rPr lang="en-US" b="1" dirty="0" smtClean="0">
                <a:solidFill>
                  <a:srgbClr val="FF0000"/>
                </a:solidFill>
              </a:rPr>
              <a:t> trong </a:t>
            </a:r>
            <a:r>
              <a:rPr lang="en-US" b="1" dirty="0" err="1" smtClean="0">
                <a:solidFill>
                  <a:srgbClr val="FF0000"/>
                </a:solidFill>
              </a:rPr>
              <a:t>chemsex</a:t>
            </a:r>
            <a:endParaRPr lang="en-US" b="1" dirty="0" smtClean="0">
              <a:solidFill>
                <a:srgbClr val="FF0000"/>
              </a:solidFill>
            </a:endParaRPr>
          </a:p>
          <a:p>
            <a:r>
              <a:rPr lang="en-US" b="1" dirty="0" err="1" smtClean="0"/>
              <a:t>Tại</a:t>
            </a:r>
            <a:r>
              <a:rPr lang="en-US" b="1" dirty="0" smtClean="0"/>
              <a:t> </a:t>
            </a:r>
            <a:r>
              <a:rPr lang="en-US" b="1" dirty="0" err="1" smtClean="0"/>
              <a:t>sao</a:t>
            </a:r>
            <a:r>
              <a:rPr lang="en-US" b="1" dirty="0" smtClean="0"/>
              <a:t> </a:t>
            </a:r>
            <a:r>
              <a:rPr lang="en-US" b="1" dirty="0" err="1" smtClean="0"/>
              <a:t>sử</a:t>
            </a:r>
            <a:r>
              <a:rPr lang="en-US" b="1" dirty="0" smtClean="0"/>
              <a:t> </a:t>
            </a:r>
            <a:r>
              <a:rPr lang="en-US" b="1" dirty="0" err="1" smtClean="0"/>
              <a:t>dụng</a:t>
            </a:r>
            <a:r>
              <a:rPr lang="en-US" b="1" dirty="0" smtClean="0"/>
              <a:t> ma </a:t>
            </a:r>
            <a:r>
              <a:rPr lang="en-US" b="1" dirty="0" err="1" smtClean="0"/>
              <a:t>túy</a:t>
            </a:r>
            <a:r>
              <a:rPr lang="en-US" b="1" dirty="0" smtClean="0"/>
              <a:t> trong </a:t>
            </a:r>
            <a:r>
              <a:rPr lang="en-US" b="1" dirty="0" err="1" smtClean="0"/>
              <a:t>tình</a:t>
            </a:r>
            <a:r>
              <a:rPr lang="en-US" b="1" dirty="0" smtClean="0"/>
              <a:t> </a:t>
            </a:r>
            <a:r>
              <a:rPr lang="en-US" b="1" dirty="0" err="1" smtClean="0"/>
              <a:t>dục</a:t>
            </a:r>
            <a:endParaRPr lang="vi-VN" dirty="0" smtClean="0"/>
          </a:p>
          <a:p>
            <a:r>
              <a:rPr lang="vi-VN" b="1" dirty="0" smtClean="0"/>
              <a:t>Tác động sức khỏe ngắn hạn và dài hạn của Chemsex</a:t>
            </a:r>
            <a:endParaRPr lang="vi-VN" dirty="0" smtClean="0"/>
          </a:p>
          <a:p>
            <a:r>
              <a:rPr lang="vi-VN" b="1" dirty="0" smtClean="0"/>
              <a:t>Đề xuất một số can thiệp giảm hại</a:t>
            </a:r>
            <a:endParaRPr lang="en-US" b="1" dirty="0" smtClean="0"/>
          </a:p>
          <a:p>
            <a:r>
              <a:rPr lang="en-US" dirty="0" smtClean="0">
                <a:hlinkClick r:id="rId3"/>
              </a:rPr>
              <a:t>https://www.youtube.com/watch?v=oFnDTPjXEWM</a:t>
            </a:r>
            <a:endParaRPr lang="en-US" dirty="0" smtClean="0"/>
          </a:p>
          <a:p>
            <a:endParaRPr lang="vi-VN" dirty="0" smtClean="0"/>
          </a:p>
          <a:p>
            <a:pPr>
              <a:buNone/>
            </a:pPr>
            <a:r>
              <a:rPr lang="vi-VN" dirty="0" smtClean="0"/>
              <a:t/>
            </a:r>
            <a:br>
              <a:rPr lang="vi-VN" dirty="0" smtClean="0"/>
            </a:br>
            <a:endParaRPr lang="vi-V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Những</a:t>
            </a:r>
            <a:r>
              <a:rPr lang="en-US" dirty="0" smtClean="0"/>
              <a:t> </a:t>
            </a:r>
            <a:r>
              <a:rPr lang="en-US" dirty="0" err="1" smtClean="0"/>
              <a:t>loại</a:t>
            </a:r>
            <a:r>
              <a:rPr lang="en-US" dirty="0" smtClean="0"/>
              <a:t> ma </a:t>
            </a:r>
            <a:r>
              <a:rPr lang="en-US" dirty="0" err="1" smtClean="0"/>
              <a:t>túy</a:t>
            </a:r>
            <a:r>
              <a:rPr lang="en-US" dirty="0" smtClean="0"/>
              <a:t> trong </a:t>
            </a:r>
            <a:r>
              <a:rPr lang="en-US" dirty="0" err="1" smtClean="0"/>
              <a:t>chemsex</a:t>
            </a:r>
            <a:endParaRPr lang="en-US" dirty="0"/>
          </a:p>
        </p:txBody>
      </p:sp>
      <p:sp>
        <p:nvSpPr>
          <p:cNvPr id="3" name="Content Placeholder 2"/>
          <p:cNvSpPr>
            <a:spLocks noGrp="1"/>
          </p:cNvSpPr>
          <p:nvPr>
            <p:ph idx="1"/>
          </p:nvPr>
        </p:nvSpPr>
        <p:spPr/>
        <p:txBody>
          <a:bodyPr/>
          <a:lstStyle/>
          <a:p>
            <a:r>
              <a:rPr lang="en-US" dirty="0" err="1" smtClean="0"/>
              <a:t>Chemsex</a:t>
            </a:r>
            <a:r>
              <a:rPr lang="en-US" dirty="0" smtClean="0"/>
              <a:t> </a:t>
            </a:r>
            <a:r>
              <a:rPr lang="en-US" dirty="0" err="1" smtClean="0"/>
              <a:t>hiện</a:t>
            </a:r>
            <a:r>
              <a:rPr lang="en-US" dirty="0" smtClean="0"/>
              <a:t> </a:t>
            </a:r>
            <a:r>
              <a:rPr lang="en-US" dirty="0" err="1" smtClean="0"/>
              <a:t>tại</a:t>
            </a:r>
            <a:r>
              <a:rPr lang="en-US" dirty="0" smtClean="0"/>
              <a:t> </a:t>
            </a:r>
            <a:r>
              <a:rPr lang="en-US" dirty="0" err="1" smtClean="0"/>
              <a:t>sử</a:t>
            </a:r>
            <a:r>
              <a:rPr lang="en-US" dirty="0" smtClean="0"/>
              <a:t> </a:t>
            </a:r>
            <a:r>
              <a:rPr lang="en-US" dirty="0" err="1" smtClean="0"/>
              <a:t>dụng</a:t>
            </a:r>
            <a:r>
              <a:rPr lang="en-US" dirty="0" smtClean="0"/>
              <a:t>:</a:t>
            </a:r>
          </a:p>
          <a:p>
            <a:pPr lvl="1"/>
            <a:r>
              <a:rPr lang="en-US" dirty="0" err="1" smtClean="0"/>
              <a:t>Nước</a:t>
            </a:r>
            <a:r>
              <a:rPr lang="en-US" dirty="0" smtClean="0"/>
              <a:t> </a:t>
            </a:r>
            <a:r>
              <a:rPr lang="en-US" dirty="0" err="1" smtClean="0"/>
              <a:t>biển</a:t>
            </a:r>
            <a:r>
              <a:rPr lang="en-US" dirty="0" smtClean="0"/>
              <a:t> (GHB-GBL)</a:t>
            </a:r>
          </a:p>
          <a:p>
            <a:pPr lvl="1"/>
            <a:endParaRPr lang="en-US" dirty="0" smtClean="0"/>
          </a:p>
          <a:p>
            <a:pPr lvl="1"/>
            <a:r>
              <a:rPr lang="en-US" dirty="0" err="1" smtClean="0"/>
              <a:t>Hàng</a:t>
            </a:r>
            <a:r>
              <a:rPr lang="en-US" dirty="0" smtClean="0"/>
              <a:t> </a:t>
            </a:r>
            <a:r>
              <a:rPr lang="en-US" dirty="0" err="1" smtClean="0"/>
              <a:t>đá</a:t>
            </a:r>
            <a:r>
              <a:rPr lang="en-US" dirty="0" smtClean="0"/>
              <a:t> (Methamphetamine </a:t>
            </a:r>
            <a:r>
              <a:rPr lang="en-US" dirty="0" err="1" smtClean="0"/>
              <a:t>tinh</a:t>
            </a:r>
            <a:r>
              <a:rPr lang="en-US" dirty="0" smtClean="0"/>
              <a:t> </a:t>
            </a:r>
            <a:r>
              <a:rPr lang="en-US" dirty="0" err="1" smtClean="0"/>
              <a:t>thể</a:t>
            </a:r>
            <a:r>
              <a:rPr lang="en-US" dirty="0" smtClean="0"/>
              <a:t>)</a:t>
            </a:r>
          </a:p>
          <a:p>
            <a:pPr lvl="1"/>
            <a:r>
              <a:rPr lang="en-US" dirty="0" err="1" smtClean="0"/>
              <a:t>Muối</a:t>
            </a:r>
            <a:r>
              <a:rPr lang="en-US" dirty="0" smtClean="0"/>
              <a:t> </a:t>
            </a:r>
            <a:r>
              <a:rPr lang="en-US" dirty="0" err="1" smtClean="0"/>
              <a:t>tắm</a:t>
            </a:r>
            <a:r>
              <a:rPr lang="en-US" dirty="0" smtClean="0"/>
              <a:t> (</a:t>
            </a:r>
            <a:r>
              <a:rPr lang="en-US" dirty="0" err="1" smtClean="0"/>
              <a:t>mephedrone</a:t>
            </a:r>
            <a:r>
              <a:rPr lang="en-US" dirty="0" smtClean="0"/>
              <a:t>)</a:t>
            </a:r>
          </a:p>
          <a:p>
            <a:pPr lvl="1"/>
            <a:endParaRPr lang="en-US" dirty="0" smtClean="0"/>
          </a:p>
          <a:p>
            <a:pPr lvl="1"/>
            <a:r>
              <a:rPr lang="en-US" dirty="0" err="1" smtClean="0"/>
              <a:t>Ke</a:t>
            </a:r>
            <a:r>
              <a:rPr lang="en-US" dirty="0" smtClean="0"/>
              <a:t> (</a:t>
            </a:r>
            <a:r>
              <a:rPr lang="en-US" dirty="0" err="1" smtClean="0"/>
              <a:t>ketamine</a:t>
            </a:r>
            <a:r>
              <a:rPr lang="en-US" dirty="0" smtClean="0"/>
              <a:t>)</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pPr>
              <a:defRPr/>
            </a:pPr>
            <a:fld id="{0E079BAB-EB3B-4ACB-BE9B-6656ED4E606F}" type="slidenum">
              <a:rPr lang="en-US" smtClean="0"/>
              <a:pPr>
                <a:defRPr/>
              </a:pPr>
              <a:t>8</a:t>
            </a:fld>
            <a:endParaRPr lang="en-US"/>
          </a:p>
        </p:txBody>
      </p:sp>
      <p:pic>
        <p:nvPicPr>
          <p:cNvPr id="4098" name="Picture 2" descr="4-HydroxybutansÃ¤ure - 4-Hydroxybutanoic acid.svg"/>
          <p:cNvPicPr>
            <a:picLocks noChangeAspect="1" noChangeArrowheads="1"/>
          </p:cNvPicPr>
          <p:nvPr/>
        </p:nvPicPr>
        <p:blipFill>
          <a:blip r:embed="rId2" cstate="print"/>
          <a:srcRect/>
          <a:stretch>
            <a:fillRect/>
          </a:stretch>
        </p:blipFill>
        <p:spPr bwMode="auto">
          <a:xfrm>
            <a:off x="4495800" y="1600200"/>
            <a:ext cx="3318742" cy="1156374"/>
          </a:xfrm>
          <a:prstGeom prst="rect">
            <a:avLst/>
          </a:prstGeom>
          <a:noFill/>
        </p:spPr>
      </p:pic>
      <p:pic>
        <p:nvPicPr>
          <p:cNvPr id="6" name="Picture 4"/>
          <p:cNvPicPr>
            <a:picLocks noChangeAspect="1" noChangeArrowheads="1"/>
          </p:cNvPicPr>
          <p:nvPr/>
        </p:nvPicPr>
        <p:blipFill>
          <a:blip r:embed="rId3" cstate="print"/>
          <a:srcRect/>
          <a:stretch>
            <a:fillRect/>
          </a:stretch>
        </p:blipFill>
        <p:spPr bwMode="auto">
          <a:xfrm>
            <a:off x="4038600" y="3200400"/>
            <a:ext cx="4406408" cy="1558757"/>
          </a:xfrm>
          <a:prstGeom prst="rect">
            <a:avLst/>
          </a:prstGeom>
          <a:noFill/>
          <a:ln w="9525">
            <a:noFill/>
            <a:miter lim="800000"/>
            <a:headEnd/>
            <a:tailEnd/>
          </a:ln>
          <a:effectLst/>
        </p:spPr>
      </p:pic>
      <p:sp>
        <p:nvSpPr>
          <p:cNvPr id="4100" name="AutoShape 4" descr="Ketamine2DCSD.sv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102" name="Picture 6" descr="Ketamine2DCSD.svg"/>
          <p:cNvPicPr>
            <a:picLocks noChangeAspect="1" noChangeArrowheads="1"/>
          </p:cNvPicPr>
          <p:nvPr/>
        </p:nvPicPr>
        <p:blipFill>
          <a:blip r:embed="rId4" cstate="print"/>
          <a:srcRect/>
          <a:stretch>
            <a:fillRect/>
          </a:stretch>
        </p:blipFill>
        <p:spPr bwMode="auto">
          <a:xfrm>
            <a:off x="2514600" y="5029200"/>
            <a:ext cx="1428750" cy="1524001"/>
          </a:xfrm>
          <a:prstGeom prst="rect">
            <a:avLst/>
          </a:prstGeom>
          <a:noFill/>
        </p:spPr>
      </p:pic>
      <p:sp>
        <p:nvSpPr>
          <p:cNvPr id="4104" name="AutoShape 8" descr="Ketamine2DCSD.sv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cstate="print"/>
          <a:srcRect/>
          <a:stretch>
            <a:fillRect/>
          </a:stretch>
        </p:blipFill>
        <p:spPr>
          <a:xfrm>
            <a:off x="4572000" y="304800"/>
            <a:ext cx="2182556" cy="2456901"/>
          </a:xfrm>
          <a:prstGeom prst="rect">
            <a:avLst/>
          </a:prstGeom>
          <a:ln w="31750">
            <a:solidFill>
              <a:schemeClr val="tx1"/>
            </a:solidFill>
          </a:ln>
        </p:spPr>
      </p:pic>
      <p:sp>
        <p:nvSpPr>
          <p:cNvPr id="2" name="Title 1"/>
          <p:cNvSpPr txBox="1">
            <a:spLocks noGrp="1"/>
          </p:cNvSpPr>
          <p:nvPr>
            <p:ph type="title"/>
          </p:nvPr>
        </p:nvSpPr>
        <p:spPr>
          <a:prstGeom prst="rect">
            <a:avLst/>
          </a:prstGeom>
        </p:spPr>
        <p:txBody>
          <a:bodyPr/>
          <a:lstStyle>
            <a:lvl1pPr lvl="0" rtl="0">
              <a:defRPr/>
            </a:lvl1pPr>
          </a:lstStyle>
          <a:p>
            <a:pPr lvl="0" rtl="0"/>
            <a:r>
              <a:t>Cấu trúc hóa học</a:t>
            </a:r>
          </a:p>
        </p:txBody>
      </p:sp>
      <p:sp>
        <p:nvSpPr>
          <p:cNvPr id="6" name="TextBox 5"/>
          <p:cNvSpPr txBox="1"/>
          <p:nvPr/>
        </p:nvSpPr>
        <p:spPr>
          <a:xfrm>
            <a:off x="4572000" y="3733800"/>
            <a:ext cx="4191000" cy="2362200"/>
          </a:xfrm>
          <a:prstGeom prst="rect">
            <a:avLst/>
          </a:prstGeom>
          <a:noFill/>
        </p:spPr>
        <p:txBody>
          <a:bodyPr wrap="square"/>
          <a:lstStyle>
            <a:lvl1pPr lvl="0" rtl="0">
              <a:defRPr/>
            </a:lvl1pPr>
          </a:lstStyle>
          <a:p>
            <a:pPr marL="285750" lvl="0" indent="-285750" rtl="0">
              <a:buFont typeface="Arial"/>
              <a:buChar char="•"/>
            </a:pPr>
            <a:r>
              <a:rPr sz="2000" dirty="0"/>
              <a:t>METH </a:t>
            </a:r>
            <a:r>
              <a:rPr sz="2000" dirty="0" err="1"/>
              <a:t>có</a:t>
            </a:r>
            <a:r>
              <a:rPr sz="2000" dirty="0"/>
              <a:t> </a:t>
            </a:r>
            <a:r>
              <a:rPr sz="2000" dirty="0" err="1"/>
              <a:t>cấu</a:t>
            </a:r>
            <a:r>
              <a:rPr sz="2000" dirty="0"/>
              <a:t> </a:t>
            </a:r>
            <a:r>
              <a:rPr sz="2000" dirty="0" err="1"/>
              <a:t>trúc</a:t>
            </a:r>
            <a:r>
              <a:rPr sz="2000" dirty="0"/>
              <a:t> </a:t>
            </a:r>
            <a:r>
              <a:rPr sz="2000" dirty="0" err="1"/>
              <a:t>tương</a:t>
            </a:r>
            <a:r>
              <a:rPr sz="2000" dirty="0"/>
              <a:t> </a:t>
            </a:r>
            <a:r>
              <a:rPr sz="2000" dirty="0" err="1"/>
              <a:t>tự</a:t>
            </a:r>
            <a:r>
              <a:rPr sz="2000" dirty="0"/>
              <a:t> </a:t>
            </a:r>
            <a:r>
              <a:rPr sz="2000" dirty="0" err="1"/>
              <a:t>với</a:t>
            </a:r>
            <a:r>
              <a:rPr sz="2000" dirty="0"/>
              <a:t> </a:t>
            </a:r>
            <a:r>
              <a:rPr sz="2000" dirty="0" err="1"/>
              <a:t>chất</a:t>
            </a:r>
            <a:r>
              <a:rPr sz="2000" dirty="0"/>
              <a:t> </a:t>
            </a:r>
            <a:r>
              <a:rPr sz="2000" dirty="0" err="1"/>
              <a:t>dẫn</a:t>
            </a:r>
            <a:r>
              <a:rPr sz="2000" dirty="0"/>
              <a:t> </a:t>
            </a:r>
            <a:r>
              <a:rPr sz="2000" dirty="0" err="1"/>
              <a:t>truyền</a:t>
            </a:r>
            <a:r>
              <a:rPr sz="2000" dirty="0"/>
              <a:t> </a:t>
            </a:r>
            <a:r>
              <a:rPr sz="2000" dirty="0" err="1"/>
              <a:t>thần</a:t>
            </a:r>
            <a:r>
              <a:rPr sz="2000" dirty="0"/>
              <a:t> kinh catecholamine (dopamine, </a:t>
            </a:r>
            <a:r>
              <a:rPr lang="en-US" sz="2000" dirty="0" err="1" smtClean="0"/>
              <a:t>n</a:t>
            </a:r>
            <a:r>
              <a:rPr sz="2000" dirty="0" err="1" smtClean="0"/>
              <a:t>orepinephrine</a:t>
            </a:r>
            <a:r>
              <a:rPr sz="2000" dirty="0" smtClean="0"/>
              <a:t>)</a:t>
            </a:r>
            <a:endParaRPr lang="en-US" sz="2000" dirty="0" smtClean="0"/>
          </a:p>
          <a:p>
            <a:pPr marL="285750" lvl="0" indent="-285750" rtl="0">
              <a:buFont typeface="Arial"/>
              <a:buChar char="•"/>
            </a:pPr>
            <a:endParaRPr sz="2000" dirty="0"/>
          </a:p>
          <a:p>
            <a:pPr marL="285750" lvl="0" indent="-285750" rtl="0">
              <a:buFont typeface="Arial"/>
              <a:buChar char="•"/>
            </a:pPr>
            <a:r>
              <a:rPr sz="2000" dirty="0" err="1"/>
              <a:t>Có</a:t>
            </a:r>
            <a:r>
              <a:rPr sz="2000" dirty="0"/>
              <a:t> </a:t>
            </a:r>
            <a:r>
              <a:rPr sz="2000" dirty="0" err="1"/>
              <a:t>thể</a:t>
            </a:r>
            <a:r>
              <a:rPr sz="2000" dirty="0"/>
              <a:t> </a:t>
            </a:r>
            <a:r>
              <a:rPr sz="2000" dirty="0" err="1"/>
              <a:t>được</a:t>
            </a:r>
            <a:r>
              <a:rPr sz="2000" dirty="0"/>
              <a:t> </a:t>
            </a:r>
            <a:r>
              <a:rPr sz="2000" dirty="0" err="1"/>
              <a:t>tổng</a:t>
            </a:r>
            <a:r>
              <a:rPr sz="2000" dirty="0"/>
              <a:t> </a:t>
            </a:r>
            <a:r>
              <a:rPr sz="2000" dirty="0" err="1"/>
              <a:t>hợp</a:t>
            </a:r>
            <a:r>
              <a:rPr sz="2000" dirty="0"/>
              <a:t> </a:t>
            </a:r>
            <a:r>
              <a:rPr sz="2000" dirty="0" err="1"/>
              <a:t>từ</a:t>
            </a:r>
            <a:r>
              <a:rPr sz="2000" dirty="0"/>
              <a:t> </a:t>
            </a:r>
            <a:r>
              <a:rPr sz="2000" dirty="0" smtClean="0"/>
              <a:t>Ephedrine/Pseudoephedrine</a:t>
            </a:r>
            <a:endParaRPr sz="2000" dirty="0"/>
          </a:p>
        </p:txBody>
      </p:sp>
      <p:pic>
        <p:nvPicPr>
          <p:cNvPr id="15362" name="Picture 2"/>
          <p:cNvPicPr>
            <a:picLocks noChangeAspect="1" noChangeArrowheads="1"/>
          </p:cNvPicPr>
          <p:nvPr/>
        </p:nvPicPr>
        <p:blipFill>
          <a:blip r:embed="rId4" cstate="print"/>
          <a:srcRect/>
          <a:stretch>
            <a:fillRect/>
          </a:stretch>
        </p:blipFill>
        <p:spPr bwMode="auto">
          <a:xfrm>
            <a:off x="228600" y="2819400"/>
            <a:ext cx="4374590" cy="3781425"/>
          </a:xfrm>
          <a:prstGeom prst="rect">
            <a:avLst/>
          </a:prstGeom>
          <a:noFill/>
          <a:ln w="9525">
            <a:noFill/>
            <a:miter lim="800000"/>
            <a:headEnd/>
            <a:tailEnd/>
          </a:ln>
          <a:effectLst/>
        </p:spPr>
      </p:pic>
      <p:pic>
        <p:nvPicPr>
          <p:cNvPr id="15364" name="Picture 4"/>
          <p:cNvPicPr>
            <a:picLocks noChangeAspect="1" noChangeArrowheads="1"/>
          </p:cNvPicPr>
          <p:nvPr/>
        </p:nvPicPr>
        <p:blipFill>
          <a:blip r:embed="rId5" cstate="print"/>
          <a:srcRect/>
          <a:stretch>
            <a:fillRect/>
          </a:stretch>
        </p:blipFill>
        <p:spPr bwMode="auto">
          <a:xfrm>
            <a:off x="228600" y="1219200"/>
            <a:ext cx="4406408" cy="1558757"/>
          </a:xfrm>
          <a:prstGeom prst="rect">
            <a:avLst/>
          </a:prstGeom>
          <a:noFill/>
          <a:ln w="9525">
            <a:noFill/>
            <a:miter lim="800000"/>
            <a:headEnd/>
            <a:tailEnd/>
          </a:ln>
          <a:effectLst/>
        </p:spPr>
      </p:pic>
      <p:sp>
        <p:nvSpPr>
          <p:cNvPr id="12292" name="AutoShape 4" descr="Image result for cocaine formul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4" name="AutoShape 6" descr="Image result for cocaine formul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297" name="Picture 9"/>
          <p:cNvPicPr>
            <a:picLocks noChangeAspect="1" noChangeArrowheads="1"/>
          </p:cNvPicPr>
          <p:nvPr/>
        </p:nvPicPr>
        <p:blipFill>
          <a:blip r:embed="rId6" cstate="print"/>
          <a:srcRect/>
          <a:stretch>
            <a:fillRect/>
          </a:stretch>
        </p:blipFill>
        <p:spPr bwMode="auto">
          <a:xfrm>
            <a:off x="6629400" y="381000"/>
            <a:ext cx="2514600" cy="1847850"/>
          </a:xfrm>
          <a:prstGeom prst="rect">
            <a:avLst/>
          </a:prstGeom>
          <a:noFill/>
          <a:ln w="9525">
            <a:noFill/>
            <a:miter lim="800000"/>
            <a:headEnd/>
            <a:tailEnd/>
          </a:ln>
          <a:effectLst/>
        </p:spPr>
      </p:pic>
      <p:pic>
        <p:nvPicPr>
          <p:cNvPr id="8194" name="Picture 2" descr="MDMA structure"/>
          <p:cNvPicPr>
            <a:picLocks noChangeAspect="1" noChangeArrowheads="1"/>
          </p:cNvPicPr>
          <p:nvPr/>
        </p:nvPicPr>
        <p:blipFill>
          <a:blip r:embed="rId7" cstate="print"/>
          <a:srcRect/>
          <a:stretch>
            <a:fillRect/>
          </a:stretch>
        </p:blipFill>
        <p:spPr bwMode="auto">
          <a:xfrm>
            <a:off x="6705600" y="2438400"/>
            <a:ext cx="2133600" cy="865584"/>
          </a:xfrm>
          <a:prstGeom prst="rect">
            <a:avLst/>
          </a:prstGeom>
          <a:noFill/>
        </p:spPr>
      </p:pic>
      <p:sp>
        <p:nvSpPr>
          <p:cNvPr id="11" name="TextBox 10"/>
          <p:cNvSpPr txBox="1"/>
          <p:nvPr/>
        </p:nvSpPr>
        <p:spPr>
          <a:xfrm>
            <a:off x="6477000" y="3276600"/>
            <a:ext cx="2362200" cy="381000"/>
          </a:xfrm>
          <a:prstGeom prst="rect">
            <a:avLst/>
          </a:prstGeom>
          <a:noFill/>
        </p:spPr>
        <p:txBody>
          <a:bodyPr wrap="square"/>
          <a:lstStyle>
            <a:lvl1pPr lvl="0" rtl="0">
              <a:defRPr/>
            </a:lvl1pPr>
          </a:lstStyle>
          <a:p>
            <a:pPr marL="285750" lvl="0" indent="-285750" algn="ctr" rtl="0"/>
            <a:r>
              <a:rPr lang="en-US" sz="1800" dirty="0" smtClean="0"/>
              <a:t>MDMA (</a:t>
            </a:r>
            <a:r>
              <a:rPr lang="en-US" sz="1800" dirty="0" err="1" smtClean="0"/>
              <a:t>Ectasy</a:t>
            </a:r>
            <a:r>
              <a:rPr lang="en-US" sz="1800" dirty="0" smtClean="0"/>
              <a:t>)</a:t>
            </a:r>
            <a:endParaRPr sz="1800" dirty="0"/>
          </a:p>
        </p:txBody>
      </p:sp>
      <p:sp>
        <p:nvSpPr>
          <p:cNvPr id="12" name="TextBox 11"/>
          <p:cNvSpPr txBox="1"/>
          <p:nvPr/>
        </p:nvSpPr>
        <p:spPr>
          <a:xfrm>
            <a:off x="6553200" y="2209800"/>
            <a:ext cx="2362200" cy="381000"/>
          </a:xfrm>
          <a:prstGeom prst="rect">
            <a:avLst/>
          </a:prstGeom>
          <a:noFill/>
        </p:spPr>
        <p:txBody>
          <a:bodyPr wrap="square"/>
          <a:lstStyle>
            <a:lvl1pPr lvl="0" rtl="0">
              <a:defRPr/>
            </a:lvl1pPr>
          </a:lstStyle>
          <a:p>
            <a:pPr marL="285750" lvl="0" indent="-285750" algn="ctr" rtl="0"/>
            <a:r>
              <a:rPr lang="en-US" sz="1800" dirty="0" smtClean="0"/>
              <a:t>Cocaine</a:t>
            </a:r>
            <a:endParaRPr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zungtemplate">
  <a:themeElements>
    <a:clrScheme name="Master1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fontScheme name="Master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cs typeface="Arial" pitchFamily="34" charset="0"/>
          </a:defRPr>
        </a:defPPr>
      </a:lstStyle>
    </a:lnDef>
  </a:objectDefaults>
  <a:extraClrSchemeLst>
    <a:extraClrScheme>
      <a:clrScheme name="Master1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clrMap bg1="lt1" tx1="dk1" bg2="lt2" tx2="dk2" accent1="accent1" accent2="accent2" accent3="accent3" accent4="accent4" accent5="accent5" accent6="accent6" hlink="hlink" folHlink="folHlink"/>
    </a:extraClrScheme>
    <a:extraClrScheme>
      <a:clrScheme name="Master1 2">
        <a:dk1>
          <a:srgbClr val="000000"/>
        </a:dk1>
        <a:lt1>
          <a:srgbClr val="FFFFFF"/>
        </a:lt1>
        <a:dk2>
          <a:srgbClr val="666633"/>
        </a:dk2>
        <a:lt2>
          <a:srgbClr val="5F5F5F"/>
        </a:lt2>
        <a:accent1>
          <a:srgbClr val="FFCC00"/>
        </a:accent1>
        <a:accent2>
          <a:srgbClr val="EFF0B2"/>
        </a:accent2>
        <a:accent3>
          <a:srgbClr val="FFFFFF"/>
        </a:accent3>
        <a:accent4>
          <a:srgbClr val="000000"/>
        </a:accent4>
        <a:accent5>
          <a:srgbClr val="FFE2AA"/>
        </a:accent5>
        <a:accent6>
          <a:srgbClr val="D9D9A1"/>
        </a:accent6>
        <a:hlink>
          <a:srgbClr val="808000"/>
        </a:hlink>
        <a:folHlink>
          <a:srgbClr val="CCCC00"/>
        </a:folHlink>
      </a:clrScheme>
      <a:clrMap bg1="lt1" tx1="dk1" bg2="lt2" tx2="dk2" accent1="accent1" accent2="accent2" accent3="accent3" accent4="accent4" accent5="accent5" accent6="accent6" hlink="hlink" folHlink="folHlink"/>
    </a:extraClrScheme>
    <a:extraClrScheme>
      <a:clrScheme name="Master1 3">
        <a:dk1>
          <a:srgbClr val="000000"/>
        </a:dk1>
        <a:lt1>
          <a:srgbClr val="FFFFFF"/>
        </a:lt1>
        <a:dk2>
          <a:srgbClr val="000000"/>
        </a:dk2>
        <a:lt2>
          <a:srgbClr val="666699"/>
        </a:lt2>
        <a:accent1>
          <a:srgbClr val="9BB0CB"/>
        </a:accent1>
        <a:accent2>
          <a:srgbClr val="D1E0CE"/>
        </a:accent2>
        <a:accent3>
          <a:srgbClr val="FFFFFF"/>
        </a:accent3>
        <a:accent4>
          <a:srgbClr val="000000"/>
        </a:accent4>
        <a:accent5>
          <a:srgbClr val="CBD4E2"/>
        </a:accent5>
        <a:accent6>
          <a:srgbClr val="BDCBBA"/>
        </a:accent6>
        <a:hlink>
          <a:srgbClr val="8EA642"/>
        </a:hlink>
        <a:folHlink>
          <a:srgbClr val="CCCC00"/>
        </a:folHlink>
      </a:clrScheme>
      <a:clrMap bg1="lt1" tx1="dk1" bg2="lt2" tx2="dk2" accent1="accent1" accent2="accent2" accent3="accent3" accent4="accent4" accent5="accent5" accent6="accent6" hlink="hlink" folHlink="folHlink"/>
    </a:extraClrScheme>
    <a:extraClrScheme>
      <a:clrScheme name="Master1 4">
        <a:dk1>
          <a:srgbClr val="333300"/>
        </a:dk1>
        <a:lt1>
          <a:srgbClr val="FFFFCC"/>
        </a:lt1>
        <a:dk2>
          <a:srgbClr val="336600"/>
        </a:dk2>
        <a:lt2>
          <a:srgbClr val="FFFFCC"/>
        </a:lt2>
        <a:accent1>
          <a:srgbClr val="99CC00"/>
        </a:accent1>
        <a:accent2>
          <a:srgbClr val="669900"/>
        </a:accent2>
        <a:accent3>
          <a:srgbClr val="ADB8AA"/>
        </a:accent3>
        <a:accent4>
          <a:srgbClr val="DADAAE"/>
        </a:accent4>
        <a:accent5>
          <a:srgbClr val="CAE2AA"/>
        </a:accent5>
        <a:accent6>
          <a:srgbClr val="5C8A00"/>
        </a:accent6>
        <a:hlink>
          <a:srgbClr val="CC9900"/>
        </a:hlink>
        <a:folHlink>
          <a:srgbClr val="FFCC00"/>
        </a:folHlink>
      </a:clrScheme>
      <a:clrMap bg1="dk2" tx1="lt1" bg2="dk1" tx2="lt2" accent1="accent1" accent2="accent2" accent3="accent3" accent4="accent4" accent5="accent5" accent6="accent6" hlink="hlink" folHlink="folHlink"/>
    </a:extraClrScheme>
    <a:extraClrScheme>
      <a:clrScheme name="Master1 5">
        <a:dk1>
          <a:srgbClr val="424458"/>
        </a:dk1>
        <a:lt1>
          <a:srgbClr val="FFFFFF"/>
        </a:lt1>
        <a:dk2>
          <a:srgbClr val="004A48"/>
        </a:dk2>
        <a:lt2>
          <a:srgbClr val="FFFFFF"/>
        </a:lt2>
        <a:accent1>
          <a:srgbClr val="83B200"/>
        </a:accent1>
        <a:accent2>
          <a:srgbClr val="006260"/>
        </a:accent2>
        <a:accent3>
          <a:srgbClr val="AAB1B1"/>
        </a:accent3>
        <a:accent4>
          <a:srgbClr val="DADADA"/>
        </a:accent4>
        <a:accent5>
          <a:srgbClr val="C1D5AA"/>
        </a:accent5>
        <a:accent6>
          <a:srgbClr val="005856"/>
        </a:accent6>
        <a:hlink>
          <a:srgbClr val="6666FF"/>
        </a:hlink>
        <a:folHlink>
          <a:srgbClr val="B2B2B2"/>
        </a:folHlink>
      </a:clrScheme>
      <a:clrMap bg1="dk2" tx1="lt1" bg2="dk1" tx2="lt2" accent1="accent1" accent2="accent2" accent3="accent3" accent4="accent4" accent5="accent5" accent6="accent6" hlink="hlink" folHlink="folHlink"/>
    </a:extraClrScheme>
    <a:extraClrScheme>
      <a:clrScheme name="Master1 6">
        <a:dk1>
          <a:srgbClr val="000000"/>
        </a:dk1>
        <a:lt1>
          <a:srgbClr val="FFFFFF"/>
        </a:lt1>
        <a:dk2>
          <a:srgbClr val="1C2046"/>
        </a:dk2>
        <a:lt2>
          <a:srgbClr val="FFFFFF"/>
        </a:lt2>
        <a:accent1>
          <a:srgbClr val="00CCFF"/>
        </a:accent1>
        <a:accent2>
          <a:srgbClr val="2D226E"/>
        </a:accent2>
        <a:accent3>
          <a:srgbClr val="ABABB0"/>
        </a:accent3>
        <a:accent4>
          <a:srgbClr val="DADADA"/>
        </a:accent4>
        <a:accent5>
          <a:srgbClr val="AAE2FF"/>
        </a:accent5>
        <a:accent6>
          <a:srgbClr val="281E63"/>
        </a:accent6>
        <a:hlink>
          <a:srgbClr val="666699"/>
        </a:hlink>
        <a:folHlink>
          <a:srgbClr val="9999FF"/>
        </a:folHlink>
      </a:clrScheme>
      <a:clrMap bg1="dk2" tx1="lt1" bg2="dk1" tx2="lt2" accent1="accent1" accent2="accent2" accent3="accent3" accent4="accent4" accent5="accent5" accent6="accent6" hlink="hlink" folHlink="folHlink"/>
    </a:extraClrScheme>
    <a:extraClrScheme>
      <a:clrScheme name="Master1 7">
        <a:dk1>
          <a:srgbClr val="424458"/>
        </a:dk1>
        <a:lt1>
          <a:srgbClr val="FFFFFF"/>
        </a:lt1>
        <a:dk2>
          <a:srgbClr val="000066"/>
        </a:dk2>
        <a:lt2>
          <a:srgbClr val="FFFFFF"/>
        </a:lt2>
        <a:accent1>
          <a:srgbClr val="6666FF"/>
        </a:accent1>
        <a:accent2>
          <a:srgbClr val="333399"/>
        </a:accent2>
        <a:accent3>
          <a:srgbClr val="AAAAB8"/>
        </a:accent3>
        <a:accent4>
          <a:srgbClr val="DADADA"/>
        </a:accent4>
        <a:accent5>
          <a:srgbClr val="B8B8FF"/>
        </a:accent5>
        <a:accent6>
          <a:srgbClr val="2D2D8A"/>
        </a:accent6>
        <a:hlink>
          <a:srgbClr val="FF9900"/>
        </a:hlink>
        <a:folHlink>
          <a:srgbClr val="CCCC00"/>
        </a:folHlink>
      </a:clrScheme>
      <a:clrMap bg1="dk2" tx1="lt1" bg2="dk1" tx2="lt2" accent1="accent1" accent2="accent2" accent3="accent3" accent4="accent4" accent5="accent5" accent6="accent6" hlink="hlink" folHlink="folHlink"/>
    </a:extraClrScheme>
    <a:extraClrScheme>
      <a:clrScheme name="Master1 8">
        <a:dk1>
          <a:srgbClr val="1C1C1C"/>
        </a:dk1>
        <a:lt1>
          <a:srgbClr val="FFFFCC"/>
        </a:lt1>
        <a:dk2>
          <a:srgbClr val="390B20"/>
        </a:dk2>
        <a:lt2>
          <a:srgbClr val="FFFFCC"/>
        </a:lt2>
        <a:accent1>
          <a:srgbClr val="FF916F"/>
        </a:accent1>
        <a:accent2>
          <a:srgbClr val="561450"/>
        </a:accent2>
        <a:accent3>
          <a:srgbClr val="AEAAAB"/>
        </a:accent3>
        <a:accent4>
          <a:srgbClr val="DADAAE"/>
        </a:accent4>
        <a:accent5>
          <a:srgbClr val="FFC7BB"/>
        </a:accent5>
        <a:accent6>
          <a:srgbClr val="4D1148"/>
        </a:accent6>
        <a:hlink>
          <a:srgbClr val="637D95"/>
        </a:hlink>
        <a:folHlink>
          <a:srgbClr val="FFCC00"/>
        </a:folHlink>
      </a:clrScheme>
      <a:clrMap bg1="dk2" tx1="lt1" bg2="dk1" tx2="lt2" accent1="accent1" accent2="accent2" accent3="accent3" accent4="accent4" accent5="accent5" accent6="accent6" hlink="hlink" folHlink="folHlink"/>
    </a:extraClrScheme>
    <a:extraClrScheme>
      <a:clrScheme name="Master1 9">
        <a:dk1>
          <a:srgbClr val="4C0000"/>
        </a:dk1>
        <a:lt1>
          <a:srgbClr val="FFFFFF"/>
        </a:lt1>
        <a:dk2>
          <a:srgbClr val="722104"/>
        </a:dk2>
        <a:lt2>
          <a:srgbClr val="FFFFFF"/>
        </a:lt2>
        <a:accent1>
          <a:srgbClr val="CC6600"/>
        </a:accent1>
        <a:accent2>
          <a:srgbClr val="8A2E00"/>
        </a:accent2>
        <a:accent3>
          <a:srgbClr val="BCABAA"/>
        </a:accent3>
        <a:accent4>
          <a:srgbClr val="DADADA"/>
        </a:accent4>
        <a:accent5>
          <a:srgbClr val="E2B8AA"/>
        </a:accent5>
        <a:accent6>
          <a:srgbClr val="7D29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Dzungtemplate</Template>
  <TotalTime>872</TotalTime>
  <Words>4465</Words>
  <Application>Microsoft Office PowerPoint</Application>
  <PresentationFormat>On-screen Show (4:3)</PresentationFormat>
  <Paragraphs>445</Paragraphs>
  <Slides>43</Slides>
  <Notes>23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Dzungtemplate</vt:lpstr>
      <vt:lpstr>Ma túy và tình dục</vt:lpstr>
      <vt:lpstr>Nội dung</vt:lpstr>
      <vt:lpstr>Slide 3</vt:lpstr>
      <vt:lpstr>Chemsex là gì?</vt:lpstr>
      <vt:lpstr>Những loại ma túy trong chemsex</vt:lpstr>
      <vt:lpstr>Tình dục liên quan chất (Substance Linked Sex )</vt:lpstr>
      <vt:lpstr>Nội dung</vt:lpstr>
      <vt:lpstr>Những loại ma túy trong chemsex</vt:lpstr>
      <vt:lpstr>Cấu trúc hóa học</vt:lpstr>
      <vt:lpstr>Đường sử dụng và thời gian cảm thấy phê (đối với methamphetamine)</vt:lpstr>
      <vt:lpstr>Methamphetamine</vt:lpstr>
      <vt:lpstr>Methamphetamine</vt:lpstr>
      <vt:lpstr>Mephedrone</vt:lpstr>
      <vt:lpstr>Mephedrone</vt:lpstr>
      <vt:lpstr> GHB</vt:lpstr>
      <vt:lpstr> GHB</vt:lpstr>
      <vt:lpstr>Ketamine</vt:lpstr>
      <vt:lpstr>Ketamine</vt:lpstr>
      <vt:lpstr>Nội dung</vt:lpstr>
      <vt:lpstr>Tại sao sử dụng ma túy trong tình dục </vt:lpstr>
      <vt:lpstr>Tạo ra khả năng cho tình dục mong muốn</vt:lpstr>
      <vt:lpstr>Tạo ra khả năng cho tình dục mong muốn:</vt:lpstr>
      <vt:lpstr>Tạo ra khả năng cho tình dục mong muốn:</vt:lpstr>
      <vt:lpstr>Tạo ra khả năng cho tình dục mong muốn:</vt:lpstr>
      <vt:lpstr>Tạo ra khả năng cho tình dục mong muốn:</vt:lpstr>
      <vt:lpstr>Tăng cường chất lượng tình dục</vt:lpstr>
      <vt:lpstr>Tăng cường chất lượng tình dục</vt:lpstr>
      <vt:lpstr>Tăng cường chất lượng tình dục</vt:lpstr>
      <vt:lpstr>Tăng cường chất lượng tình dục</vt:lpstr>
      <vt:lpstr>Tăng cường chất lượng tình dục</vt:lpstr>
      <vt:lpstr>Tăng cường chất lượng tình dục</vt:lpstr>
      <vt:lpstr>Chuẩn mực xã hôi trong chemsex</vt:lpstr>
      <vt:lpstr>Chuẩn mực xã hôi trong chemsex</vt:lpstr>
      <vt:lpstr>Nội dung</vt:lpstr>
      <vt:lpstr>Liên quan đến HIV, HBV, HCV, STI</vt:lpstr>
      <vt:lpstr>Liên quan đến HIV, HBV, HCV, STI</vt:lpstr>
      <vt:lpstr>Các nguy cơ khác của chemsex</vt:lpstr>
      <vt:lpstr>Nội dung</vt:lpstr>
      <vt:lpstr>Can thiệp giảm tác hại</vt:lpstr>
      <vt:lpstr>Sản xuất và phân phát các nguồn lực cung cấp thông tin giảm tác hại </vt:lpstr>
      <vt:lpstr>Sản xuất và phân phát các nguồn lực cung cấp thông tin giảm tác hại</vt:lpstr>
      <vt:lpstr>Can thiệp giảm tác hại</vt:lpstr>
      <vt:lpstr>Nội dung</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Phác thảo  đề cương nghiên cứu</dc:title>
  <dc:creator>Microsoft</dc:creator>
  <cp:lastModifiedBy>Microsoft</cp:lastModifiedBy>
  <cp:revision>79</cp:revision>
  <dcterms:created xsi:type="dcterms:W3CDTF">2019-07-01T13:20:07Z</dcterms:created>
  <dcterms:modified xsi:type="dcterms:W3CDTF">2019-07-03T06:52:14Z</dcterms:modified>
</cp:coreProperties>
</file>