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diagrams/layout5.xml" ContentType="application/vnd.openxmlformats-officedocument.drawingml.diagramLayout+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7.xml" ContentType="application/vnd.openxmlformats-officedocument.presentationml.notesSlide+xml"/>
  <Override PartName="/ppt/diagrams/layout1.xml" ContentType="application/vnd.openxmlformats-officedocument.drawingml.diagramLayout+xml"/>
  <Override PartName="/ppt/notesSlides/notesSlide10.xml" ContentType="application/vnd.openxmlformats-officedocument.presentationml.notesSlide+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colors4.xml" ContentType="application/vnd.openxmlformats-officedocument.drawingml.diagramColors+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diagrams/layout4.xml" ContentType="application/vnd.openxmlformats-officedocument.drawingml.diagram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diagrams/layout2.xml" ContentType="application/vnd.openxmlformats-officedocument.drawingml.diagramLayout+xml"/>
  <Override PartName="/ppt/notesSlides/notesSlide11.xml" ContentType="application/vnd.openxmlformats-officedocument.presentationml.notesSlide+xml"/>
  <Override PartName="/ppt/diagrams/data5.xml" ContentType="application/vnd.openxmlformats-officedocument.drawingml.diagramData+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38"/>
  </p:notesMasterIdLst>
  <p:sldIdLst>
    <p:sldId id="256" r:id="rId2"/>
    <p:sldId id="344" r:id="rId3"/>
    <p:sldId id="343" r:id="rId4"/>
    <p:sldId id="347" r:id="rId5"/>
    <p:sldId id="354" r:id="rId6"/>
    <p:sldId id="352" r:id="rId7"/>
    <p:sldId id="349" r:id="rId8"/>
    <p:sldId id="353" r:id="rId9"/>
    <p:sldId id="351" r:id="rId10"/>
    <p:sldId id="350" r:id="rId11"/>
    <p:sldId id="357" r:id="rId12"/>
    <p:sldId id="359" r:id="rId13"/>
    <p:sldId id="360" r:id="rId14"/>
    <p:sldId id="361" r:id="rId15"/>
    <p:sldId id="362" r:id="rId16"/>
    <p:sldId id="363" r:id="rId17"/>
    <p:sldId id="364" r:id="rId18"/>
    <p:sldId id="365" r:id="rId19"/>
    <p:sldId id="382" r:id="rId20"/>
    <p:sldId id="383" r:id="rId21"/>
    <p:sldId id="384" r:id="rId22"/>
    <p:sldId id="366" r:id="rId23"/>
    <p:sldId id="367" r:id="rId24"/>
    <p:sldId id="368" r:id="rId25"/>
    <p:sldId id="369" r:id="rId26"/>
    <p:sldId id="381" r:id="rId27"/>
    <p:sldId id="371" r:id="rId28"/>
    <p:sldId id="372" r:id="rId29"/>
    <p:sldId id="373" r:id="rId30"/>
    <p:sldId id="374" r:id="rId31"/>
    <p:sldId id="375" r:id="rId32"/>
    <p:sldId id="376" r:id="rId33"/>
    <p:sldId id="377" r:id="rId34"/>
    <p:sldId id="378" r:id="rId35"/>
    <p:sldId id="379" r:id="rId36"/>
    <p:sldId id="380" r:id="rId37"/>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ahoma" pitchFamily="34" charset="0"/>
        <a:ea typeface="+mn-ea"/>
        <a:cs typeface="Arial" pitchFamily="34" charset="0"/>
      </a:defRPr>
    </a:lvl1pPr>
    <a:lvl2pPr marL="457200" algn="l" rtl="0" fontAlgn="base">
      <a:spcBef>
        <a:spcPct val="0"/>
      </a:spcBef>
      <a:spcAft>
        <a:spcPct val="0"/>
      </a:spcAft>
      <a:defRPr sz="2400" kern="1200">
        <a:solidFill>
          <a:schemeClr val="tx1"/>
        </a:solidFill>
        <a:latin typeface="Tahoma" pitchFamily="34" charset="0"/>
        <a:ea typeface="+mn-ea"/>
        <a:cs typeface="Arial" pitchFamily="34" charset="0"/>
      </a:defRPr>
    </a:lvl2pPr>
    <a:lvl3pPr marL="914400" algn="l" rtl="0" fontAlgn="base">
      <a:spcBef>
        <a:spcPct val="0"/>
      </a:spcBef>
      <a:spcAft>
        <a:spcPct val="0"/>
      </a:spcAft>
      <a:defRPr sz="2400" kern="1200">
        <a:solidFill>
          <a:schemeClr val="tx1"/>
        </a:solidFill>
        <a:latin typeface="Tahoma" pitchFamily="34" charset="0"/>
        <a:ea typeface="+mn-ea"/>
        <a:cs typeface="Arial" pitchFamily="34" charset="0"/>
      </a:defRPr>
    </a:lvl3pPr>
    <a:lvl4pPr marL="1371600" algn="l" rtl="0" fontAlgn="base">
      <a:spcBef>
        <a:spcPct val="0"/>
      </a:spcBef>
      <a:spcAft>
        <a:spcPct val="0"/>
      </a:spcAft>
      <a:defRPr sz="2400" kern="1200">
        <a:solidFill>
          <a:schemeClr val="tx1"/>
        </a:solidFill>
        <a:latin typeface="Tahoma" pitchFamily="34" charset="0"/>
        <a:ea typeface="+mn-ea"/>
        <a:cs typeface="Arial" pitchFamily="34" charset="0"/>
      </a:defRPr>
    </a:lvl4pPr>
    <a:lvl5pPr marL="1828800" algn="l" rtl="0" fontAlgn="base">
      <a:spcBef>
        <a:spcPct val="0"/>
      </a:spcBef>
      <a:spcAft>
        <a:spcPct val="0"/>
      </a:spcAft>
      <a:defRPr sz="2400" kern="1200">
        <a:solidFill>
          <a:schemeClr val="tx1"/>
        </a:solidFill>
        <a:latin typeface="Tahoma" pitchFamily="34" charset="0"/>
        <a:ea typeface="+mn-ea"/>
        <a:cs typeface="Arial" pitchFamily="34" charset="0"/>
      </a:defRPr>
    </a:lvl5pPr>
    <a:lvl6pPr marL="2286000" algn="l" defTabSz="914400" rtl="0" eaLnBrk="1" latinLnBrk="0" hangingPunct="1">
      <a:defRPr sz="2400" kern="1200">
        <a:solidFill>
          <a:schemeClr val="tx1"/>
        </a:solidFill>
        <a:latin typeface="Tahoma" pitchFamily="34" charset="0"/>
        <a:ea typeface="+mn-ea"/>
        <a:cs typeface="Arial" pitchFamily="34" charset="0"/>
      </a:defRPr>
    </a:lvl6pPr>
    <a:lvl7pPr marL="2743200" algn="l" defTabSz="914400" rtl="0" eaLnBrk="1" latinLnBrk="0" hangingPunct="1">
      <a:defRPr sz="2400" kern="1200">
        <a:solidFill>
          <a:schemeClr val="tx1"/>
        </a:solidFill>
        <a:latin typeface="Tahoma" pitchFamily="34" charset="0"/>
        <a:ea typeface="+mn-ea"/>
        <a:cs typeface="Arial" pitchFamily="34" charset="0"/>
      </a:defRPr>
    </a:lvl7pPr>
    <a:lvl8pPr marL="3200400" algn="l" defTabSz="914400" rtl="0" eaLnBrk="1" latinLnBrk="0" hangingPunct="1">
      <a:defRPr sz="2400" kern="1200">
        <a:solidFill>
          <a:schemeClr val="tx1"/>
        </a:solidFill>
        <a:latin typeface="Tahoma" pitchFamily="34" charset="0"/>
        <a:ea typeface="+mn-ea"/>
        <a:cs typeface="Arial" pitchFamily="34" charset="0"/>
      </a:defRPr>
    </a:lvl8pPr>
    <a:lvl9pPr marL="3657600" algn="l" defTabSz="914400" rtl="0" eaLnBrk="1" latinLnBrk="0" hangingPunct="1">
      <a:defRPr sz="2400" kern="1200">
        <a:solidFill>
          <a:schemeClr val="tx1"/>
        </a:solidFill>
        <a:latin typeface="Tahoma"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3300"/>
    <a:srgbClr val="0000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7" autoAdjust="0"/>
    <p:restoredTop sz="79078" autoAdjust="0"/>
  </p:normalViewPr>
  <p:slideViewPr>
    <p:cSldViewPr>
      <p:cViewPr varScale="1">
        <p:scale>
          <a:sx n="58" d="100"/>
          <a:sy n="58" d="100"/>
        </p:scale>
        <p:origin x="-170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D7CD03-A618-41C4-B019-D5BD17208BF4}" type="doc">
      <dgm:prSet loTypeId="urn:microsoft.com/office/officeart/2005/8/layout/default#1" loCatId="list" qsTypeId="urn:microsoft.com/office/officeart/2005/8/quickstyle/simple5" qsCatId="simple" csTypeId="urn:microsoft.com/office/officeart/2005/8/colors/colorful2" csCatId="colorful" phldr="1"/>
      <dgm:spPr/>
      <dgm:t>
        <a:bodyPr/>
        <a:lstStyle/>
        <a:p>
          <a:endParaRPr lang="en-US"/>
        </a:p>
      </dgm:t>
    </dgm:pt>
    <dgm:pt modelId="{172E702B-CB48-4A8D-B700-CBC4C65ED62D}">
      <dgm:prSet custT="1"/>
      <dgm:spPr/>
      <dgm:t>
        <a:bodyPr/>
        <a:lstStyle/>
        <a:p>
          <a:r>
            <a:rPr lang="en-US" sz="1600" dirty="0">
              <a:solidFill>
                <a:srgbClr val="FF0000"/>
              </a:solidFill>
              <a:latin typeface="Arial" panose="020B0604020202020204" pitchFamily="34" charset="0"/>
              <a:cs typeface="Arial" panose="020B0604020202020204" pitchFamily="34" charset="0"/>
            </a:rPr>
            <a:t>HBV </a:t>
          </a:r>
          <a:r>
            <a:rPr lang="en-US" sz="1600" dirty="0" err="1">
              <a:solidFill>
                <a:srgbClr val="FF0000"/>
              </a:solidFill>
              <a:latin typeface="Arial" panose="020B0604020202020204" pitchFamily="34" charset="0"/>
              <a:cs typeface="Arial" panose="020B0604020202020204" pitchFamily="34" charset="0"/>
            </a:rPr>
            <a:t>là</a:t>
          </a:r>
          <a:r>
            <a:rPr lang="en-US" sz="1600" dirty="0">
              <a:solidFill>
                <a:srgbClr val="FF0000"/>
              </a:solidFill>
              <a:latin typeface="Arial" panose="020B0604020202020204" pitchFamily="34" charset="0"/>
              <a:cs typeface="Arial" panose="020B0604020202020204" pitchFamily="34" charset="0"/>
            </a:rPr>
            <a:t> </a:t>
          </a:r>
          <a:r>
            <a:rPr lang="en-US" sz="1600" dirty="0" err="1">
              <a:solidFill>
                <a:srgbClr val="FF0000"/>
              </a:solidFill>
              <a:latin typeface="Arial" panose="020B0604020202020204" pitchFamily="34" charset="0"/>
              <a:cs typeface="Arial" panose="020B0604020202020204" pitchFamily="34" charset="0"/>
            </a:rPr>
            <a:t>viết</a:t>
          </a:r>
          <a:r>
            <a:rPr lang="en-US" sz="1600" dirty="0">
              <a:solidFill>
                <a:srgbClr val="FF0000"/>
              </a:solidFill>
              <a:latin typeface="Arial" panose="020B0604020202020204" pitchFamily="34" charset="0"/>
              <a:cs typeface="Arial" panose="020B0604020202020204" pitchFamily="34" charset="0"/>
            </a:rPr>
            <a:t> </a:t>
          </a:r>
          <a:r>
            <a:rPr lang="en-US" sz="1600" dirty="0" err="1">
              <a:solidFill>
                <a:srgbClr val="FF0000"/>
              </a:solidFill>
              <a:latin typeface="Arial" panose="020B0604020202020204" pitchFamily="34" charset="0"/>
              <a:cs typeface="Arial" panose="020B0604020202020204" pitchFamily="34" charset="0"/>
            </a:rPr>
            <a:t>tắt</a:t>
          </a:r>
          <a:r>
            <a:rPr lang="en-US" sz="1600" dirty="0">
              <a:solidFill>
                <a:srgbClr val="FF0000"/>
              </a:solidFill>
              <a:latin typeface="Arial" panose="020B0604020202020204" pitchFamily="34" charset="0"/>
              <a:cs typeface="Arial" panose="020B0604020202020204" pitchFamily="34" charset="0"/>
            </a:rPr>
            <a:t> </a:t>
          </a:r>
          <a:r>
            <a:rPr lang="en-US" sz="1600" dirty="0" err="1">
              <a:solidFill>
                <a:srgbClr val="FF0000"/>
              </a:solidFill>
              <a:latin typeface="Arial" panose="020B0604020202020204" pitchFamily="34" charset="0"/>
              <a:cs typeface="Arial" panose="020B0604020202020204" pitchFamily="34" charset="0"/>
            </a:rPr>
            <a:t>của</a:t>
          </a:r>
          <a:r>
            <a:rPr lang="en-US" sz="1600" dirty="0">
              <a:solidFill>
                <a:srgbClr val="FF0000"/>
              </a:solidFill>
              <a:latin typeface="Arial" panose="020B0604020202020204" pitchFamily="34" charset="0"/>
              <a:cs typeface="Arial" panose="020B0604020202020204" pitchFamily="34" charset="0"/>
            </a:rPr>
            <a:t> Hepatitis B Virus (</a:t>
          </a:r>
          <a:r>
            <a:rPr lang="en-US" sz="1600" dirty="0" err="1">
              <a:solidFill>
                <a:srgbClr val="FF0000"/>
              </a:solidFill>
              <a:latin typeface="Arial" panose="020B0604020202020204" pitchFamily="34" charset="0"/>
              <a:cs typeface="Arial" panose="020B0604020202020204" pitchFamily="34" charset="0"/>
            </a:rPr>
            <a:t>Viêm</a:t>
          </a:r>
          <a:r>
            <a:rPr lang="en-US" sz="1600" dirty="0">
              <a:solidFill>
                <a:srgbClr val="FF0000"/>
              </a:solidFill>
              <a:latin typeface="Arial" panose="020B0604020202020204" pitchFamily="34" charset="0"/>
              <a:cs typeface="Arial" panose="020B0604020202020204" pitchFamily="34" charset="0"/>
            </a:rPr>
            <a:t> </a:t>
          </a:r>
          <a:r>
            <a:rPr lang="en-US" sz="1600" dirty="0" err="1">
              <a:solidFill>
                <a:srgbClr val="FF0000"/>
              </a:solidFill>
              <a:latin typeface="Arial" panose="020B0604020202020204" pitchFamily="34" charset="0"/>
              <a:cs typeface="Arial" panose="020B0604020202020204" pitchFamily="34" charset="0"/>
            </a:rPr>
            <a:t>gian</a:t>
          </a:r>
          <a:r>
            <a:rPr lang="en-US" sz="1600" dirty="0">
              <a:solidFill>
                <a:srgbClr val="FF0000"/>
              </a:solidFill>
              <a:latin typeface="Arial" panose="020B0604020202020204" pitchFamily="34" charset="0"/>
              <a:cs typeface="Arial" panose="020B0604020202020204" pitchFamily="34" charset="0"/>
            </a:rPr>
            <a:t> </a:t>
          </a:r>
          <a:r>
            <a:rPr lang="en-US" sz="1600" dirty="0" err="1">
              <a:solidFill>
                <a:srgbClr val="FF0000"/>
              </a:solidFill>
              <a:latin typeface="Arial" panose="020B0604020202020204" pitchFamily="34" charset="0"/>
              <a:cs typeface="Arial" panose="020B0604020202020204" pitchFamily="34" charset="0"/>
            </a:rPr>
            <a:t>siêu</a:t>
          </a:r>
          <a:r>
            <a:rPr lang="en-US" sz="1600" dirty="0">
              <a:solidFill>
                <a:srgbClr val="FF0000"/>
              </a:solidFill>
              <a:latin typeface="Arial" panose="020B0604020202020204" pitchFamily="34" charset="0"/>
              <a:cs typeface="Arial" panose="020B0604020202020204" pitchFamily="34" charset="0"/>
            </a:rPr>
            <a:t> vi B)</a:t>
          </a:r>
        </a:p>
      </dgm:t>
    </dgm:pt>
    <dgm:pt modelId="{94DAF771-FFD0-4E0A-A1E8-6732F6D190A5}" type="parTrans" cxnId="{8CD078FD-BACB-43E3-B778-DE35D1DFEFB0}">
      <dgm:prSet/>
      <dgm:spPr/>
      <dgm:t>
        <a:bodyPr/>
        <a:lstStyle/>
        <a:p>
          <a:endParaRPr lang="en-US"/>
        </a:p>
      </dgm:t>
    </dgm:pt>
    <dgm:pt modelId="{24A454A2-FBFB-4F4D-A7B5-8FA31869E0DE}" type="sibTrans" cxnId="{8CD078FD-BACB-43E3-B778-DE35D1DFEFB0}">
      <dgm:prSet/>
      <dgm:spPr/>
      <dgm:t>
        <a:bodyPr/>
        <a:lstStyle/>
        <a:p>
          <a:endParaRPr lang="en-US"/>
        </a:p>
      </dgm:t>
    </dgm:pt>
    <dgm:pt modelId="{B6DAB592-FB7E-40C3-85CF-27CD21FD0869}">
      <dgm:prSet custT="1"/>
      <dgm:spPr/>
      <dgm:t>
        <a:bodyPr/>
        <a:lstStyle/>
        <a:p>
          <a:r>
            <a:rPr lang="en-US" sz="1600" dirty="0">
              <a:solidFill>
                <a:srgbClr val="FF0000"/>
              </a:solidFill>
              <a:latin typeface="Arial" panose="020B0604020202020204" pitchFamily="34" charset="0"/>
              <a:cs typeface="Arial" panose="020B0604020202020204" pitchFamily="34" charset="0"/>
            </a:rPr>
            <a:t>HBV </a:t>
          </a:r>
          <a:r>
            <a:rPr lang="en-US" sz="1600" dirty="0" err="1">
              <a:solidFill>
                <a:srgbClr val="FF0000"/>
              </a:solidFill>
              <a:latin typeface="Arial" panose="020B0604020202020204" pitchFamily="34" charset="0"/>
              <a:cs typeface="Arial" panose="020B0604020202020204" pitchFamily="34" charset="0"/>
            </a:rPr>
            <a:t>là</a:t>
          </a:r>
          <a:r>
            <a:rPr lang="en-US" sz="1600" dirty="0">
              <a:solidFill>
                <a:srgbClr val="FF0000"/>
              </a:solidFill>
              <a:latin typeface="Arial" panose="020B0604020202020204" pitchFamily="34" charset="0"/>
              <a:cs typeface="Arial" panose="020B0604020202020204" pitchFamily="34" charset="0"/>
            </a:rPr>
            <a:t> </a:t>
          </a:r>
          <a:r>
            <a:rPr lang="en-US" sz="1600" dirty="0" err="1">
              <a:solidFill>
                <a:srgbClr val="FF0000"/>
              </a:solidFill>
              <a:latin typeface="Arial" panose="020B0604020202020204" pitchFamily="34" charset="0"/>
              <a:cs typeface="Arial" panose="020B0604020202020204" pitchFamily="34" charset="0"/>
            </a:rPr>
            <a:t>một</a:t>
          </a:r>
          <a:r>
            <a:rPr lang="en-US" sz="1600" dirty="0">
              <a:solidFill>
                <a:srgbClr val="FF0000"/>
              </a:solidFill>
              <a:latin typeface="Arial" panose="020B0604020202020204" pitchFamily="34" charset="0"/>
              <a:cs typeface="Arial" panose="020B0604020202020204" pitchFamily="34" charset="0"/>
            </a:rPr>
            <a:t> </a:t>
          </a:r>
          <a:r>
            <a:rPr lang="en-US" sz="1600" dirty="0" err="1">
              <a:solidFill>
                <a:srgbClr val="FF0000"/>
              </a:solidFill>
              <a:latin typeface="Arial" panose="020B0604020202020204" pitchFamily="34" charset="0"/>
              <a:cs typeface="Arial" panose="020B0604020202020204" pitchFamily="34" charset="0"/>
            </a:rPr>
            <a:t>loại</a:t>
          </a:r>
          <a:r>
            <a:rPr lang="en-US" sz="1600" dirty="0">
              <a:solidFill>
                <a:srgbClr val="FF0000"/>
              </a:solidFill>
              <a:latin typeface="Arial" panose="020B0604020202020204" pitchFamily="34" charset="0"/>
              <a:cs typeface="Arial" panose="020B0604020202020204" pitchFamily="34" charset="0"/>
            </a:rPr>
            <a:t> virus </a:t>
          </a:r>
          <a:r>
            <a:rPr lang="en-US" sz="1600" dirty="0" err="1">
              <a:solidFill>
                <a:srgbClr val="FF0000"/>
              </a:solidFill>
              <a:latin typeface="Arial" panose="020B0604020202020204" pitchFamily="34" charset="0"/>
              <a:cs typeface="Arial" panose="020B0604020202020204" pitchFamily="34" charset="0"/>
            </a:rPr>
            <a:t>gây</a:t>
          </a:r>
          <a:r>
            <a:rPr lang="en-US" sz="1600" dirty="0">
              <a:solidFill>
                <a:srgbClr val="FF0000"/>
              </a:solidFill>
              <a:latin typeface="Arial" panose="020B0604020202020204" pitchFamily="34" charset="0"/>
              <a:cs typeface="Arial" panose="020B0604020202020204" pitchFamily="34" charset="0"/>
            </a:rPr>
            <a:t> </a:t>
          </a:r>
          <a:r>
            <a:rPr lang="en-US" sz="1600" dirty="0" err="1">
              <a:solidFill>
                <a:srgbClr val="FF0000"/>
              </a:solidFill>
              <a:latin typeface="Arial" panose="020B0604020202020204" pitchFamily="34" charset="0"/>
              <a:cs typeface="Arial" panose="020B0604020202020204" pitchFamily="34" charset="0"/>
            </a:rPr>
            <a:t>nhiễm</a:t>
          </a:r>
          <a:r>
            <a:rPr lang="en-US" sz="1600" dirty="0">
              <a:solidFill>
                <a:srgbClr val="FF0000"/>
              </a:solidFill>
              <a:latin typeface="Arial" panose="020B0604020202020204" pitchFamily="34" charset="0"/>
              <a:cs typeface="Arial" panose="020B0604020202020204" pitchFamily="34" charset="0"/>
            </a:rPr>
            <a:t> </a:t>
          </a:r>
          <a:r>
            <a:rPr lang="en-US" sz="1600" dirty="0" err="1">
              <a:solidFill>
                <a:srgbClr val="FF0000"/>
              </a:solidFill>
              <a:latin typeface="Arial" panose="020B0604020202020204" pitchFamily="34" charset="0"/>
              <a:cs typeface="Arial" panose="020B0604020202020204" pitchFamily="34" charset="0"/>
            </a:rPr>
            <a:t>trùng</a:t>
          </a:r>
          <a:r>
            <a:rPr lang="en-US" sz="1600" dirty="0">
              <a:solidFill>
                <a:srgbClr val="FF0000"/>
              </a:solidFill>
              <a:latin typeface="Arial" panose="020B0604020202020204" pitchFamily="34" charset="0"/>
              <a:cs typeface="Arial" panose="020B0604020202020204" pitchFamily="34" charset="0"/>
            </a:rPr>
            <a:t> </a:t>
          </a:r>
          <a:r>
            <a:rPr lang="en-US" sz="1600" dirty="0" err="1">
              <a:solidFill>
                <a:srgbClr val="FF0000"/>
              </a:solidFill>
              <a:latin typeface="Arial" panose="020B0604020202020204" pitchFamily="34" charset="0"/>
              <a:cs typeface="Arial" panose="020B0604020202020204" pitchFamily="34" charset="0"/>
            </a:rPr>
            <a:t>gan</a:t>
          </a:r>
          <a:endParaRPr lang="en-US" sz="1600" dirty="0">
            <a:solidFill>
              <a:srgbClr val="FF0000"/>
            </a:solidFill>
            <a:latin typeface="Arial" panose="020B0604020202020204" pitchFamily="34" charset="0"/>
            <a:cs typeface="Arial" panose="020B0604020202020204" pitchFamily="34" charset="0"/>
          </a:endParaRPr>
        </a:p>
      </dgm:t>
    </dgm:pt>
    <dgm:pt modelId="{7268119E-C994-486E-B18F-88ED99E29D5A}" type="parTrans" cxnId="{15BAEB36-DFE0-4372-AC97-BB7ED808F2E7}">
      <dgm:prSet/>
      <dgm:spPr/>
      <dgm:t>
        <a:bodyPr/>
        <a:lstStyle/>
        <a:p>
          <a:endParaRPr lang="en-US"/>
        </a:p>
      </dgm:t>
    </dgm:pt>
    <dgm:pt modelId="{946766D4-731E-4CC8-9B50-2A94A243EAA8}" type="sibTrans" cxnId="{15BAEB36-DFE0-4372-AC97-BB7ED808F2E7}">
      <dgm:prSet/>
      <dgm:spPr/>
      <dgm:t>
        <a:bodyPr/>
        <a:lstStyle/>
        <a:p>
          <a:endParaRPr lang="en-US"/>
        </a:p>
      </dgm:t>
    </dgm:pt>
    <dgm:pt modelId="{BA948D68-6A6D-4D3A-876C-2B61575A1E42}">
      <dgm:prSet custT="1"/>
      <dgm:spPr/>
      <dgm:t>
        <a:bodyPr/>
        <a:lstStyle/>
        <a:p>
          <a:r>
            <a:rPr lang="vi-VN" sz="1600" dirty="0">
              <a:solidFill>
                <a:srgbClr val="FF0000"/>
              </a:solidFill>
            </a:rPr>
            <a:t>Chủ yếu lây truyền qua máu, qua quan hệ tình dục và từ mẹ sang con</a:t>
          </a:r>
          <a:endParaRPr lang="en-US" sz="1600" dirty="0">
            <a:solidFill>
              <a:srgbClr val="FF0000"/>
            </a:solidFill>
          </a:endParaRPr>
        </a:p>
      </dgm:t>
    </dgm:pt>
    <dgm:pt modelId="{D2B08F19-1D46-4578-BD7C-61A4BA7AB91B}" type="parTrans" cxnId="{FDC1678F-3E5D-4701-9AB0-0468D944A7EB}">
      <dgm:prSet/>
      <dgm:spPr/>
      <dgm:t>
        <a:bodyPr/>
        <a:lstStyle/>
        <a:p>
          <a:endParaRPr lang="en-US"/>
        </a:p>
      </dgm:t>
    </dgm:pt>
    <dgm:pt modelId="{20EEC931-4C6A-46C7-B9CF-4EBF358D79F4}" type="sibTrans" cxnId="{FDC1678F-3E5D-4701-9AB0-0468D944A7EB}">
      <dgm:prSet/>
      <dgm:spPr/>
      <dgm:t>
        <a:bodyPr/>
        <a:lstStyle/>
        <a:p>
          <a:endParaRPr lang="en-US"/>
        </a:p>
      </dgm:t>
    </dgm:pt>
    <dgm:pt modelId="{520365E8-48C4-4F69-A56C-4DCC1FEE1CA0}">
      <dgm:prSet custT="1"/>
      <dgm:spPr/>
      <dgm:t>
        <a:bodyPr/>
        <a:lstStyle/>
        <a:p>
          <a:r>
            <a:rPr lang="vi-VN" sz="1600" dirty="0">
              <a:solidFill>
                <a:srgbClr val="FF0000"/>
              </a:solidFill>
            </a:rPr>
            <a:t>Có vắc-xin, nhưng vẫn chưa có thuốc điều trị đặc hiệu</a:t>
          </a:r>
          <a:endParaRPr lang="en-US" sz="1600" dirty="0">
            <a:solidFill>
              <a:srgbClr val="FF0000"/>
            </a:solidFill>
          </a:endParaRPr>
        </a:p>
      </dgm:t>
    </dgm:pt>
    <dgm:pt modelId="{5882B861-D517-4D0C-B800-950B03E925DF}" type="parTrans" cxnId="{1FE24791-8696-4226-8190-45A259CFEC94}">
      <dgm:prSet/>
      <dgm:spPr/>
      <dgm:t>
        <a:bodyPr/>
        <a:lstStyle/>
        <a:p>
          <a:endParaRPr lang="en-US"/>
        </a:p>
      </dgm:t>
    </dgm:pt>
    <dgm:pt modelId="{320BCD55-2E89-4038-905B-F2A495733868}" type="sibTrans" cxnId="{1FE24791-8696-4226-8190-45A259CFEC94}">
      <dgm:prSet/>
      <dgm:spPr/>
      <dgm:t>
        <a:bodyPr/>
        <a:lstStyle/>
        <a:p>
          <a:endParaRPr lang="en-US"/>
        </a:p>
      </dgm:t>
    </dgm:pt>
    <dgm:pt modelId="{A3653003-B7A4-4D61-B625-32B3E9DC5C33}">
      <dgm:prSet custT="1"/>
      <dgm:spPr/>
      <dgm:t>
        <a:bodyPr/>
        <a:lstStyle/>
        <a:p>
          <a:r>
            <a:rPr lang="en-US" sz="1600" dirty="0" err="1">
              <a:solidFill>
                <a:srgbClr val="FF0000"/>
              </a:solidFill>
              <a:latin typeface="Arial" panose="020B0604020202020204" pitchFamily="34" charset="0"/>
              <a:cs typeface="Arial" panose="020B0604020202020204" pitchFamily="34" charset="0"/>
            </a:rPr>
            <a:t>Có</a:t>
          </a:r>
          <a:r>
            <a:rPr lang="en-US" sz="1600" dirty="0">
              <a:solidFill>
                <a:srgbClr val="FF0000"/>
              </a:solidFill>
              <a:latin typeface="Arial" panose="020B0604020202020204" pitchFamily="34" charset="0"/>
              <a:cs typeface="Arial" panose="020B0604020202020204" pitchFamily="34" charset="0"/>
            </a:rPr>
            <a:t> </a:t>
          </a:r>
          <a:r>
            <a:rPr lang="en-US" sz="1600" dirty="0" err="1">
              <a:solidFill>
                <a:srgbClr val="FF0000"/>
              </a:solidFill>
              <a:latin typeface="Arial" panose="020B0604020202020204" pitchFamily="34" charset="0"/>
              <a:cs typeface="Arial" panose="020B0604020202020204" pitchFamily="34" charset="0"/>
            </a:rPr>
            <a:t>thể</a:t>
          </a:r>
          <a:r>
            <a:rPr lang="en-US" sz="1600" dirty="0">
              <a:solidFill>
                <a:srgbClr val="FF0000"/>
              </a:solidFill>
              <a:latin typeface="Arial" panose="020B0604020202020204" pitchFamily="34" charset="0"/>
              <a:cs typeface="Arial" panose="020B0604020202020204" pitchFamily="34" charset="0"/>
            </a:rPr>
            <a:t> </a:t>
          </a:r>
          <a:r>
            <a:rPr lang="en-US" sz="1600" dirty="0" err="1">
              <a:solidFill>
                <a:srgbClr val="FF0000"/>
              </a:solidFill>
              <a:latin typeface="Arial" panose="020B0604020202020204" pitchFamily="34" charset="0"/>
              <a:cs typeface="Arial" panose="020B0604020202020204" pitchFamily="34" charset="0"/>
            </a:rPr>
            <a:t>sống</a:t>
          </a:r>
          <a:r>
            <a:rPr lang="en-US" sz="1600" dirty="0">
              <a:solidFill>
                <a:srgbClr val="FF0000"/>
              </a:solidFill>
              <a:latin typeface="Arial" panose="020B0604020202020204" pitchFamily="34" charset="0"/>
              <a:cs typeface="Arial" panose="020B0604020202020204" pitchFamily="34" charset="0"/>
            </a:rPr>
            <a:t> </a:t>
          </a:r>
          <a:r>
            <a:rPr lang="en-US" sz="1600" dirty="0" err="1">
              <a:solidFill>
                <a:srgbClr val="FF0000"/>
              </a:solidFill>
              <a:latin typeface="Arial" panose="020B0604020202020204" pitchFamily="34" charset="0"/>
              <a:cs typeface="Arial" panose="020B0604020202020204" pitchFamily="34" charset="0"/>
            </a:rPr>
            <a:t>ngoài</a:t>
          </a:r>
          <a:r>
            <a:rPr lang="en-US" sz="1600" dirty="0">
              <a:solidFill>
                <a:srgbClr val="FF0000"/>
              </a:solidFill>
              <a:latin typeface="Arial" panose="020B0604020202020204" pitchFamily="34" charset="0"/>
              <a:cs typeface="Arial" panose="020B0604020202020204" pitchFamily="34" charset="0"/>
            </a:rPr>
            <a:t> </a:t>
          </a:r>
          <a:r>
            <a:rPr lang="en-US" sz="1600" dirty="0" err="1">
              <a:solidFill>
                <a:srgbClr val="FF0000"/>
              </a:solidFill>
              <a:latin typeface="Arial" panose="020B0604020202020204" pitchFamily="34" charset="0"/>
              <a:cs typeface="Arial" panose="020B0604020202020204" pitchFamily="34" charset="0"/>
            </a:rPr>
            <a:t>cơ</a:t>
          </a:r>
          <a:r>
            <a:rPr lang="en-US" sz="1600" dirty="0">
              <a:solidFill>
                <a:srgbClr val="FF0000"/>
              </a:solidFill>
              <a:latin typeface="Arial" panose="020B0604020202020204" pitchFamily="34" charset="0"/>
              <a:cs typeface="Arial" panose="020B0604020202020204" pitchFamily="34" charset="0"/>
            </a:rPr>
            <a:t> </a:t>
          </a:r>
          <a:r>
            <a:rPr lang="en-US" sz="1600" dirty="0" err="1">
              <a:solidFill>
                <a:srgbClr val="FF0000"/>
              </a:solidFill>
              <a:latin typeface="Arial" panose="020B0604020202020204" pitchFamily="34" charset="0"/>
              <a:cs typeface="Arial" panose="020B0604020202020204" pitchFamily="34" charset="0"/>
            </a:rPr>
            <a:t>thể</a:t>
          </a:r>
          <a:r>
            <a:rPr lang="en-US" sz="1600" dirty="0">
              <a:solidFill>
                <a:srgbClr val="FF0000"/>
              </a:solidFill>
              <a:latin typeface="Arial" panose="020B0604020202020204" pitchFamily="34" charset="0"/>
              <a:cs typeface="Arial" panose="020B0604020202020204" pitchFamily="34" charset="0"/>
            </a:rPr>
            <a:t> </a:t>
          </a:r>
          <a:r>
            <a:rPr lang="en-US" sz="1600" dirty="0" err="1">
              <a:solidFill>
                <a:srgbClr val="FF0000"/>
              </a:solidFill>
              <a:latin typeface="Arial" panose="020B0604020202020204" pitchFamily="34" charset="0"/>
              <a:cs typeface="Arial" panose="020B0604020202020204" pitchFamily="34" charset="0"/>
            </a:rPr>
            <a:t>đến</a:t>
          </a:r>
          <a:r>
            <a:rPr lang="en-US" sz="1600" dirty="0">
              <a:solidFill>
                <a:srgbClr val="FF0000"/>
              </a:solidFill>
              <a:latin typeface="Arial" panose="020B0604020202020204" pitchFamily="34" charset="0"/>
              <a:cs typeface="Arial" panose="020B0604020202020204" pitchFamily="34" charset="0"/>
            </a:rPr>
            <a:t>  1  </a:t>
          </a:r>
          <a:r>
            <a:rPr lang="en-US" sz="1600" dirty="0" err="1">
              <a:solidFill>
                <a:srgbClr val="FF0000"/>
              </a:solidFill>
              <a:latin typeface="Arial" panose="020B0604020202020204" pitchFamily="34" charset="0"/>
              <a:cs typeface="Arial" panose="020B0604020202020204" pitchFamily="34" charset="0"/>
            </a:rPr>
            <a:t>tuần</a:t>
          </a:r>
          <a:r>
            <a:rPr lang="en-US" sz="1600" dirty="0">
              <a:solidFill>
                <a:srgbClr val="FF0000"/>
              </a:solidFill>
              <a:latin typeface="Arial" panose="020B0604020202020204" pitchFamily="34" charset="0"/>
              <a:cs typeface="Arial" panose="020B0604020202020204" pitchFamily="34" charset="0"/>
            </a:rPr>
            <a:t>!</a:t>
          </a:r>
        </a:p>
      </dgm:t>
    </dgm:pt>
    <dgm:pt modelId="{736ADC22-76CA-42FC-AA85-1F5A0D8C6303}" type="parTrans" cxnId="{8553B7AE-34C8-4A03-A09F-0A3E0BE44128}">
      <dgm:prSet/>
      <dgm:spPr/>
      <dgm:t>
        <a:bodyPr/>
        <a:lstStyle/>
        <a:p>
          <a:endParaRPr lang="en-US"/>
        </a:p>
      </dgm:t>
    </dgm:pt>
    <dgm:pt modelId="{19334BF9-3E70-4CE4-A6E3-475C01594E28}" type="sibTrans" cxnId="{8553B7AE-34C8-4A03-A09F-0A3E0BE44128}">
      <dgm:prSet/>
      <dgm:spPr/>
      <dgm:t>
        <a:bodyPr/>
        <a:lstStyle/>
        <a:p>
          <a:endParaRPr lang="en-US"/>
        </a:p>
      </dgm:t>
    </dgm:pt>
    <dgm:pt modelId="{21102FCF-7495-4712-B3ED-FB1DA5EBE1EC}">
      <dgm:prSet custT="1"/>
      <dgm:spPr/>
      <dgm:t>
        <a:bodyPr/>
        <a:lstStyle/>
        <a:p>
          <a:r>
            <a:rPr lang="en-US" sz="1600" dirty="0">
              <a:solidFill>
                <a:srgbClr val="FF0000"/>
              </a:solidFill>
            </a:rPr>
            <a:t>HBV </a:t>
          </a:r>
          <a:r>
            <a:rPr lang="en-US" sz="1600" dirty="0" err="1">
              <a:solidFill>
                <a:srgbClr val="FF0000"/>
              </a:solidFill>
            </a:rPr>
            <a:t>có</a:t>
          </a:r>
          <a:r>
            <a:rPr lang="en-US" sz="1600" dirty="0">
              <a:solidFill>
                <a:srgbClr val="FF0000"/>
              </a:solidFill>
            </a:rPr>
            <a:t> </a:t>
          </a:r>
          <a:r>
            <a:rPr lang="en-US" sz="1600" dirty="0" err="1">
              <a:solidFill>
                <a:srgbClr val="FF0000"/>
              </a:solidFill>
            </a:rPr>
            <a:t>thể</a:t>
          </a:r>
          <a:r>
            <a:rPr lang="en-US" sz="1600" dirty="0">
              <a:solidFill>
                <a:srgbClr val="FF0000"/>
              </a:solidFill>
            </a:rPr>
            <a:t> </a:t>
          </a:r>
          <a:r>
            <a:rPr lang="en-US" sz="1600" dirty="0" err="1">
              <a:solidFill>
                <a:srgbClr val="FF0000"/>
              </a:solidFill>
            </a:rPr>
            <a:t>gây</a:t>
          </a:r>
          <a:r>
            <a:rPr lang="en-US" sz="1600" dirty="0">
              <a:solidFill>
                <a:srgbClr val="FF0000"/>
              </a:solidFill>
            </a:rPr>
            <a:t>:</a:t>
          </a:r>
        </a:p>
      </dgm:t>
    </dgm:pt>
    <dgm:pt modelId="{B4E5D4E8-2326-440B-BD53-4BDF303FD056}" type="parTrans" cxnId="{2F8CE041-1248-4CA6-BDD4-253345FD363E}">
      <dgm:prSet/>
      <dgm:spPr/>
      <dgm:t>
        <a:bodyPr/>
        <a:lstStyle/>
        <a:p>
          <a:endParaRPr lang="en-US"/>
        </a:p>
      </dgm:t>
    </dgm:pt>
    <dgm:pt modelId="{5C0CF252-C1FB-493B-A8CE-466FC132F868}" type="sibTrans" cxnId="{2F8CE041-1248-4CA6-BDD4-253345FD363E}">
      <dgm:prSet/>
      <dgm:spPr/>
      <dgm:t>
        <a:bodyPr/>
        <a:lstStyle/>
        <a:p>
          <a:endParaRPr lang="en-US"/>
        </a:p>
      </dgm:t>
    </dgm:pt>
    <dgm:pt modelId="{785D314F-7A50-4C3A-80A5-C92171229FF0}">
      <dgm:prSet custT="1"/>
      <dgm:spPr/>
      <dgm:t>
        <a:bodyPr/>
        <a:lstStyle/>
        <a:p>
          <a:r>
            <a:rPr lang="en-US" sz="1600" dirty="0" err="1">
              <a:solidFill>
                <a:srgbClr val="FF0000"/>
              </a:solidFill>
              <a:latin typeface="Arial" panose="020B0604020202020204" pitchFamily="34" charset="0"/>
              <a:cs typeface="Arial" panose="020B0604020202020204" pitchFamily="34" charset="0"/>
            </a:rPr>
            <a:t>Viêm</a:t>
          </a:r>
          <a:r>
            <a:rPr lang="en-US" sz="1600" dirty="0">
              <a:solidFill>
                <a:srgbClr val="FF0000"/>
              </a:solidFill>
              <a:latin typeface="Arial" panose="020B0604020202020204" pitchFamily="34" charset="0"/>
              <a:cs typeface="Arial" panose="020B0604020202020204" pitchFamily="34" charset="0"/>
            </a:rPr>
            <a:t> </a:t>
          </a:r>
          <a:r>
            <a:rPr lang="en-US" sz="1600" dirty="0" err="1">
              <a:solidFill>
                <a:srgbClr val="FF0000"/>
              </a:solidFill>
              <a:latin typeface="Arial" panose="020B0604020202020204" pitchFamily="34" charset="0"/>
              <a:cs typeface="Arial" panose="020B0604020202020204" pitchFamily="34" charset="0"/>
            </a:rPr>
            <a:t>gan</a:t>
          </a:r>
          <a:r>
            <a:rPr lang="en-US" sz="1600" dirty="0">
              <a:solidFill>
                <a:srgbClr val="FF0000"/>
              </a:solidFill>
              <a:latin typeface="Arial" panose="020B0604020202020204" pitchFamily="34" charset="0"/>
              <a:cs typeface="Arial" panose="020B0604020202020204" pitchFamily="34" charset="0"/>
            </a:rPr>
            <a:t> </a:t>
          </a:r>
          <a:r>
            <a:rPr lang="en-US" sz="1600" dirty="0" err="1">
              <a:solidFill>
                <a:srgbClr val="FF0000"/>
              </a:solidFill>
              <a:latin typeface="Arial" panose="020B0604020202020204" pitchFamily="34" charset="0"/>
              <a:cs typeface="Arial" panose="020B0604020202020204" pitchFamily="34" charset="0"/>
            </a:rPr>
            <a:t>về</a:t>
          </a:r>
          <a:r>
            <a:rPr lang="en-US" sz="1600" dirty="0">
              <a:solidFill>
                <a:srgbClr val="FF0000"/>
              </a:solidFill>
              <a:latin typeface="Arial" panose="020B0604020202020204" pitchFamily="34" charset="0"/>
              <a:cs typeface="Arial" panose="020B0604020202020204" pitchFamily="34" charset="0"/>
            </a:rPr>
            <a:t> </a:t>
          </a:r>
          <a:r>
            <a:rPr lang="en-US" sz="1600" dirty="0" err="1">
              <a:solidFill>
                <a:srgbClr val="FF0000"/>
              </a:solidFill>
              <a:latin typeface="Arial" panose="020B0604020202020204" pitchFamily="34" charset="0"/>
              <a:cs typeface="Arial" panose="020B0604020202020204" pitchFamily="34" charset="0"/>
            </a:rPr>
            <a:t>cơ</a:t>
          </a:r>
          <a:r>
            <a:rPr lang="en-US" sz="1600" dirty="0">
              <a:solidFill>
                <a:srgbClr val="FF0000"/>
              </a:solidFill>
              <a:latin typeface="Arial" panose="020B0604020202020204" pitchFamily="34" charset="0"/>
              <a:cs typeface="Arial" panose="020B0604020202020204" pitchFamily="34" charset="0"/>
            </a:rPr>
            <a:t> </a:t>
          </a:r>
          <a:r>
            <a:rPr lang="en-US" sz="1600" dirty="0" err="1">
              <a:solidFill>
                <a:srgbClr val="FF0000"/>
              </a:solidFill>
              <a:latin typeface="Arial" panose="020B0604020202020204" pitchFamily="34" charset="0"/>
              <a:cs typeface="Arial" panose="020B0604020202020204" pitchFamily="34" charset="0"/>
            </a:rPr>
            <a:t>bản</a:t>
          </a:r>
          <a:r>
            <a:rPr lang="en-US" sz="1600" dirty="0">
              <a:solidFill>
                <a:srgbClr val="FF0000"/>
              </a:solidFill>
              <a:latin typeface="Arial" panose="020B0604020202020204" pitchFamily="34" charset="0"/>
              <a:cs typeface="Arial" panose="020B0604020202020204" pitchFamily="34" charset="0"/>
            </a:rPr>
            <a:t> </a:t>
          </a:r>
          <a:r>
            <a:rPr lang="en-US" sz="1600" dirty="0" err="1">
              <a:solidFill>
                <a:srgbClr val="FF0000"/>
              </a:solidFill>
              <a:latin typeface="Arial" panose="020B0604020202020204" pitchFamily="34" charset="0"/>
              <a:cs typeface="Arial" panose="020B0604020202020204" pitchFamily="34" charset="0"/>
            </a:rPr>
            <a:t>là</a:t>
          </a:r>
          <a:r>
            <a:rPr lang="en-US" sz="1600" dirty="0">
              <a:solidFill>
                <a:srgbClr val="FF0000"/>
              </a:solidFill>
              <a:latin typeface="Arial" panose="020B0604020202020204" pitchFamily="34" charset="0"/>
              <a:cs typeface="Arial" panose="020B0604020202020204" pitchFamily="34" charset="0"/>
            </a:rPr>
            <a:t> “</a:t>
          </a:r>
          <a:r>
            <a:rPr lang="en-US" sz="1600" dirty="0" err="1">
              <a:solidFill>
                <a:srgbClr val="FF0000"/>
              </a:solidFill>
              <a:latin typeface="Arial" panose="020B0604020202020204" pitchFamily="34" charset="0"/>
              <a:cs typeface="Arial" panose="020B0604020202020204" pitchFamily="34" charset="0"/>
            </a:rPr>
            <a:t>gan</a:t>
          </a:r>
          <a:r>
            <a:rPr lang="en-US" sz="1600" dirty="0">
              <a:solidFill>
                <a:srgbClr val="FF0000"/>
              </a:solidFill>
              <a:latin typeface="Arial" panose="020B0604020202020204" pitchFamily="34" charset="0"/>
              <a:cs typeface="Arial" panose="020B0604020202020204" pitchFamily="34" charset="0"/>
            </a:rPr>
            <a:t> </a:t>
          </a:r>
          <a:r>
            <a:rPr lang="en-US" sz="1600" dirty="0" err="1">
              <a:solidFill>
                <a:srgbClr val="FF0000"/>
              </a:solidFill>
              <a:latin typeface="Arial" panose="020B0604020202020204" pitchFamily="34" charset="0"/>
              <a:cs typeface="Arial" panose="020B0604020202020204" pitchFamily="34" charset="0"/>
            </a:rPr>
            <a:t>bị</a:t>
          </a:r>
          <a:r>
            <a:rPr lang="en-US" sz="1600" dirty="0">
              <a:solidFill>
                <a:srgbClr val="FF0000"/>
              </a:solidFill>
              <a:latin typeface="Arial" panose="020B0604020202020204" pitchFamily="34" charset="0"/>
              <a:cs typeface="Arial" panose="020B0604020202020204" pitchFamily="34" charset="0"/>
            </a:rPr>
            <a:t> </a:t>
          </a:r>
          <a:r>
            <a:rPr lang="en-US" sz="1600" dirty="0" err="1">
              <a:solidFill>
                <a:srgbClr val="FF0000"/>
              </a:solidFill>
              <a:latin typeface="Arial" panose="020B0604020202020204" pitchFamily="34" charset="0"/>
              <a:cs typeface="Arial" panose="020B0604020202020204" pitchFamily="34" charset="0"/>
            </a:rPr>
            <a:t>sưng</a:t>
          </a:r>
          <a:r>
            <a:rPr lang="en-US" sz="1600" dirty="0">
              <a:solidFill>
                <a:srgbClr val="FF0000"/>
              </a:solidFill>
              <a:latin typeface="Arial" panose="020B0604020202020204" pitchFamily="34" charset="0"/>
              <a:cs typeface="Arial" panose="020B0604020202020204" pitchFamily="34" charset="0"/>
            </a:rPr>
            <a:t> </a:t>
          </a:r>
          <a:r>
            <a:rPr lang="en-US" sz="1600" dirty="0" err="1">
              <a:solidFill>
                <a:srgbClr val="FF0000"/>
              </a:solidFill>
              <a:latin typeface="Arial" panose="020B0604020202020204" pitchFamily="34" charset="0"/>
              <a:cs typeface="Arial" panose="020B0604020202020204" pitchFamily="34" charset="0"/>
            </a:rPr>
            <a:t>phù</a:t>
          </a:r>
          <a:r>
            <a:rPr lang="en-US" sz="1600" dirty="0">
              <a:solidFill>
                <a:srgbClr val="FF0000"/>
              </a:solidFill>
              <a:latin typeface="Arial" panose="020B0604020202020204" pitchFamily="34" charset="0"/>
              <a:cs typeface="Arial" panose="020B0604020202020204" pitchFamily="34" charset="0"/>
            </a:rPr>
            <a:t>” </a:t>
          </a:r>
        </a:p>
      </dgm:t>
    </dgm:pt>
    <dgm:pt modelId="{2D913114-A110-4789-835B-3548D1F2F71F}" type="sibTrans" cxnId="{24D413D3-58D6-4D53-A4AD-84D709D60E92}">
      <dgm:prSet/>
      <dgm:spPr/>
      <dgm:t>
        <a:bodyPr/>
        <a:lstStyle/>
        <a:p>
          <a:endParaRPr lang="en-US"/>
        </a:p>
      </dgm:t>
    </dgm:pt>
    <dgm:pt modelId="{75FE4F3C-8F5E-4C1C-8B89-5989E7C16928}" type="parTrans" cxnId="{24D413D3-58D6-4D53-A4AD-84D709D60E92}">
      <dgm:prSet/>
      <dgm:spPr/>
      <dgm:t>
        <a:bodyPr/>
        <a:lstStyle/>
        <a:p>
          <a:endParaRPr lang="en-US"/>
        </a:p>
      </dgm:t>
    </dgm:pt>
    <dgm:pt modelId="{FB142A98-2412-4DA5-8326-C977039073D1}">
      <dgm:prSet custT="1"/>
      <dgm:spPr/>
      <dgm:t>
        <a:bodyPr/>
        <a:lstStyle/>
        <a:p>
          <a:r>
            <a:rPr lang="vi-VN" sz="1600" dirty="0">
              <a:solidFill>
                <a:srgbClr val="FF0000"/>
              </a:solidFill>
            </a:rPr>
            <a:t>xơ gan (sẹo gan từ nhẹ đến trung bình)</a:t>
          </a:r>
          <a:endParaRPr lang="en-US" sz="1600" dirty="0">
            <a:solidFill>
              <a:srgbClr val="FF0000"/>
            </a:solidFill>
          </a:endParaRPr>
        </a:p>
      </dgm:t>
    </dgm:pt>
    <dgm:pt modelId="{53E9EA4C-D0DC-4EC8-8B65-464D0B172C04}" type="parTrans" cxnId="{B1413D42-8C7B-4B37-9B4F-A2A23B263592}">
      <dgm:prSet/>
      <dgm:spPr/>
      <dgm:t>
        <a:bodyPr/>
        <a:lstStyle/>
        <a:p>
          <a:endParaRPr lang="vi-VN"/>
        </a:p>
      </dgm:t>
    </dgm:pt>
    <dgm:pt modelId="{F111529B-7F67-4B09-99E5-A3CE3A21600A}" type="sibTrans" cxnId="{B1413D42-8C7B-4B37-9B4F-A2A23B263592}">
      <dgm:prSet/>
      <dgm:spPr/>
      <dgm:t>
        <a:bodyPr/>
        <a:lstStyle/>
        <a:p>
          <a:endParaRPr lang="vi-VN"/>
        </a:p>
      </dgm:t>
    </dgm:pt>
    <dgm:pt modelId="{33A65FEA-0C69-4005-A4D9-655B069F003A}">
      <dgm:prSet custT="1"/>
      <dgm:spPr/>
      <dgm:t>
        <a:bodyPr/>
        <a:lstStyle/>
        <a:p>
          <a:r>
            <a:rPr lang="vi-VN" sz="1600" dirty="0">
              <a:solidFill>
                <a:srgbClr val="FF0000"/>
              </a:solidFill>
            </a:rPr>
            <a:t>chai gan (sẹo gan nghiêm trọng)</a:t>
          </a:r>
        </a:p>
      </dgm:t>
    </dgm:pt>
    <dgm:pt modelId="{736AA0B9-BBAC-4D49-A1BE-1601C5B38B82}" type="parTrans" cxnId="{9B13FC1A-B542-4A58-A6F0-229A0434D0AA}">
      <dgm:prSet/>
      <dgm:spPr/>
      <dgm:t>
        <a:bodyPr/>
        <a:lstStyle/>
        <a:p>
          <a:endParaRPr lang="vi-VN"/>
        </a:p>
      </dgm:t>
    </dgm:pt>
    <dgm:pt modelId="{703AFEEA-7097-41B4-AD96-7A1A3252DCAA}" type="sibTrans" cxnId="{9B13FC1A-B542-4A58-A6F0-229A0434D0AA}">
      <dgm:prSet/>
      <dgm:spPr/>
      <dgm:t>
        <a:bodyPr/>
        <a:lstStyle/>
        <a:p>
          <a:endParaRPr lang="vi-VN"/>
        </a:p>
      </dgm:t>
    </dgm:pt>
    <dgm:pt modelId="{0E8BA693-92D8-4CAD-ABB1-963E00BF4CF4}">
      <dgm:prSet custT="1"/>
      <dgm:spPr/>
      <dgm:t>
        <a:bodyPr/>
        <a:lstStyle/>
        <a:p>
          <a:r>
            <a:rPr lang="vi-VN" sz="1600" dirty="0">
              <a:solidFill>
                <a:srgbClr val="FF0000"/>
              </a:solidFill>
            </a:rPr>
            <a:t>Ung thư gan</a:t>
          </a:r>
        </a:p>
      </dgm:t>
    </dgm:pt>
    <dgm:pt modelId="{E83A3D4B-1079-4270-B77F-7283860A2F2D}" type="parTrans" cxnId="{1B094835-B0A2-4E63-8E13-A37B2E0AF2F4}">
      <dgm:prSet/>
      <dgm:spPr/>
      <dgm:t>
        <a:bodyPr/>
        <a:lstStyle/>
        <a:p>
          <a:endParaRPr lang="vi-VN"/>
        </a:p>
      </dgm:t>
    </dgm:pt>
    <dgm:pt modelId="{BB1E321E-481E-46DE-B631-F2100B924A7A}" type="sibTrans" cxnId="{1B094835-B0A2-4E63-8E13-A37B2E0AF2F4}">
      <dgm:prSet/>
      <dgm:spPr/>
      <dgm:t>
        <a:bodyPr/>
        <a:lstStyle/>
        <a:p>
          <a:endParaRPr lang="vi-VN"/>
        </a:p>
      </dgm:t>
    </dgm:pt>
    <dgm:pt modelId="{51A9C201-A757-4CEC-9953-0214C0901850}">
      <dgm:prSet custT="1"/>
      <dgm:spPr/>
      <dgm:t>
        <a:bodyPr/>
        <a:lstStyle/>
        <a:p>
          <a:r>
            <a:rPr lang="vi-VN" sz="1600" dirty="0">
              <a:solidFill>
                <a:srgbClr val="FF0000"/>
              </a:solidFill>
            </a:rPr>
            <a:t>suy gan</a:t>
          </a:r>
        </a:p>
      </dgm:t>
    </dgm:pt>
    <dgm:pt modelId="{AAD47E33-5D0A-4305-A775-922A832AF5BA}" type="parTrans" cxnId="{2909FD9D-3C64-41D2-B6CA-C20D62D65819}">
      <dgm:prSet/>
      <dgm:spPr/>
      <dgm:t>
        <a:bodyPr/>
        <a:lstStyle/>
        <a:p>
          <a:endParaRPr lang="vi-VN"/>
        </a:p>
      </dgm:t>
    </dgm:pt>
    <dgm:pt modelId="{EEDB1532-6565-41D0-8EDC-2D9CEFB34E59}" type="sibTrans" cxnId="{2909FD9D-3C64-41D2-B6CA-C20D62D65819}">
      <dgm:prSet/>
      <dgm:spPr/>
      <dgm:t>
        <a:bodyPr/>
        <a:lstStyle/>
        <a:p>
          <a:endParaRPr lang="vi-VN"/>
        </a:p>
      </dgm:t>
    </dgm:pt>
    <dgm:pt modelId="{63EC2B3F-7EF2-4E37-A1A8-1E6C6BDC0825}">
      <dgm:prSet custT="1"/>
      <dgm:spPr/>
      <dgm:t>
        <a:bodyPr/>
        <a:lstStyle/>
        <a:p>
          <a:r>
            <a:rPr lang="vi-VN" sz="1600" dirty="0">
              <a:solidFill>
                <a:srgbClr val="FF0000"/>
              </a:solidFill>
            </a:rPr>
            <a:t>tử vong</a:t>
          </a:r>
        </a:p>
      </dgm:t>
    </dgm:pt>
    <dgm:pt modelId="{CFE1C9F9-418F-4DBD-9ECE-C232C8729979}" type="parTrans" cxnId="{45C08C6C-2E6F-4DBF-BB9C-B87112918562}">
      <dgm:prSet/>
      <dgm:spPr/>
      <dgm:t>
        <a:bodyPr/>
        <a:lstStyle/>
        <a:p>
          <a:endParaRPr lang="vi-VN"/>
        </a:p>
      </dgm:t>
    </dgm:pt>
    <dgm:pt modelId="{D98C1CD1-4728-4FC1-8ABE-130BCDB989EC}" type="sibTrans" cxnId="{45C08C6C-2E6F-4DBF-BB9C-B87112918562}">
      <dgm:prSet/>
      <dgm:spPr/>
      <dgm:t>
        <a:bodyPr/>
        <a:lstStyle/>
        <a:p>
          <a:endParaRPr lang="vi-VN"/>
        </a:p>
      </dgm:t>
    </dgm:pt>
    <dgm:pt modelId="{CE5ABE03-FB6E-4E71-BE52-D46434AD8A03}" type="pres">
      <dgm:prSet presAssocID="{F6D7CD03-A618-41C4-B019-D5BD17208BF4}" presName="diagram" presStyleCnt="0">
        <dgm:presLayoutVars>
          <dgm:dir/>
          <dgm:resizeHandles val="exact"/>
        </dgm:presLayoutVars>
      </dgm:prSet>
      <dgm:spPr/>
      <dgm:t>
        <a:bodyPr/>
        <a:lstStyle/>
        <a:p>
          <a:endParaRPr lang="en-US"/>
        </a:p>
      </dgm:t>
    </dgm:pt>
    <dgm:pt modelId="{F53C3E1A-A71E-43F3-B825-80A34B3DF3AF}" type="pres">
      <dgm:prSet presAssocID="{172E702B-CB48-4A8D-B700-CBC4C65ED62D}" presName="node" presStyleLbl="node1" presStyleIdx="0" presStyleCnt="7" custLinFactX="11982" custLinFactNeighborX="100000" custLinFactNeighborY="2215">
        <dgm:presLayoutVars>
          <dgm:bulletEnabled val="1"/>
        </dgm:presLayoutVars>
      </dgm:prSet>
      <dgm:spPr/>
      <dgm:t>
        <a:bodyPr/>
        <a:lstStyle/>
        <a:p>
          <a:endParaRPr lang="en-US"/>
        </a:p>
      </dgm:t>
    </dgm:pt>
    <dgm:pt modelId="{3DA0167A-1F03-4C46-A7F3-C1FC7923DF00}" type="pres">
      <dgm:prSet presAssocID="{24A454A2-FBFB-4F4D-A7B5-8FA31869E0DE}" presName="sibTrans" presStyleCnt="0"/>
      <dgm:spPr/>
    </dgm:pt>
    <dgm:pt modelId="{B7FB6BAC-131C-4F3C-9D3E-D150EE9A2D4A}" type="pres">
      <dgm:prSet presAssocID="{785D314F-7A50-4C3A-80A5-C92171229FF0}" presName="node" presStyleLbl="node1" presStyleIdx="1" presStyleCnt="7" custLinFactX="-11455" custLinFactNeighborX="-100000" custLinFactNeighborY="708">
        <dgm:presLayoutVars>
          <dgm:bulletEnabled val="1"/>
        </dgm:presLayoutVars>
      </dgm:prSet>
      <dgm:spPr/>
      <dgm:t>
        <a:bodyPr/>
        <a:lstStyle/>
        <a:p>
          <a:endParaRPr lang="en-US"/>
        </a:p>
      </dgm:t>
    </dgm:pt>
    <dgm:pt modelId="{1C2D59C7-DCF6-4FBE-ABD9-C65D56B3457B}" type="pres">
      <dgm:prSet presAssocID="{2D913114-A110-4789-835B-3548D1F2F71F}" presName="sibTrans" presStyleCnt="0"/>
      <dgm:spPr/>
    </dgm:pt>
    <dgm:pt modelId="{505D5375-58C2-4A60-B27B-8104DFFA8597}" type="pres">
      <dgm:prSet presAssocID="{B6DAB592-FB7E-40C3-85CF-27CD21FD0869}" presName="node" presStyleLbl="node1" presStyleIdx="2" presStyleCnt="7">
        <dgm:presLayoutVars>
          <dgm:bulletEnabled val="1"/>
        </dgm:presLayoutVars>
      </dgm:prSet>
      <dgm:spPr/>
      <dgm:t>
        <a:bodyPr/>
        <a:lstStyle/>
        <a:p>
          <a:endParaRPr lang="en-US"/>
        </a:p>
      </dgm:t>
    </dgm:pt>
    <dgm:pt modelId="{B1D74DB3-045E-414E-B1BD-9D36FB56397B}" type="pres">
      <dgm:prSet presAssocID="{946766D4-731E-4CC8-9B50-2A94A243EAA8}" presName="sibTrans" presStyleCnt="0"/>
      <dgm:spPr/>
    </dgm:pt>
    <dgm:pt modelId="{D844B8DD-968F-442F-A4A1-86E798E9DD34}" type="pres">
      <dgm:prSet presAssocID="{BA948D68-6A6D-4D3A-876C-2B61575A1E42}" presName="node" presStyleLbl="node1" presStyleIdx="3" presStyleCnt="7">
        <dgm:presLayoutVars>
          <dgm:bulletEnabled val="1"/>
        </dgm:presLayoutVars>
      </dgm:prSet>
      <dgm:spPr/>
      <dgm:t>
        <a:bodyPr/>
        <a:lstStyle/>
        <a:p>
          <a:endParaRPr lang="en-US"/>
        </a:p>
      </dgm:t>
    </dgm:pt>
    <dgm:pt modelId="{16F62B20-52A2-423E-8228-51005367BC58}" type="pres">
      <dgm:prSet presAssocID="{20EEC931-4C6A-46C7-B9CF-4EBF358D79F4}" presName="sibTrans" presStyleCnt="0"/>
      <dgm:spPr/>
    </dgm:pt>
    <dgm:pt modelId="{785C7043-EC4E-42D4-BF58-616E8110F27F}" type="pres">
      <dgm:prSet presAssocID="{520365E8-48C4-4F69-A56C-4DCC1FEE1CA0}" presName="node" presStyleLbl="node1" presStyleIdx="4" presStyleCnt="7">
        <dgm:presLayoutVars>
          <dgm:bulletEnabled val="1"/>
        </dgm:presLayoutVars>
      </dgm:prSet>
      <dgm:spPr/>
      <dgm:t>
        <a:bodyPr/>
        <a:lstStyle/>
        <a:p>
          <a:endParaRPr lang="en-US"/>
        </a:p>
      </dgm:t>
    </dgm:pt>
    <dgm:pt modelId="{9E070A96-E317-4A7C-B140-84A5A5781B78}" type="pres">
      <dgm:prSet presAssocID="{320BCD55-2E89-4038-905B-F2A495733868}" presName="sibTrans" presStyleCnt="0"/>
      <dgm:spPr/>
    </dgm:pt>
    <dgm:pt modelId="{E04590F0-FCB8-48E5-91BB-643C5253EFCE}" type="pres">
      <dgm:prSet presAssocID="{A3653003-B7A4-4D61-B625-32B3E9DC5C33}" presName="node" presStyleLbl="node1" presStyleIdx="5" presStyleCnt="7">
        <dgm:presLayoutVars>
          <dgm:bulletEnabled val="1"/>
        </dgm:presLayoutVars>
      </dgm:prSet>
      <dgm:spPr/>
      <dgm:t>
        <a:bodyPr/>
        <a:lstStyle/>
        <a:p>
          <a:endParaRPr lang="en-US"/>
        </a:p>
      </dgm:t>
    </dgm:pt>
    <dgm:pt modelId="{63A1DD2A-9A1A-4937-AB8B-B82D22953F7B}" type="pres">
      <dgm:prSet presAssocID="{19334BF9-3E70-4CE4-A6E3-475C01594E28}" presName="sibTrans" presStyleCnt="0"/>
      <dgm:spPr/>
    </dgm:pt>
    <dgm:pt modelId="{A24F5150-F009-47CF-9579-5B39AF0F9FB1}" type="pres">
      <dgm:prSet presAssocID="{21102FCF-7495-4712-B3ED-FB1DA5EBE1EC}" presName="node" presStyleLbl="node1" presStyleIdx="6" presStyleCnt="7" custScaleX="172165" custScaleY="185459">
        <dgm:presLayoutVars>
          <dgm:bulletEnabled val="1"/>
        </dgm:presLayoutVars>
      </dgm:prSet>
      <dgm:spPr/>
      <dgm:t>
        <a:bodyPr/>
        <a:lstStyle/>
        <a:p>
          <a:endParaRPr lang="en-US"/>
        </a:p>
      </dgm:t>
    </dgm:pt>
  </dgm:ptLst>
  <dgm:cxnLst>
    <dgm:cxn modelId="{45C08C6C-2E6F-4DBF-BB9C-B87112918562}" srcId="{21102FCF-7495-4712-B3ED-FB1DA5EBE1EC}" destId="{63EC2B3F-7EF2-4E37-A1A8-1E6C6BDC0825}" srcOrd="4" destOrd="0" parTransId="{CFE1C9F9-418F-4DBD-9ECE-C232C8729979}" sibTransId="{D98C1CD1-4728-4FC1-8ABE-130BCDB989EC}"/>
    <dgm:cxn modelId="{2F8CE041-1248-4CA6-BDD4-253345FD363E}" srcId="{F6D7CD03-A618-41C4-B019-D5BD17208BF4}" destId="{21102FCF-7495-4712-B3ED-FB1DA5EBE1EC}" srcOrd="6" destOrd="0" parTransId="{B4E5D4E8-2326-440B-BD53-4BDF303FD056}" sibTransId="{5C0CF252-C1FB-493B-A8CE-466FC132F868}"/>
    <dgm:cxn modelId="{FDC1678F-3E5D-4701-9AB0-0468D944A7EB}" srcId="{F6D7CD03-A618-41C4-B019-D5BD17208BF4}" destId="{BA948D68-6A6D-4D3A-876C-2B61575A1E42}" srcOrd="3" destOrd="0" parTransId="{D2B08F19-1D46-4578-BD7C-61A4BA7AB91B}" sibTransId="{20EEC931-4C6A-46C7-B9CF-4EBF358D79F4}"/>
    <dgm:cxn modelId="{63D8910A-1FCE-4E38-B472-03033379E35E}" type="presOf" srcId="{33A65FEA-0C69-4005-A4D9-655B069F003A}" destId="{A24F5150-F009-47CF-9579-5B39AF0F9FB1}" srcOrd="0" destOrd="2" presId="urn:microsoft.com/office/officeart/2005/8/layout/default#1"/>
    <dgm:cxn modelId="{8F9A00E8-141E-4744-8B9A-2E135B0634A4}" type="presOf" srcId="{520365E8-48C4-4F69-A56C-4DCC1FEE1CA0}" destId="{785C7043-EC4E-42D4-BF58-616E8110F27F}" srcOrd="0" destOrd="0" presId="urn:microsoft.com/office/officeart/2005/8/layout/default#1"/>
    <dgm:cxn modelId="{B1413D42-8C7B-4B37-9B4F-A2A23B263592}" srcId="{21102FCF-7495-4712-B3ED-FB1DA5EBE1EC}" destId="{FB142A98-2412-4DA5-8326-C977039073D1}" srcOrd="0" destOrd="0" parTransId="{53E9EA4C-D0DC-4EC8-8B65-464D0B172C04}" sibTransId="{F111529B-7F67-4B09-99E5-A3CE3A21600A}"/>
    <dgm:cxn modelId="{1FE24791-8696-4226-8190-45A259CFEC94}" srcId="{F6D7CD03-A618-41C4-B019-D5BD17208BF4}" destId="{520365E8-48C4-4F69-A56C-4DCC1FEE1CA0}" srcOrd="4" destOrd="0" parTransId="{5882B861-D517-4D0C-B800-950B03E925DF}" sibTransId="{320BCD55-2E89-4038-905B-F2A495733868}"/>
    <dgm:cxn modelId="{E02C57D6-C09F-4269-A9EF-F1FF8769FF0D}" type="presOf" srcId="{785D314F-7A50-4C3A-80A5-C92171229FF0}" destId="{B7FB6BAC-131C-4F3C-9D3E-D150EE9A2D4A}" srcOrd="0" destOrd="0" presId="urn:microsoft.com/office/officeart/2005/8/layout/default#1"/>
    <dgm:cxn modelId="{8553B7AE-34C8-4A03-A09F-0A3E0BE44128}" srcId="{F6D7CD03-A618-41C4-B019-D5BD17208BF4}" destId="{A3653003-B7A4-4D61-B625-32B3E9DC5C33}" srcOrd="5" destOrd="0" parTransId="{736ADC22-76CA-42FC-AA85-1F5A0D8C6303}" sibTransId="{19334BF9-3E70-4CE4-A6E3-475C01594E28}"/>
    <dgm:cxn modelId="{AD1B492E-8EFF-445B-BF63-FDE0563F4730}" type="presOf" srcId="{21102FCF-7495-4712-B3ED-FB1DA5EBE1EC}" destId="{A24F5150-F009-47CF-9579-5B39AF0F9FB1}" srcOrd="0" destOrd="0" presId="urn:microsoft.com/office/officeart/2005/8/layout/default#1"/>
    <dgm:cxn modelId="{1B094835-B0A2-4E63-8E13-A37B2E0AF2F4}" srcId="{21102FCF-7495-4712-B3ED-FB1DA5EBE1EC}" destId="{0E8BA693-92D8-4CAD-ABB1-963E00BF4CF4}" srcOrd="2" destOrd="0" parTransId="{E83A3D4B-1079-4270-B77F-7283860A2F2D}" sibTransId="{BB1E321E-481E-46DE-B631-F2100B924A7A}"/>
    <dgm:cxn modelId="{8CD078FD-BACB-43E3-B778-DE35D1DFEFB0}" srcId="{F6D7CD03-A618-41C4-B019-D5BD17208BF4}" destId="{172E702B-CB48-4A8D-B700-CBC4C65ED62D}" srcOrd="0" destOrd="0" parTransId="{94DAF771-FFD0-4E0A-A1E8-6732F6D190A5}" sibTransId="{24A454A2-FBFB-4F4D-A7B5-8FA31869E0DE}"/>
    <dgm:cxn modelId="{CAA3EA52-5210-43E9-8F1E-14F82C4C0063}" type="presOf" srcId="{BA948D68-6A6D-4D3A-876C-2B61575A1E42}" destId="{D844B8DD-968F-442F-A4A1-86E798E9DD34}" srcOrd="0" destOrd="0" presId="urn:microsoft.com/office/officeart/2005/8/layout/default#1"/>
    <dgm:cxn modelId="{2909FD9D-3C64-41D2-B6CA-C20D62D65819}" srcId="{21102FCF-7495-4712-B3ED-FB1DA5EBE1EC}" destId="{51A9C201-A757-4CEC-9953-0214C0901850}" srcOrd="3" destOrd="0" parTransId="{AAD47E33-5D0A-4305-A775-922A832AF5BA}" sibTransId="{EEDB1532-6565-41D0-8EDC-2D9CEFB34E59}"/>
    <dgm:cxn modelId="{15BAEB36-DFE0-4372-AC97-BB7ED808F2E7}" srcId="{F6D7CD03-A618-41C4-B019-D5BD17208BF4}" destId="{B6DAB592-FB7E-40C3-85CF-27CD21FD0869}" srcOrd="2" destOrd="0" parTransId="{7268119E-C994-486E-B18F-88ED99E29D5A}" sibTransId="{946766D4-731E-4CC8-9B50-2A94A243EAA8}"/>
    <dgm:cxn modelId="{AAE1C3A0-C562-40EF-80E9-91CB12F568EC}" type="presOf" srcId="{172E702B-CB48-4A8D-B700-CBC4C65ED62D}" destId="{F53C3E1A-A71E-43F3-B825-80A34B3DF3AF}" srcOrd="0" destOrd="0" presId="urn:microsoft.com/office/officeart/2005/8/layout/default#1"/>
    <dgm:cxn modelId="{4D0E2CE8-A36D-444C-B575-9A41A8FAC775}" type="presOf" srcId="{51A9C201-A757-4CEC-9953-0214C0901850}" destId="{A24F5150-F009-47CF-9579-5B39AF0F9FB1}" srcOrd="0" destOrd="4" presId="urn:microsoft.com/office/officeart/2005/8/layout/default#1"/>
    <dgm:cxn modelId="{5400FFC4-EC2E-4D74-8CF0-5A30F564B4C3}" type="presOf" srcId="{FB142A98-2412-4DA5-8326-C977039073D1}" destId="{A24F5150-F009-47CF-9579-5B39AF0F9FB1}" srcOrd="0" destOrd="1" presId="urn:microsoft.com/office/officeart/2005/8/layout/default#1"/>
    <dgm:cxn modelId="{566FA31D-5C1E-4B71-8B10-0B2A7A64ACBF}" type="presOf" srcId="{F6D7CD03-A618-41C4-B019-D5BD17208BF4}" destId="{CE5ABE03-FB6E-4E71-BE52-D46434AD8A03}" srcOrd="0" destOrd="0" presId="urn:microsoft.com/office/officeart/2005/8/layout/default#1"/>
    <dgm:cxn modelId="{1302CDB9-3E0E-4B7C-B08F-A0AEAC28D06C}" type="presOf" srcId="{63EC2B3F-7EF2-4E37-A1A8-1E6C6BDC0825}" destId="{A24F5150-F009-47CF-9579-5B39AF0F9FB1}" srcOrd="0" destOrd="5" presId="urn:microsoft.com/office/officeart/2005/8/layout/default#1"/>
    <dgm:cxn modelId="{24D413D3-58D6-4D53-A4AD-84D709D60E92}" srcId="{F6D7CD03-A618-41C4-B019-D5BD17208BF4}" destId="{785D314F-7A50-4C3A-80A5-C92171229FF0}" srcOrd="1" destOrd="0" parTransId="{75FE4F3C-8F5E-4C1C-8B89-5989E7C16928}" sibTransId="{2D913114-A110-4789-835B-3548D1F2F71F}"/>
    <dgm:cxn modelId="{F7D8AD66-3FBF-4413-8116-8CD46324CB09}" type="presOf" srcId="{A3653003-B7A4-4D61-B625-32B3E9DC5C33}" destId="{E04590F0-FCB8-48E5-91BB-643C5253EFCE}" srcOrd="0" destOrd="0" presId="urn:microsoft.com/office/officeart/2005/8/layout/default#1"/>
    <dgm:cxn modelId="{9029E5F1-5567-453D-9DD7-FF4F1B72DF85}" type="presOf" srcId="{B6DAB592-FB7E-40C3-85CF-27CD21FD0869}" destId="{505D5375-58C2-4A60-B27B-8104DFFA8597}" srcOrd="0" destOrd="0" presId="urn:microsoft.com/office/officeart/2005/8/layout/default#1"/>
    <dgm:cxn modelId="{9B13FC1A-B542-4A58-A6F0-229A0434D0AA}" srcId="{21102FCF-7495-4712-B3ED-FB1DA5EBE1EC}" destId="{33A65FEA-0C69-4005-A4D9-655B069F003A}" srcOrd="1" destOrd="0" parTransId="{736AA0B9-BBAC-4D49-A1BE-1601C5B38B82}" sibTransId="{703AFEEA-7097-41B4-AD96-7A1A3252DCAA}"/>
    <dgm:cxn modelId="{F642D73F-4E69-46F1-9AEE-D5187D04168E}" type="presOf" srcId="{0E8BA693-92D8-4CAD-ABB1-963E00BF4CF4}" destId="{A24F5150-F009-47CF-9579-5B39AF0F9FB1}" srcOrd="0" destOrd="3" presId="urn:microsoft.com/office/officeart/2005/8/layout/default#1"/>
    <dgm:cxn modelId="{7CA73FB5-5C86-4B21-95BE-4FEB7DBEA392}" type="presParOf" srcId="{CE5ABE03-FB6E-4E71-BE52-D46434AD8A03}" destId="{F53C3E1A-A71E-43F3-B825-80A34B3DF3AF}" srcOrd="0" destOrd="0" presId="urn:microsoft.com/office/officeart/2005/8/layout/default#1"/>
    <dgm:cxn modelId="{2EDC980A-64B3-4FA4-8A37-BBD3BFA2C854}" type="presParOf" srcId="{CE5ABE03-FB6E-4E71-BE52-D46434AD8A03}" destId="{3DA0167A-1F03-4C46-A7F3-C1FC7923DF00}" srcOrd="1" destOrd="0" presId="urn:microsoft.com/office/officeart/2005/8/layout/default#1"/>
    <dgm:cxn modelId="{94543A33-A7EF-4225-91DA-D7FFA685B786}" type="presParOf" srcId="{CE5ABE03-FB6E-4E71-BE52-D46434AD8A03}" destId="{B7FB6BAC-131C-4F3C-9D3E-D150EE9A2D4A}" srcOrd="2" destOrd="0" presId="urn:microsoft.com/office/officeart/2005/8/layout/default#1"/>
    <dgm:cxn modelId="{C91093D4-5D72-48A8-BDFD-6A9F6C77F46E}" type="presParOf" srcId="{CE5ABE03-FB6E-4E71-BE52-D46434AD8A03}" destId="{1C2D59C7-DCF6-4FBE-ABD9-C65D56B3457B}" srcOrd="3" destOrd="0" presId="urn:microsoft.com/office/officeart/2005/8/layout/default#1"/>
    <dgm:cxn modelId="{902C1927-1530-4E7D-A73A-A64071198E6F}" type="presParOf" srcId="{CE5ABE03-FB6E-4E71-BE52-D46434AD8A03}" destId="{505D5375-58C2-4A60-B27B-8104DFFA8597}" srcOrd="4" destOrd="0" presId="urn:microsoft.com/office/officeart/2005/8/layout/default#1"/>
    <dgm:cxn modelId="{3F5A636B-A449-4FB4-910E-452FE30127C0}" type="presParOf" srcId="{CE5ABE03-FB6E-4E71-BE52-D46434AD8A03}" destId="{B1D74DB3-045E-414E-B1BD-9D36FB56397B}" srcOrd="5" destOrd="0" presId="urn:microsoft.com/office/officeart/2005/8/layout/default#1"/>
    <dgm:cxn modelId="{20604BBB-B860-466D-8D53-3D9ED7E9238D}" type="presParOf" srcId="{CE5ABE03-FB6E-4E71-BE52-D46434AD8A03}" destId="{D844B8DD-968F-442F-A4A1-86E798E9DD34}" srcOrd="6" destOrd="0" presId="urn:microsoft.com/office/officeart/2005/8/layout/default#1"/>
    <dgm:cxn modelId="{8A9DB2C2-0716-48C1-B3A8-FF4DDBFB216A}" type="presParOf" srcId="{CE5ABE03-FB6E-4E71-BE52-D46434AD8A03}" destId="{16F62B20-52A2-423E-8228-51005367BC58}" srcOrd="7" destOrd="0" presId="urn:microsoft.com/office/officeart/2005/8/layout/default#1"/>
    <dgm:cxn modelId="{D66F658C-48E9-4DC3-B30D-D9F480E719F2}" type="presParOf" srcId="{CE5ABE03-FB6E-4E71-BE52-D46434AD8A03}" destId="{785C7043-EC4E-42D4-BF58-616E8110F27F}" srcOrd="8" destOrd="0" presId="urn:microsoft.com/office/officeart/2005/8/layout/default#1"/>
    <dgm:cxn modelId="{81DCF787-7329-4E8D-88DA-1C5F81625661}" type="presParOf" srcId="{CE5ABE03-FB6E-4E71-BE52-D46434AD8A03}" destId="{9E070A96-E317-4A7C-B140-84A5A5781B78}" srcOrd="9" destOrd="0" presId="urn:microsoft.com/office/officeart/2005/8/layout/default#1"/>
    <dgm:cxn modelId="{14884029-C08A-4B55-9CC8-DD444CD284DD}" type="presParOf" srcId="{CE5ABE03-FB6E-4E71-BE52-D46434AD8A03}" destId="{E04590F0-FCB8-48E5-91BB-643C5253EFCE}" srcOrd="10" destOrd="0" presId="urn:microsoft.com/office/officeart/2005/8/layout/default#1"/>
    <dgm:cxn modelId="{5E7D4983-3755-4597-A94D-E5D19E229CEE}" type="presParOf" srcId="{CE5ABE03-FB6E-4E71-BE52-D46434AD8A03}" destId="{63A1DD2A-9A1A-4937-AB8B-B82D22953F7B}" srcOrd="11" destOrd="0" presId="urn:microsoft.com/office/officeart/2005/8/layout/default#1"/>
    <dgm:cxn modelId="{BEC9926E-F8F2-4321-9430-CB91375BC959}" type="presParOf" srcId="{CE5ABE03-FB6E-4E71-BE52-D46434AD8A03}" destId="{A24F5150-F009-47CF-9579-5B39AF0F9FB1}" srcOrd="12" destOrd="0" presId="urn:microsoft.com/office/officeart/2005/8/layout/defaul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6D7CD03-A618-41C4-B019-D5BD17208BF4}" type="doc">
      <dgm:prSet loTypeId="urn:microsoft.com/office/officeart/2005/8/layout/default#2" loCatId="list" qsTypeId="urn:microsoft.com/office/officeart/2005/8/quickstyle/simple5" qsCatId="simple" csTypeId="urn:microsoft.com/office/officeart/2005/8/colors/colorful2" csCatId="colorful" phldr="1"/>
      <dgm:spPr/>
      <dgm:t>
        <a:bodyPr/>
        <a:lstStyle/>
        <a:p>
          <a:endParaRPr lang="en-US"/>
        </a:p>
      </dgm:t>
    </dgm:pt>
    <dgm:pt modelId="{172E702B-CB48-4A8D-B700-CBC4C65ED62D}">
      <dgm:prSet custT="1"/>
      <dgm:spPr/>
      <dgm:t>
        <a:bodyPr/>
        <a:lstStyle/>
        <a:p>
          <a:r>
            <a:rPr lang="en-US" sz="1600" dirty="0">
              <a:solidFill>
                <a:srgbClr val="FF0000"/>
              </a:solidFill>
              <a:latin typeface="Arial" panose="020B0604020202020204" pitchFamily="34" charset="0"/>
              <a:cs typeface="Arial" panose="020B0604020202020204" pitchFamily="34" charset="0"/>
            </a:rPr>
            <a:t>HCV </a:t>
          </a:r>
          <a:r>
            <a:rPr lang="en-US" sz="1600" dirty="0" err="1">
              <a:solidFill>
                <a:srgbClr val="FF0000"/>
              </a:solidFill>
              <a:latin typeface="Arial" panose="020B0604020202020204" pitchFamily="34" charset="0"/>
              <a:cs typeface="Arial" panose="020B0604020202020204" pitchFamily="34" charset="0"/>
            </a:rPr>
            <a:t>là</a:t>
          </a:r>
          <a:r>
            <a:rPr lang="en-US" sz="1600" dirty="0">
              <a:solidFill>
                <a:srgbClr val="FF0000"/>
              </a:solidFill>
              <a:latin typeface="Arial" panose="020B0604020202020204" pitchFamily="34" charset="0"/>
              <a:cs typeface="Arial" panose="020B0604020202020204" pitchFamily="34" charset="0"/>
            </a:rPr>
            <a:t> </a:t>
          </a:r>
          <a:r>
            <a:rPr lang="en-US" sz="1600" dirty="0" err="1">
              <a:solidFill>
                <a:srgbClr val="FF0000"/>
              </a:solidFill>
              <a:latin typeface="Arial" panose="020B0604020202020204" pitchFamily="34" charset="0"/>
              <a:cs typeface="Arial" panose="020B0604020202020204" pitchFamily="34" charset="0"/>
            </a:rPr>
            <a:t>viết</a:t>
          </a:r>
          <a:r>
            <a:rPr lang="en-US" sz="1600" dirty="0">
              <a:solidFill>
                <a:srgbClr val="FF0000"/>
              </a:solidFill>
              <a:latin typeface="Arial" panose="020B0604020202020204" pitchFamily="34" charset="0"/>
              <a:cs typeface="Arial" panose="020B0604020202020204" pitchFamily="34" charset="0"/>
            </a:rPr>
            <a:t> </a:t>
          </a:r>
          <a:r>
            <a:rPr lang="en-US" sz="1600" dirty="0" err="1">
              <a:solidFill>
                <a:srgbClr val="FF0000"/>
              </a:solidFill>
              <a:latin typeface="Arial" panose="020B0604020202020204" pitchFamily="34" charset="0"/>
              <a:cs typeface="Arial" panose="020B0604020202020204" pitchFamily="34" charset="0"/>
            </a:rPr>
            <a:t>tắt</a:t>
          </a:r>
          <a:r>
            <a:rPr lang="en-US" sz="1600" dirty="0">
              <a:solidFill>
                <a:srgbClr val="FF0000"/>
              </a:solidFill>
              <a:latin typeface="Arial" panose="020B0604020202020204" pitchFamily="34" charset="0"/>
              <a:cs typeface="Arial" panose="020B0604020202020204" pitchFamily="34" charset="0"/>
            </a:rPr>
            <a:t> </a:t>
          </a:r>
          <a:r>
            <a:rPr lang="en-US" sz="1600" dirty="0" err="1">
              <a:solidFill>
                <a:srgbClr val="FF0000"/>
              </a:solidFill>
              <a:latin typeface="Arial" panose="020B0604020202020204" pitchFamily="34" charset="0"/>
              <a:cs typeface="Arial" panose="020B0604020202020204" pitchFamily="34" charset="0"/>
            </a:rPr>
            <a:t>của</a:t>
          </a:r>
          <a:r>
            <a:rPr lang="en-US" sz="1600" dirty="0">
              <a:solidFill>
                <a:srgbClr val="FF0000"/>
              </a:solidFill>
              <a:latin typeface="Arial" panose="020B0604020202020204" pitchFamily="34" charset="0"/>
              <a:cs typeface="Arial" panose="020B0604020202020204" pitchFamily="34" charset="0"/>
            </a:rPr>
            <a:t> Hepatitis C Virus (</a:t>
          </a:r>
          <a:r>
            <a:rPr lang="en-US" sz="1600" dirty="0" err="1">
              <a:solidFill>
                <a:srgbClr val="FF0000"/>
              </a:solidFill>
              <a:latin typeface="Arial" panose="020B0604020202020204" pitchFamily="34" charset="0"/>
              <a:cs typeface="Arial" panose="020B0604020202020204" pitchFamily="34" charset="0"/>
            </a:rPr>
            <a:t>Viêm</a:t>
          </a:r>
          <a:r>
            <a:rPr lang="en-US" sz="1600" dirty="0">
              <a:solidFill>
                <a:srgbClr val="FF0000"/>
              </a:solidFill>
              <a:latin typeface="Arial" panose="020B0604020202020204" pitchFamily="34" charset="0"/>
              <a:cs typeface="Arial" panose="020B0604020202020204" pitchFamily="34" charset="0"/>
            </a:rPr>
            <a:t> </a:t>
          </a:r>
          <a:r>
            <a:rPr lang="en-US" sz="1600" dirty="0" err="1">
              <a:solidFill>
                <a:srgbClr val="FF0000"/>
              </a:solidFill>
              <a:latin typeface="Arial" panose="020B0604020202020204" pitchFamily="34" charset="0"/>
              <a:cs typeface="Arial" panose="020B0604020202020204" pitchFamily="34" charset="0"/>
            </a:rPr>
            <a:t>gan</a:t>
          </a:r>
          <a:r>
            <a:rPr lang="en-US" sz="1600" dirty="0">
              <a:solidFill>
                <a:srgbClr val="FF0000"/>
              </a:solidFill>
              <a:latin typeface="Arial" panose="020B0604020202020204" pitchFamily="34" charset="0"/>
              <a:cs typeface="Arial" panose="020B0604020202020204" pitchFamily="34" charset="0"/>
            </a:rPr>
            <a:t> </a:t>
          </a:r>
          <a:r>
            <a:rPr lang="en-US" sz="1600" dirty="0" err="1">
              <a:solidFill>
                <a:srgbClr val="FF0000"/>
              </a:solidFill>
              <a:latin typeface="Arial" panose="020B0604020202020204" pitchFamily="34" charset="0"/>
              <a:cs typeface="Arial" panose="020B0604020202020204" pitchFamily="34" charset="0"/>
            </a:rPr>
            <a:t>siêu</a:t>
          </a:r>
          <a:r>
            <a:rPr lang="en-US" sz="1600" dirty="0">
              <a:solidFill>
                <a:srgbClr val="FF0000"/>
              </a:solidFill>
              <a:latin typeface="Arial" panose="020B0604020202020204" pitchFamily="34" charset="0"/>
              <a:cs typeface="Arial" panose="020B0604020202020204" pitchFamily="34" charset="0"/>
            </a:rPr>
            <a:t> vi C)</a:t>
          </a:r>
        </a:p>
      </dgm:t>
    </dgm:pt>
    <dgm:pt modelId="{94DAF771-FFD0-4E0A-A1E8-6732F6D190A5}" type="parTrans" cxnId="{8CD078FD-BACB-43E3-B778-DE35D1DFEFB0}">
      <dgm:prSet/>
      <dgm:spPr/>
      <dgm:t>
        <a:bodyPr/>
        <a:lstStyle/>
        <a:p>
          <a:endParaRPr lang="en-US"/>
        </a:p>
      </dgm:t>
    </dgm:pt>
    <dgm:pt modelId="{24A454A2-FBFB-4F4D-A7B5-8FA31869E0DE}" type="sibTrans" cxnId="{8CD078FD-BACB-43E3-B778-DE35D1DFEFB0}">
      <dgm:prSet/>
      <dgm:spPr/>
      <dgm:t>
        <a:bodyPr/>
        <a:lstStyle/>
        <a:p>
          <a:endParaRPr lang="en-US"/>
        </a:p>
      </dgm:t>
    </dgm:pt>
    <dgm:pt modelId="{785D314F-7A50-4C3A-80A5-C92171229FF0}">
      <dgm:prSet custT="1"/>
      <dgm:spPr/>
      <dgm:t>
        <a:bodyPr/>
        <a:lstStyle/>
        <a:p>
          <a:r>
            <a:rPr lang="en-US" sz="1600" dirty="0" err="1">
              <a:solidFill>
                <a:srgbClr val="FF0000"/>
              </a:solidFill>
              <a:latin typeface="Arial" panose="020B0604020202020204" pitchFamily="34" charset="0"/>
              <a:cs typeface="Arial" panose="020B0604020202020204" pitchFamily="34" charset="0"/>
            </a:rPr>
            <a:t>Viêm</a:t>
          </a:r>
          <a:r>
            <a:rPr lang="en-US" sz="1600" dirty="0">
              <a:solidFill>
                <a:srgbClr val="FF0000"/>
              </a:solidFill>
              <a:latin typeface="Arial" panose="020B0604020202020204" pitchFamily="34" charset="0"/>
              <a:cs typeface="Arial" panose="020B0604020202020204" pitchFamily="34" charset="0"/>
            </a:rPr>
            <a:t> </a:t>
          </a:r>
          <a:r>
            <a:rPr lang="en-US" sz="1600" dirty="0" err="1">
              <a:solidFill>
                <a:srgbClr val="FF0000"/>
              </a:solidFill>
              <a:latin typeface="Arial" panose="020B0604020202020204" pitchFamily="34" charset="0"/>
              <a:cs typeface="Arial" panose="020B0604020202020204" pitchFamily="34" charset="0"/>
            </a:rPr>
            <a:t>gan</a:t>
          </a:r>
          <a:r>
            <a:rPr lang="en-US" sz="1600" dirty="0">
              <a:solidFill>
                <a:srgbClr val="FF0000"/>
              </a:solidFill>
              <a:latin typeface="Arial" panose="020B0604020202020204" pitchFamily="34" charset="0"/>
              <a:cs typeface="Arial" panose="020B0604020202020204" pitchFamily="34" charset="0"/>
            </a:rPr>
            <a:t> </a:t>
          </a:r>
          <a:r>
            <a:rPr lang="en-US" sz="1600" dirty="0" err="1">
              <a:solidFill>
                <a:srgbClr val="FF0000"/>
              </a:solidFill>
              <a:latin typeface="Arial" panose="020B0604020202020204" pitchFamily="34" charset="0"/>
              <a:cs typeface="Arial" panose="020B0604020202020204" pitchFamily="34" charset="0"/>
            </a:rPr>
            <a:t>về</a:t>
          </a:r>
          <a:r>
            <a:rPr lang="en-US" sz="1600" dirty="0">
              <a:solidFill>
                <a:srgbClr val="FF0000"/>
              </a:solidFill>
              <a:latin typeface="Arial" panose="020B0604020202020204" pitchFamily="34" charset="0"/>
              <a:cs typeface="Arial" panose="020B0604020202020204" pitchFamily="34" charset="0"/>
            </a:rPr>
            <a:t> </a:t>
          </a:r>
          <a:r>
            <a:rPr lang="en-US" sz="1600" dirty="0" err="1">
              <a:solidFill>
                <a:srgbClr val="FF0000"/>
              </a:solidFill>
              <a:latin typeface="Arial" panose="020B0604020202020204" pitchFamily="34" charset="0"/>
              <a:cs typeface="Arial" panose="020B0604020202020204" pitchFamily="34" charset="0"/>
            </a:rPr>
            <a:t>cơ</a:t>
          </a:r>
          <a:r>
            <a:rPr lang="en-US" sz="1600" dirty="0">
              <a:solidFill>
                <a:srgbClr val="FF0000"/>
              </a:solidFill>
              <a:latin typeface="Arial" panose="020B0604020202020204" pitchFamily="34" charset="0"/>
              <a:cs typeface="Arial" panose="020B0604020202020204" pitchFamily="34" charset="0"/>
            </a:rPr>
            <a:t> </a:t>
          </a:r>
          <a:r>
            <a:rPr lang="en-US" sz="1600" dirty="0" err="1">
              <a:solidFill>
                <a:srgbClr val="FF0000"/>
              </a:solidFill>
              <a:latin typeface="Arial" panose="020B0604020202020204" pitchFamily="34" charset="0"/>
              <a:cs typeface="Arial" panose="020B0604020202020204" pitchFamily="34" charset="0"/>
            </a:rPr>
            <a:t>bản</a:t>
          </a:r>
          <a:r>
            <a:rPr lang="en-US" sz="1600" dirty="0">
              <a:solidFill>
                <a:srgbClr val="FF0000"/>
              </a:solidFill>
              <a:latin typeface="Arial" panose="020B0604020202020204" pitchFamily="34" charset="0"/>
              <a:cs typeface="Arial" panose="020B0604020202020204" pitchFamily="34" charset="0"/>
            </a:rPr>
            <a:t> </a:t>
          </a:r>
          <a:r>
            <a:rPr lang="en-US" sz="1600" dirty="0" err="1">
              <a:solidFill>
                <a:srgbClr val="FF0000"/>
              </a:solidFill>
              <a:latin typeface="Arial" panose="020B0604020202020204" pitchFamily="34" charset="0"/>
              <a:cs typeface="Arial" panose="020B0604020202020204" pitchFamily="34" charset="0"/>
            </a:rPr>
            <a:t>là</a:t>
          </a:r>
          <a:r>
            <a:rPr lang="en-US" sz="1600" dirty="0">
              <a:solidFill>
                <a:srgbClr val="FF0000"/>
              </a:solidFill>
              <a:latin typeface="Arial" panose="020B0604020202020204" pitchFamily="34" charset="0"/>
              <a:cs typeface="Arial" panose="020B0604020202020204" pitchFamily="34" charset="0"/>
            </a:rPr>
            <a:t> “</a:t>
          </a:r>
          <a:r>
            <a:rPr lang="en-US" sz="1600" dirty="0" err="1">
              <a:solidFill>
                <a:srgbClr val="FF0000"/>
              </a:solidFill>
              <a:latin typeface="Arial" panose="020B0604020202020204" pitchFamily="34" charset="0"/>
              <a:cs typeface="Arial" panose="020B0604020202020204" pitchFamily="34" charset="0"/>
            </a:rPr>
            <a:t>gan</a:t>
          </a:r>
          <a:r>
            <a:rPr lang="en-US" sz="1600" dirty="0">
              <a:solidFill>
                <a:srgbClr val="FF0000"/>
              </a:solidFill>
              <a:latin typeface="Arial" panose="020B0604020202020204" pitchFamily="34" charset="0"/>
              <a:cs typeface="Arial" panose="020B0604020202020204" pitchFamily="34" charset="0"/>
            </a:rPr>
            <a:t> </a:t>
          </a:r>
          <a:r>
            <a:rPr lang="en-US" sz="1600" dirty="0" err="1">
              <a:solidFill>
                <a:srgbClr val="FF0000"/>
              </a:solidFill>
              <a:latin typeface="Arial" panose="020B0604020202020204" pitchFamily="34" charset="0"/>
              <a:cs typeface="Arial" panose="020B0604020202020204" pitchFamily="34" charset="0"/>
            </a:rPr>
            <a:t>bị</a:t>
          </a:r>
          <a:r>
            <a:rPr lang="en-US" sz="1600" dirty="0">
              <a:solidFill>
                <a:srgbClr val="FF0000"/>
              </a:solidFill>
              <a:latin typeface="Arial" panose="020B0604020202020204" pitchFamily="34" charset="0"/>
              <a:cs typeface="Arial" panose="020B0604020202020204" pitchFamily="34" charset="0"/>
            </a:rPr>
            <a:t> </a:t>
          </a:r>
          <a:r>
            <a:rPr lang="en-US" sz="1600" dirty="0" err="1">
              <a:solidFill>
                <a:srgbClr val="FF0000"/>
              </a:solidFill>
              <a:latin typeface="Arial" panose="020B0604020202020204" pitchFamily="34" charset="0"/>
              <a:cs typeface="Arial" panose="020B0604020202020204" pitchFamily="34" charset="0"/>
            </a:rPr>
            <a:t>sưng</a:t>
          </a:r>
          <a:r>
            <a:rPr lang="en-US" sz="1600" dirty="0">
              <a:solidFill>
                <a:srgbClr val="FF0000"/>
              </a:solidFill>
              <a:latin typeface="Arial" panose="020B0604020202020204" pitchFamily="34" charset="0"/>
              <a:cs typeface="Arial" panose="020B0604020202020204" pitchFamily="34" charset="0"/>
            </a:rPr>
            <a:t> </a:t>
          </a:r>
          <a:r>
            <a:rPr lang="en-US" sz="1600" dirty="0" err="1">
              <a:solidFill>
                <a:srgbClr val="FF0000"/>
              </a:solidFill>
              <a:latin typeface="Arial" panose="020B0604020202020204" pitchFamily="34" charset="0"/>
              <a:cs typeface="Arial" panose="020B0604020202020204" pitchFamily="34" charset="0"/>
            </a:rPr>
            <a:t>phù</a:t>
          </a:r>
          <a:r>
            <a:rPr lang="en-US" sz="1600" dirty="0">
              <a:solidFill>
                <a:srgbClr val="FF0000"/>
              </a:solidFill>
              <a:latin typeface="Arial" panose="020B0604020202020204" pitchFamily="34" charset="0"/>
              <a:cs typeface="Arial" panose="020B0604020202020204" pitchFamily="34" charset="0"/>
            </a:rPr>
            <a:t>” </a:t>
          </a:r>
          <a:endParaRPr lang="en-US" sz="1600" dirty="0">
            <a:solidFill>
              <a:srgbClr val="FF0000"/>
            </a:solidFill>
          </a:endParaRPr>
        </a:p>
      </dgm:t>
    </dgm:pt>
    <dgm:pt modelId="{75FE4F3C-8F5E-4C1C-8B89-5989E7C16928}" type="parTrans" cxnId="{24D413D3-58D6-4D53-A4AD-84D709D60E92}">
      <dgm:prSet/>
      <dgm:spPr/>
      <dgm:t>
        <a:bodyPr/>
        <a:lstStyle/>
        <a:p>
          <a:endParaRPr lang="en-US"/>
        </a:p>
      </dgm:t>
    </dgm:pt>
    <dgm:pt modelId="{2D913114-A110-4789-835B-3548D1F2F71F}" type="sibTrans" cxnId="{24D413D3-58D6-4D53-A4AD-84D709D60E92}">
      <dgm:prSet/>
      <dgm:spPr/>
      <dgm:t>
        <a:bodyPr/>
        <a:lstStyle/>
        <a:p>
          <a:endParaRPr lang="en-US"/>
        </a:p>
      </dgm:t>
    </dgm:pt>
    <dgm:pt modelId="{B6DAB592-FB7E-40C3-85CF-27CD21FD0869}">
      <dgm:prSet custT="1"/>
      <dgm:spPr/>
      <dgm:t>
        <a:bodyPr/>
        <a:lstStyle/>
        <a:p>
          <a:r>
            <a:rPr lang="vi-VN" sz="1600" dirty="0">
              <a:solidFill>
                <a:srgbClr val="FF0000"/>
              </a:solidFill>
            </a:rPr>
            <a:t>HCV là một loại virus truyền qua đường máu gây nhiễm trùng gan</a:t>
          </a:r>
          <a:endParaRPr lang="en-US" sz="1600" dirty="0">
            <a:solidFill>
              <a:srgbClr val="FF0000"/>
            </a:solidFill>
          </a:endParaRPr>
        </a:p>
      </dgm:t>
    </dgm:pt>
    <dgm:pt modelId="{7268119E-C994-486E-B18F-88ED99E29D5A}" type="parTrans" cxnId="{15BAEB36-DFE0-4372-AC97-BB7ED808F2E7}">
      <dgm:prSet/>
      <dgm:spPr/>
      <dgm:t>
        <a:bodyPr/>
        <a:lstStyle/>
        <a:p>
          <a:endParaRPr lang="en-US"/>
        </a:p>
      </dgm:t>
    </dgm:pt>
    <dgm:pt modelId="{946766D4-731E-4CC8-9B50-2A94A243EAA8}" type="sibTrans" cxnId="{15BAEB36-DFE0-4372-AC97-BB7ED808F2E7}">
      <dgm:prSet/>
      <dgm:spPr/>
      <dgm:t>
        <a:bodyPr/>
        <a:lstStyle/>
        <a:p>
          <a:endParaRPr lang="en-US"/>
        </a:p>
      </dgm:t>
    </dgm:pt>
    <dgm:pt modelId="{BA948D68-6A6D-4D3A-876C-2B61575A1E42}">
      <dgm:prSet custT="1"/>
      <dgm:spPr/>
      <dgm:t>
        <a:bodyPr/>
        <a:lstStyle/>
        <a:p>
          <a:r>
            <a:rPr lang="vi-VN" sz="1600" dirty="0">
              <a:solidFill>
                <a:srgbClr val="FF0000"/>
              </a:solidFill>
            </a:rPr>
            <a:t>Chủ yếu lây truyền qua máu, ít gặp hơn qua quan hệ tình dục</a:t>
          </a:r>
          <a:endParaRPr lang="en-US" sz="1600" dirty="0">
            <a:solidFill>
              <a:srgbClr val="FF0000"/>
            </a:solidFill>
          </a:endParaRPr>
        </a:p>
      </dgm:t>
    </dgm:pt>
    <dgm:pt modelId="{D2B08F19-1D46-4578-BD7C-61A4BA7AB91B}" type="parTrans" cxnId="{FDC1678F-3E5D-4701-9AB0-0468D944A7EB}">
      <dgm:prSet/>
      <dgm:spPr/>
      <dgm:t>
        <a:bodyPr/>
        <a:lstStyle/>
        <a:p>
          <a:endParaRPr lang="en-US"/>
        </a:p>
      </dgm:t>
    </dgm:pt>
    <dgm:pt modelId="{20EEC931-4C6A-46C7-B9CF-4EBF358D79F4}" type="sibTrans" cxnId="{FDC1678F-3E5D-4701-9AB0-0468D944A7EB}">
      <dgm:prSet/>
      <dgm:spPr/>
      <dgm:t>
        <a:bodyPr/>
        <a:lstStyle/>
        <a:p>
          <a:endParaRPr lang="en-US"/>
        </a:p>
      </dgm:t>
    </dgm:pt>
    <dgm:pt modelId="{520365E8-48C4-4F69-A56C-4DCC1FEE1CA0}">
      <dgm:prSet custT="1"/>
      <dgm:spPr/>
      <dgm:t>
        <a:bodyPr/>
        <a:lstStyle/>
        <a:p>
          <a:r>
            <a:rPr lang="en-US" sz="1600" dirty="0" err="1">
              <a:solidFill>
                <a:srgbClr val="FF0000"/>
              </a:solidFill>
            </a:rPr>
            <a:t>Không</a:t>
          </a:r>
          <a:r>
            <a:rPr lang="en-US" sz="1600" dirty="0">
              <a:solidFill>
                <a:srgbClr val="FF0000"/>
              </a:solidFill>
            </a:rPr>
            <a:t> </a:t>
          </a:r>
          <a:r>
            <a:rPr lang="en-US" sz="1600" dirty="0" err="1">
              <a:solidFill>
                <a:srgbClr val="FF0000"/>
              </a:solidFill>
            </a:rPr>
            <a:t>có</a:t>
          </a:r>
          <a:r>
            <a:rPr lang="en-US" sz="1600" dirty="0">
              <a:solidFill>
                <a:srgbClr val="FF0000"/>
              </a:solidFill>
            </a:rPr>
            <a:t> </a:t>
          </a:r>
          <a:r>
            <a:rPr lang="en-US" sz="1600" dirty="0" err="1">
              <a:solidFill>
                <a:srgbClr val="FF0000"/>
              </a:solidFill>
            </a:rPr>
            <a:t>vắc-xin</a:t>
          </a:r>
          <a:r>
            <a:rPr lang="en-US" sz="1600" dirty="0">
              <a:solidFill>
                <a:srgbClr val="FF0000"/>
              </a:solidFill>
            </a:rPr>
            <a:t> </a:t>
          </a:r>
          <a:r>
            <a:rPr lang="en-US" sz="1600" dirty="0" err="1">
              <a:solidFill>
                <a:srgbClr val="FF0000"/>
              </a:solidFill>
            </a:rPr>
            <a:t>nhưng</a:t>
          </a:r>
          <a:r>
            <a:rPr lang="en-US" sz="1600" dirty="0">
              <a:solidFill>
                <a:srgbClr val="FF0000"/>
              </a:solidFill>
            </a:rPr>
            <a:t> </a:t>
          </a:r>
          <a:r>
            <a:rPr lang="en-US" sz="1600" dirty="0" err="1">
              <a:solidFill>
                <a:srgbClr val="FF0000"/>
              </a:solidFill>
            </a:rPr>
            <a:t>lại</a:t>
          </a:r>
          <a:r>
            <a:rPr lang="en-US" sz="1600" dirty="0">
              <a:solidFill>
                <a:srgbClr val="FF0000"/>
              </a:solidFill>
            </a:rPr>
            <a:t> </a:t>
          </a:r>
          <a:r>
            <a:rPr lang="en-US" sz="1600" dirty="0" err="1">
              <a:solidFill>
                <a:srgbClr val="FF0000"/>
              </a:solidFill>
            </a:rPr>
            <a:t>có</a:t>
          </a:r>
          <a:r>
            <a:rPr lang="en-US" sz="1600" dirty="0">
              <a:solidFill>
                <a:srgbClr val="FF0000"/>
              </a:solidFill>
            </a:rPr>
            <a:t> </a:t>
          </a:r>
          <a:r>
            <a:rPr lang="en-US" sz="1600" dirty="0" err="1">
              <a:solidFill>
                <a:srgbClr val="FF0000"/>
              </a:solidFill>
            </a:rPr>
            <a:t>thuốc</a:t>
          </a:r>
          <a:r>
            <a:rPr lang="en-US" sz="1600" dirty="0">
              <a:solidFill>
                <a:srgbClr val="FF0000"/>
              </a:solidFill>
            </a:rPr>
            <a:t> </a:t>
          </a:r>
          <a:r>
            <a:rPr lang="en-US" sz="1600" dirty="0" err="1">
              <a:solidFill>
                <a:srgbClr val="FF0000"/>
              </a:solidFill>
            </a:rPr>
            <a:t>điều</a:t>
          </a:r>
          <a:r>
            <a:rPr lang="en-US" sz="1600" dirty="0">
              <a:solidFill>
                <a:srgbClr val="FF0000"/>
              </a:solidFill>
            </a:rPr>
            <a:t> </a:t>
          </a:r>
          <a:r>
            <a:rPr lang="en-US" sz="1600" dirty="0" err="1">
              <a:solidFill>
                <a:srgbClr val="FF0000"/>
              </a:solidFill>
            </a:rPr>
            <a:t>trị</a:t>
          </a:r>
          <a:r>
            <a:rPr lang="en-US" sz="1600" dirty="0">
              <a:solidFill>
                <a:srgbClr val="FF0000"/>
              </a:solidFill>
            </a:rPr>
            <a:t> </a:t>
          </a:r>
        </a:p>
      </dgm:t>
    </dgm:pt>
    <dgm:pt modelId="{5882B861-D517-4D0C-B800-950B03E925DF}" type="parTrans" cxnId="{1FE24791-8696-4226-8190-45A259CFEC94}">
      <dgm:prSet/>
      <dgm:spPr/>
      <dgm:t>
        <a:bodyPr/>
        <a:lstStyle/>
        <a:p>
          <a:endParaRPr lang="en-US"/>
        </a:p>
      </dgm:t>
    </dgm:pt>
    <dgm:pt modelId="{320BCD55-2E89-4038-905B-F2A495733868}" type="sibTrans" cxnId="{1FE24791-8696-4226-8190-45A259CFEC94}">
      <dgm:prSet/>
      <dgm:spPr/>
      <dgm:t>
        <a:bodyPr/>
        <a:lstStyle/>
        <a:p>
          <a:endParaRPr lang="en-US"/>
        </a:p>
      </dgm:t>
    </dgm:pt>
    <dgm:pt modelId="{A3653003-B7A4-4D61-B625-32B3E9DC5C33}">
      <dgm:prSet custT="1"/>
      <dgm:spPr/>
      <dgm:t>
        <a:bodyPr/>
        <a:lstStyle/>
        <a:p>
          <a:r>
            <a:rPr lang="en-US" sz="1600" dirty="0" err="1">
              <a:solidFill>
                <a:srgbClr val="FF0000"/>
              </a:solidFill>
              <a:latin typeface="Arial" panose="020B0604020202020204" pitchFamily="34" charset="0"/>
              <a:cs typeface="Arial" panose="020B0604020202020204" pitchFamily="34" charset="0"/>
            </a:rPr>
            <a:t>Có</a:t>
          </a:r>
          <a:r>
            <a:rPr lang="en-US" sz="1600" dirty="0">
              <a:solidFill>
                <a:srgbClr val="FF0000"/>
              </a:solidFill>
              <a:latin typeface="Arial" panose="020B0604020202020204" pitchFamily="34" charset="0"/>
              <a:cs typeface="Arial" panose="020B0604020202020204" pitchFamily="34" charset="0"/>
            </a:rPr>
            <a:t> </a:t>
          </a:r>
          <a:r>
            <a:rPr lang="en-US" sz="1600" dirty="0" err="1">
              <a:solidFill>
                <a:srgbClr val="FF0000"/>
              </a:solidFill>
              <a:latin typeface="Arial" panose="020B0604020202020204" pitchFamily="34" charset="0"/>
              <a:cs typeface="Arial" panose="020B0604020202020204" pitchFamily="34" charset="0"/>
            </a:rPr>
            <a:t>thể</a:t>
          </a:r>
          <a:r>
            <a:rPr lang="en-US" sz="1600" dirty="0">
              <a:solidFill>
                <a:srgbClr val="FF0000"/>
              </a:solidFill>
              <a:latin typeface="Arial" panose="020B0604020202020204" pitchFamily="34" charset="0"/>
              <a:cs typeface="Arial" panose="020B0604020202020204" pitchFamily="34" charset="0"/>
            </a:rPr>
            <a:t> </a:t>
          </a:r>
          <a:r>
            <a:rPr lang="en-US" sz="1600" dirty="0" err="1">
              <a:solidFill>
                <a:srgbClr val="FF0000"/>
              </a:solidFill>
              <a:latin typeface="Arial" panose="020B0604020202020204" pitchFamily="34" charset="0"/>
              <a:cs typeface="Arial" panose="020B0604020202020204" pitchFamily="34" charset="0"/>
            </a:rPr>
            <a:t>sống</a:t>
          </a:r>
          <a:r>
            <a:rPr lang="en-US" sz="1600" dirty="0">
              <a:solidFill>
                <a:srgbClr val="FF0000"/>
              </a:solidFill>
              <a:latin typeface="Arial" panose="020B0604020202020204" pitchFamily="34" charset="0"/>
              <a:cs typeface="Arial" panose="020B0604020202020204" pitchFamily="34" charset="0"/>
            </a:rPr>
            <a:t> </a:t>
          </a:r>
          <a:r>
            <a:rPr lang="en-US" sz="1600" dirty="0" err="1">
              <a:solidFill>
                <a:srgbClr val="FF0000"/>
              </a:solidFill>
              <a:latin typeface="Arial" panose="020B0604020202020204" pitchFamily="34" charset="0"/>
              <a:cs typeface="Arial" panose="020B0604020202020204" pitchFamily="34" charset="0"/>
            </a:rPr>
            <a:t>ngoài</a:t>
          </a:r>
          <a:r>
            <a:rPr lang="en-US" sz="1600" dirty="0">
              <a:solidFill>
                <a:srgbClr val="FF0000"/>
              </a:solidFill>
              <a:latin typeface="Arial" panose="020B0604020202020204" pitchFamily="34" charset="0"/>
              <a:cs typeface="Arial" panose="020B0604020202020204" pitchFamily="34" charset="0"/>
            </a:rPr>
            <a:t> </a:t>
          </a:r>
          <a:r>
            <a:rPr lang="en-US" sz="1600" dirty="0" err="1">
              <a:solidFill>
                <a:srgbClr val="FF0000"/>
              </a:solidFill>
              <a:latin typeface="Arial" panose="020B0604020202020204" pitchFamily="34" charset="0"/>
              <a:cs typeface="Arial" panose="020B0604020202020204" pitchFamily="34" charset="0"/>
            </a:rPr>
            <a:t>cơ</a:t>
          </a:r>
          <a:r>
            <a:rPr lang="en-US" sz="1600" dirty="0">
              <a:solidFill>
                <a:srgbClr val="FF0000"/>
              </a:solidFill>
              <a:latin typeface="Arial" panose="020B0604020202020204" pitchFamily="34" charset="0"/>
              <a:cs typeface="Arial" panose="020B0604020202020204" pitchFamily="34" charset="0"/>
            </a:rPr>
            <a:t> </a:t>
          </a:r>
          <a:r>
            <a:rPr lang="en-US" sz="1600" dirty="0" err="1">
              <a:solidFill>
                <a:srgbClr val="FF0000"/>
              </a:solidFill>
              <a:latin typeface="Arial" panose="020B0604020202020204" pitchFamily="34" charset="0"/>
              <a:cs typeface="Arial" panose="020B0604020202020204" pitchFamily="34" charset="0"/>
            </a:rPr>
            <a:t>thể</a:t>
          </a:r>
          <a:r>
            <a:rPr lang="en-US" sz="1600" dirty="0">
              <a:solidFill>
                <a:srgbClr val="FF0000"/>
              </a:solidFill>
              <a:latin typeface="Arial" panose="020B0604020202020204" pitchFamily="34" charset="0"/>
              <a:cs typeface="Arial" panose="020B0604020202020204" pitchFamily="34" charset="0"/>
            </a:rPr>
            <a:t> </a:t>
          </a:r>
          <a:r>
            <a:rPr lang="en-US" sz="1600" dirty="0" err="1">
              <a:solidFill>
                <a:srgbClr val="FF0000"/>
              </a:solidFill>
              <a:latin typeface="Arial" panose="020B0604020202020204" pitchFamily="34" charset="0"/>
              <a:cs typeface="Arial" panose="020B0604020202020204" pitchFamily="34" charset="0"/>
            </a:rPr>
            <a:t>đến</a:t>
          </a:r>
          <a:r>
            <a:rPr lang="en-US" sz="1600" dirty="0">
              <a:solidFill>
                <a:srgbClr val="FF0000"/>
              </a:solidFill>
              <a:latin typeface="Arial" panose="020B0604020202020204" pitchFamily="34" charset="0"/>
              <a:cs typeface="Arial" panose="020B0604020202020204" pitchFamily="34" charset="0"/>
            </a:rPr>
            <a:t>  </a:t>
          </a:r>
          <a:r>
            <a:rPr lang="vi-VN" sz="1600" dirty="0">
              <a:solidFill>
                <a:srgbClr val="FF0000"/>
              </a:solidFill>
              <a:latin typeface="Arial" panose="020B0604020202020204" pitchFamily="34" charset="0"/>
              <a:cs typeface="Arial" panose="020B0604020202020204" pitchFamily="34" charset="0"/>
            </a:rPr>
            <a:t>3</a:t>
          </a:r>
          <a:r>
            <a:rPr lang="en-US" sz="1600" dirty="0">
              <a:solidFill>
                <a:srgbClr val="FF0000"/>
              </a:solidFill>
              <a:latin typeface="Arial" panose="020B0604020202020204" pitchFamily="34" charset="0"/>
              <a:cs typeface="Arial" panose="020B0604020202020204" pitchFamily="34" charset="0"/>
            </a:rPr>
            <a:t>  </a:t>
          </a:r>
          <a:r>
            <a:rPr lang="en-US" sz="1600" dirty="0" err="1">
              <a:solidFill>
                <a:srgbClr val="FF0000"/>
              </a:solidFill>
              <a:latin typeface="Arial" panose="020B0604020202020204" pitchFamily="34" charset="0"/>
              <a:cs typeface="Arial" panose="020B0604020202020204" pitchFamily="34" charset="0"/>
            </a:rPr>
            <a:t>tuần</a:t>
          </a:r>
          <a:r>
            <a:rPr lang="en-US" sz="1600" dirty="0">
              <a:solidFill>
                <a:srgbClr val="FF0000"/>
              </a:solidFill>
              <a:latin typeface="Arial" panose="020B0604020202020204" pitchFamily="34" charset="0"/>
              <a:cs typeface="Arial" panose="020B0604020202020204" pitchFamily="34" charset="0"/>
            </a:rPr>
            <a:t>!</a:t>
          </a:r>
          <a:endParaRPr lang="en-US" sz="1600" dirty="0">
            <a:solidFill>
              <a:srgbClr val="FF0000"/>
            </a:solidFill>
          </a:endParaRPr>
        </a:p>
      </dgm:t>
    </dgm:pt>
    <dgm:pt modelId="{736ADC22-76CA-42FC-AA85-1F5A0D8C6303}" type="parTrans" cxnId="{8553B7AE-34C8-4A03-A09F-0A3E0BE44128}">
      <dgm:prSet/>
      <dgm:spPr/>
      <dgm:t>
        <a:bodyPr/>
        <a:lstStyle/>
        <a:p>
          <a:endParaRPr lang="en-US"/>
        </a:p>
      </dgm:t>
    </dgm:pt>
    <dgm:pt modelId="{19334BF9-3E70-4CE4-A6E3-475C01594E28}" type="sibTrans" cxnId="{8553B7AE-34C8-4A03-A09F-0A3E0BE44128}">
      <dgm:prSet/>
      <dgm:spPr/>
      <dgm:t>
        <a:bodyPr/>
        <a:lstStyle/>
        <a:p>
          <a:endParaRPr lang="en-US"/>
        </a:p>
      </dgm:t>
    </dgm:pt>
    <dgm:pt modelId="{21102FCF-7495-4712-B3ED-FB1DA5EBE1EC}">
      <dgm:prSet custT="1"/>
      <dgm:spPr/>
      <dgm:t>
        <a:bodyPr/>
        <a:lstStyle/>
        <a:p>
          <a:r>
            <a:rPr lang="en-US" sz="1600" dirty="0">
              <a:solidFill>
                <a:srgbClr val="FF0000"/>
              </a:solidFill>
            </a:rPr>
            <a:t>HCV </a:t>
          </a:r>
          <a:r>
            <a:rPr lang="en-US" sz="1600" dirty="0" err="1">
              <a:solidFill>
                <a:srgbClr val="FF0000"/>
              </a:solidFill>
            </a:rPr>
            <a:t>có</a:t>
          </a:r>
          <a:r>
            <a:rPr lang="en-US" sz="1600" dirty="0">
              <a:solidFill>
                <a:srgbClr val="FF0000"/>
              </a:solidFill>
            </a:rPr>
            <a:t> </a:t>
          </a:r>
          <a:r>
            <a:rPr lang="en-US" sz="1600" dirty="0" err="1">
              <a:solidFill>
                <a:srgbClr val="FF0000"/>
              </a:solidFill>
            </a:rPr>
            <a:t>thể</a:t>
          </a:r>
          <a:r>
            <a:rPr lang="en-US" sz="1600" dirty="0">
              <a:solidFill>
                <a:srgbClr val="FF0000"/>
              </a:solidFill>
            </a:rPr>
            <a:t> </a:t>
          </a:r>
          <a:r>
            <a:rPr lang="en-US" sz="1600" dirty="0" err="1">
              <a:solidFill>
                <a:srgbClr val="FF0000"/>
              </a:solidFill>
            </a:rPr>
            <a:t>gây</a:t>
          </a:r>
          <a:r>
            <a:rPr lang="en-US" sz="1600" dirty="0">
              <a:solidFill>
                <a:srgbClr val="FF0000"/>
              </a:solidFill>
            </a:rPr>
            <a:t>:</a:t>
          </a:r>
        </a:p>
      </dgm:t>
    </dgm:pt>
    <dgm:pt modelId="{5C0CF252-C1FB-493B-A8CE-466FC132F868}" type="sibTrans" cxnId="{2F8CE041-1248-4CA6-BDD4-253345FD363E}">
      <dgm:prSet/>
      <dgm:spPr/>
      <dgm:t>
        <a:bodyPr/>
        <a:lstStyle/>
        <a:p>
          <a:endParaRPr lang="en-US"/>
        </a:p>
      </dgm:t>
    </dgm:pt>
    <dgm:pt modelId="{B4E5D4E8-2326-440B-BD53-4BDF303FD056}" type="parTrans" cxnId="{2F8CE041-1248-4CA6-BDD4-253345FD363E}">
      <dgm:prSet/>
      <dgm:spPr/>
      <dgm:t>
        <a:bodyPr/>
        <a:lstStyle/>
        <a:p>
          <a:endParaRPr lang="en-US"/>
        </a:p>
      </dgm:t>
    </dgm:pt>
    <dgm:pt modelId="{70D561E2-911B-49DD-9B7A-5CD7CC1B819E}">
      <dgm:prSet custT="1"/>
      <dgm:spPr/>
      <dgm:t>
        <a:bodyPr/>
        <a:lstStyle/>
        <a:p>
          <a:r>
            <a:rPr lang="vi-VN" sz="1600" dirty="0">
              <a:solidFill>
                <a:srgbClr val="FF0000"/>
              </a:solidFill>
            </a:rPr>
            <a:t>xơ gan (sẹo gan từ nhẹ đến trung bình)</a:t>
          </a:r>
          <a:endParaRPr lang="en-US" sz="1600" dirty="0">
            <a:solidFill>
              <a:srgbClr val="FF0000"/>
            </a:solidFill>
          </a:endParaRPr>
        </a:p>
      </dgm:t>
    </dgm:pt>
    <dgm:pt modelId="{FB0D5C44-EC9E-4403-B3FD-D1CE06313C16}" type="sibTrans" cxnId="{37DA94B8-A657-4957-857A-0E204FDB81D5}">
      <dgm:prSet/>
      <dgm:spPr/>
      <dgm:t>
        <a:bodyPr/>
        <a:lstStyle/>
        <a:p>
          <a:endParaRPr lang="en-US"/>
        </a:p>
      </dgm:t>
    </dgm:pt>
    <dgm:pt modelId="{B859D054-7CAD-41B6-9B74-FF88731FE75A}" type="parTrans" cxnId="{37DA94B8-A657-4957-857A-0E204FDB81D5}">
      <dgm:prSet/>
      <dgm:spPr/>
      <dgm:t>
        <a:bodyPr/>
        <a:lstStyle/>
        <a:p>
          <a:endParaRPr lang="en-US"/>
        </a:p>
      </dgm:t>
    </dgm:pt>
    <dgm:pt modelId="{C3AEAC88-9CCE-4864-A3EB-872248102989}">
      <dgm:prSet custT="1"/>
      <dgm:spPr/>
      <dgm:t>
        <a:bodyPr/>
        <a:lstStyle/>
        <a:p>
          <a:r>
            <a:rPr lang="vi-VN" sz="1600" dirty="0">
              <a:solidFill>
                <a:srgbClr val="FF0000"/>
              </a:solidFill>
            </a:rPr>
            <a:t>chai gan (sẹo gan nghiêm trọng)</a:t>
          </a:r>
        </a:p>
      </dgm:t>
    </dgm:pt>
    <dgm:pt modelId="{1FB5F3C7-4869-4C38-BB7F-D60C867D87EF}" type="parTrans" cxnId="{A2EFAE47-45B2-4F1A-A9F7-3941F40C012A}">
      <dgm:prSet/>
      <dgm:spPr/>
      <dgm:t>
        <a:bodyPr/>
        <a:lstStyle/>
        <a:p>
          <a:endParaRPr lang="vi-VN"/>
        </a:p>
      </dgm:t>
    </dgm:pt>
    <dgm:pt modelId="{827CD6D2-640D-4D6E-82A1-E21EDC7D0AD6}" type="sibTrans" cxnId="{A2EFAE47-45B2-4F1A-A9F7-3941F40C012A}">
      <dgm:prSet/>
      <dgm:spPr/>
      <dgm:t>
        <a:bodyPr/>
        <a:lstStyle/>
        <a:p>
          <a:endParaRPr lang="vi-VN"/>
        </a:p>
      </dgm:t>
    </dgm:pt>
    <dgm:pt modelId="{569C3436-FD1E-46B2-9D2E-BC09D5DA67CC}">
      <dgm:prSet custT="1"/>
      <dgm:spPr/>
      <dgm:t>
        <a:bodyPr/>
        <a:lstStyle/>
        <a:p>
          <a:r>
            <a:rPr lang="vi-VN" sz="1600" dirty="0">
              <a:solidFill>
                <a:srgbClr val="FF0000"/>
              </a:solidFill>
            </a:rPr>
            <a:t>Ung thư gan</a:t>
          </a:r>
        </a:p>
      </dgm:t>
    </dgm:pt>
    <dgm:pt modelId="{C6BB50C8-7B85-459B-B01F-A0E91F6E3ED7}" type="parTrans" cxnId="{EB45871A-0F42-49F3-BDD6-FEDDF1833070}">
      <dgm:prSet/>
      <dgm:spPr/>
      <dgm:t>
        <a:bodyPr/>
        <a:lstStyle/>
        <a:p>
          <a:endParaRPr lang="vi-VN"/>
        </a:p>
      </dgm:t>
    </dgm:pt>
    <dgm:pt modelId="{5772178D-B3FD-4345-B07C-41407FDA4974}" type="sibTrans" cxnId="{EB45871A-0F42-49F3-BDD6-FEDDF1833070}">
      <dgm:prSet/>
      <dgm:spPr/>
      <dgm:t>
        <a:bodyPr/>
        <a:lstStyle/>
        <a:p>
          <a:endParaRPr lang="vi-VN"/>
        </a:p>
      </dgm:t>
    </dgm:pt>
    <dgm:pt modelId="{96973051-74CE-411B-A4C3-2D077C1391EB}">
      <dgm:prSet custT="1"/>
      <dgm:spPr/>
      <dgm:t>
        <a:bodyPr/>
        <a:lstStyle/>
        <a:p>
          <a:r>
            <a:rPr lang="vi-VN" sz="1600" dirty="0">
              <a:solidFill>
                <a:srgbClr val="FF0000"/>
              </a:solidFill>
            </a:rPr>
            <a:t>suy gan</a:t>
          </a:r>
        </a:p>
      </dgm:t>
    </dgm:pt>
    <dgm:pt modelId="{D1E942B0-8A33-4775-95B6-65EC0B29DA37}" type="parTrans" cxnId="{DEAEE7EF-0B70-4875-A34E-E5B64D1B9C58}">
      <dgm:prSet/>
      <dgm:spPr/>
      <dgm:t>
        <a:bodyPr/>
        <a:lstStyle/>
        <a:p>
          <a:endParaRPr lang="vi-VN"/>
        </a:p>
      </dgm:t>
    </dgm:pt>
    <dgm:pt modelId="{97EDCFFD-EB75-4AD1-B95A-535493F2D42A}" type="sibTrans" cxnId="{DEAEE7EF-0B70-4875-A34E-E5B64D1B9C58}">
      <dgm:prSet/>
      <dgm:spPr/>
      <dgm:t>
        <a:bodyPr/>
        <a:lstStyle/>
        <a:p>
          <a:endParaRPr lang="vi-VN"/>
        </a:p>
      </dgm:t>
    </dgm:pt>
    <dgm:pt modelId="{994F6273-E719-4DEA-8292-55B3240FA1F8}">
      <dgm:prSet custT="1"/>
      <dgm:spPr/>
      <dgm:t>
        <a:bodyPr/>
        <a:lstStyle/>
        <a:p>
          <a:r>
            <a:rPr lang="vi-VN" sz="1600" dirty="0">
              <a:solidFill>
                <a:srgbClr val="FF0000"/>
              </a:solidFill>
            </a:rPr>
            <a:t>tử vong</a:t>
          </a:r>
        </a:p>
      </dgm:t>
    </dgm:pt>
    <dgm:pt modelId="{CBA7F9D8-950E-41F8-A9FC-03CFBC5848A0}" type="parTrans" cxnId="{ECCECFA0-8579-4560-965A-5391FD5F05E5}">
      <dgm:prSet/>
      <dgm:spPr/>
      <dgm:t>
        <a:bodyPr/>
        <a:lstStyle/>
        <a:p>
          <a:endParaRPr lang="vi-VN"/>
        </a:p>
      </dgm:t>
    </dgm:pt>
    <dgm:pt modelId="{F7E8ECF6-4AF5-4DF8-813F-E208AFE071C4}" type="sibTrans" cxnId="{ECCECFA0-8579-4560-965A-5391FD5F05E5}">
      <dgm:prSet/>
      <dgm:spPr/>
      <dgm:t>
        <a:bodyPr/>
        <a:lstStyle/>
        <a:p>
          <a:endParaRPr lang="vi-VN"/>
        </a:p>
      </dgm:t>
    </dgm:pt>
    <dgm:pt modelId="{CE5ABE03-FB6E-4E71-BE52-D46434AD8A03}" type="pres">
      <dgm:prSet presAssocID="{F6D7CD03-A618-41C4-B019-D5BD17208BF4}" presName="diagram" presStyleCnt="0">
        <dgm:presLayoutVars>
          <dgm:dir/>
          <dgm:resizeHandles val="exact"/>
        </dgm:presLayoutVars>
      </dgm:prSet>
      <dgm:spPr/>
      <dgm:t>
        <a:bodyPr/>
        <a:lstStyle/>
        <a:p>
          <a:endParaRPr lang="en-US"/>
        </a:p>
      </dgm:t>
    </dgm:pt>
    <dgm:pt modelId="{F53C3E1A-A71E-43F3-B825-80A34B3DF3AF}" type="pres">
      <dgm:prSet presAssocID="{172E702B-CB48-4A8D-B700-CBC4C65ED62D}" presName="node" presStyleLbl="node1" presStyleIdx="0" presStyleCnt="7">
        <dgm:presLayoutVars>
          <dgm:bulletEnabled val="1"/>
        </dgm:presLayoutVars>
      </dgm:prSet>
      <dgm:spPr/>
      <dgm:t>
        <a:bodyPr/>
        <a:lstStyle/>
        <a:p>
          <a:endParaRPr lang="en-US"/>
        </a:p>
      </dgm:t>
    </dgm:pt>
    <dgm:pt modelId="{3DA0167A-1F03-4C46-A7F3-C1FC7923DF00}" type="pres">
      <dgm:prSet presAssocID="{24A454A2-FBFB-4F4D-A7B5-8FA31869E0DE}" presName="sibTrans" presStyleCnt="0"/>
      <dgm:spPr/>
    </dgm:pt>
    <dgm:pt modelId="{B7FB6BAC-131C-4F3C-9D3E-D150EE9A2D4A}" type="pres">
      <dgm:prSet presAssocID="{785D314F-7A50-4C3A-80A5-C92171229FF0}" presName="node" presStyleLbl="node1" presStyleIdx="1" presStyleCnt="7">
        <dgm:presLayoutVars>
          <dgm:bulletEnabled val="1"/>
        </dgm:presLayoutVars>
      </dgm:prSet>
      <dgm:spPr/>
      <dgm:t>
        <a:bodyPr/>
        <a:lstStyle/>
        <a:p>
          <a:endParaRPr lang="en-US"/>
        </a:p>
      </dgm:t>
    </dgm:pt>
    <dgm:pt modelId="{1C2D59C7-DCF6-4FBE-ABD9-C65D56B3457B}" type="pres">
      <dgm:prSet presAssocID="{2D913114-A110-4789-835B-3548D1F2F71F}" presName="sibTrans" presStyleCnt="0"/>
      <dgm:spPr/>
    </dgm:pt>
    <dgm:pt modelId="{505D5375-58C2-4A60-B27B-8104DFFA8597}" type="pres">
      <dgm:prSet presAssocID="{B6DAB592-FB7E-40C3-85CF-27CD21FD0869}" presName="node" presStyleLbl="node1" presStyleIdx="2" presStyleCnt="7">
        <dgm:presLayoutVars>
          <dgm:bulletEnabled val="1"/>
        </dgm:presLayoutVars>
      </dgm:prSet>
      <dgm:spPr/>
      <dgm:t>
        <a:bodyPr/>
        <a:lstStyle/>
        <a:p>
          <a:endParaRPr lang="en-US"/>
        </a:p>
      </dgm:t>
    </dgm:pt>
    <dgm:pt modelId="{B1D74DB3-045E-414E-B1BD-9D36FB56397B}" type="pres">
      <dgm:prSet presAssocID="{946766D4-731E-4CC8-9B50-2A94A243EAA8}" presName="sibTrans" presStyleCnt="0"/>
      <dgm:spPr/>
    </dgm:pt>
    <dgm:pt modelId="{D844B8DD-968F-442F-A4A1-86E798E9DD34}" type="pres">
      <dgm:prSet presAssocID="{BA948D68-6A6D-4D3A-876C-2B61575A1E42}" presName="node" presStyleLbl="node1" presStyleIdx="3" presStyleCnt="7">
        <dgm:presLayoutVars>
          <dgm:bulletEnabled val="1"/>
        </dgm:presLayoutVars>
      </dgm:prSet>
      <dgm:spPr/>
      <dgm:t>
        <a:bodyPr/>
        <a:lstStyle/>
        <a:p>
          <a:endParaRPr lang="en-US"/>
        </a:p>
      </dgm:t>
    </dgm:pt>
    <dgm:pt modelId="{16F62B20-52A2-423E-8228-51005367BC58}" type="pres">
      <dgm:prSet presAssocID="{20EEC931-4C6A-46C7-B9CF-4EBF358D79F4}" presName="sibTrans" presStyleCnt="0"/>
      <dgm:spPr/>
    </dgm:pt>
    <dgm:pt modelId="{785C7043-EC4E-42D4-BF58-616E8110F27F}" type="pres">
      <dgm:prSet presAssocID="{520365E8-48C4-4F69-A56C-4DCC1FEE1CA0}" presName="node" presStyleLbl="node1" presStyleIdx="4" presStyleCnt="7">
        <dgm:presLayoutVars>
          <dgm:bulletEnabled val="1"/>
        </dgm:presLayoutVars>
      </dgm:prSet>
      <dgm:spPr/>
      <dgm:t>
        <a:bodyPr/>
        <a:lstStyle/>
        <a:p>
          <a:endParaRPr lang="en-US"/>
        </a:p>
      </dgm:t>
    </dgm:pt>
    <dgm:pt modelId="{9E070A96-E317-4A7C-B140-84A5A5781B78}" type="pres">
      <dgm:prSet presAssocID="{320BCD55-2E89-4038-905B-F2A495733868}" presName="sibTrans" presStyleCnt="0"/>
      <dgm:spPr/>
    </dgm:pt>
    <dgm:pt modelId="{E04590F0-FCB8-48E5-91BB-643C5253EFCE}" type="pres">
      <dgm:prSet presAssocID="{A3653003-B7A4-4D61-B625-32B3E9DC5C33}" presName="node" presStyleLbl="node1" presStyleIdx="5" presStyleCnt="7">
        <dgm:presLayoutVars>
          <dgm:bulletEnabled val="1"/>
        </dgm:presLayoutVars>
      </dgm:prSet>
      <dgm:spPr/>
      <dgm:t>
        <a:bodyPr/>
        <a:lstStyle/>
        <a:p>
          <a:endParaRPr lang="en-US"/>
        </a:p>
      </dgm:t>
    </dgm:pt>
    <dgm:pt modelId="{63A1DD2A-9A1A-4937-AB8B-B82D22953F7B}" type="pres">
      <dgm:prSet presAssocID="{19334BF9-3E70-4CE4-A6E3-475C01594E28}" presName="sibTrans" presStyleCnt="0"/>
      <dgm:spPr/>
    </dgm:pt>
    <dgm:pt modelId="{A24F5150-F009-47CF-9579-5B39AF0F9FB1}" type="pres">
      <dgm:prSet presAssocID="{21102FCF-7495-4712-B3ED-FB1DA5EBE1EC}" presName="node" presStyleLbl="node1" presStyleIdx="6" presStyleCnt="7" custScaleX="186445" custScaleY="188514">
        <dgm:presLayoutVars>
          <dgm:bulletEnabled val="1"/>
        </dgm:presLayoutVars>
      </dgm:prSet>
      <dgm:spPr/>
      <dgm:t>
        <a:bodyPr/>
        <a:lstStyle/>
        <a:p>
          <a:endParaRPr lang="en-US"/>
        </a:p>
      </dgm:t>
    </dgm:pt>
  </dgm:ptLst>
  <dgm:cxnLst>
    <dgm:cxn modelId="{2F8CE041-1248-4CA6-BDD4-253345FD363E}" srcId="{F6D7CD03-A618-41C4-B019-D5BD17208BF4}" destId="{21102FCF-7495-4712-B3ED-FB1DA5EBE1EC}" srcOrd="6" destOrd="0" parTransId="{B4E5D4E8-2326-440B-BD53-4BDF303FD056}" sibTransId="{5C0CF252-C1FB-493B-A8CE-466FC132F868}"/>
    <dgm:cxn modelId="{FDC1678F-3E5D-4701-9AB0-0468D944A7EB}" srcId="{F6D7CD03-A618-41C4-B019-D5BD17208BF4}" destId="{BA948D68-6A6D-4D3A-876C-2B61575A1E42}" srcOrd="3" destOrd="0" parTransId="{D2B08F19-1D46-4578-BD7C-61A4BA7AB91B}" sibTransId="{20EEC931-4C6A-46C7-B9CF-4EBF358D79F4}"/>
    <dgm:cxn modelId="{5512A975-9145-4B64-A5E5-5D6050222B8E}" type="presOf" srcId="{F6D7CD03-A618-41C4-B019-D5BD17208BF4}" destId="{CE5ABE03-FB6E-4E71-BE52-D46434AD8A03}" srcOrd="0" destOrd="0" presId="urn:microsoft.com/office/officeart/2005/8/layout/default#2"/>
    <dgm:cxn modelId="{1FE24791-8696-4226-8190-45A259CFEC94}" srcId="{F6D7CD03-A618-41C4-B019-D5BD17208BF4}" destId="{520365E8-48C4-4F69-A56C-4DCC1FEE1CA0}" srcOrd="4" destOrd="0" parTransId="{5882B861-D517-4D0C-B800-950B03E925DF}" sibTransId="{320BCD55-2E89-4038-905B-F2A495733868}"/>
    <dgm:cxn modelId="{D81517A6-925B-447F-86FC-8E74613D10A9}" type="presOf" srcId="{A3653003-B7A4-4D61-B625-32B3E9DC5C33}" destId="{E04590F0-FCB8-48E5-91BB-643C5253EFCE}" srcOrd="0" destOrd="0" presId="urn:microsoft.com/office/officeart/2005/8/layout/default#2"/>
    <dgm:cxn modelId="{DEAEE7EF-0B70-4875-A34E-E5B64D1B9C58}" srcId="{21102FCF-7495-4712-B3ED-FB1DA5EBE1EC}" destId="{96973051-74CE-411B-A4C3-2D077C1391EB}" srcOrd="3" destOrd="0" parTransId="{D1E942B0-8A33-4775-95B6-65EC0B29DA37}" sibTransId="{97EDCFFD-EB75-4AD1-B95A-535493F2D42A}"/>
    <dgm:cxn modelId="{B30FD2BA-94D3-4599-A49F-D8971CFC66E4}" type="presOf" srcId="{569C3436-FD1E-46B2-9D2E-BC09D5DA67CC}" destId="{A24F5150-F009-47CF-9579-5B39AF0F9FB1}" srcOrd="0" destOrd="3" presId="urn:microsoft.com/office/officeart/2005/8/layout/default#2"/>
    <dgm:cxn modelId="{8553B7AE-34C8-4A03-A09F-0A3E0BE44128}" srcId="{F6D7CD03-A618-41C4-B019-D5BD17208BF4}" destId="{A3653003-B7A4-4D61-B625-32B3E9DC5C33}" srcOrd="5" destOrd="0" parTransId="{736ADC22-76CA-42FC-AA85-1F5A0D8C6303}" sibTransId="{19334BF9-3E70-4CE4-A6E3-475C01594E28}"/>
    <dgm:cxn modelId="{6F6CCAAF-66C4-448F-8DB3-124B87171B14}" type="presOf" srcId="{520365E8-48C4-4F69-A56C-4DCC1FEE1CA0}" destId="{785C7043-EC4E-42D4-BF58-616E8110F27F}" srcOrd="0" destOrd="0" presId="urn:microsoft.com/office/officeart/2005/8/layout/default#2"/>
    <dgm:cxn modelId="{A2EFAE47-45B2-4F1A-A9F7-3941F40C012A}" srcId="{21102FCF-7495-4712-B3ED-FB1DA5EBE1EC}" destId="{C3AEAC88-9CCE-4864-A3EB-872248102989}" srcOrd="1" destOrd="0" parTransId="{1FB5F3C7-4869-4C38-BB7F-D60C867D87EF}" sibTransId="{827CD6D2-640D-4D6E-82A1-E21EDC7D0AD6}"/>
    <dgm:cxn modelId="{8CD078FD-BACB-43E3-B778-DE35D1DFEFB0}" srcId="{F6D7CD03-A618-41C4-B019-D5BD17208BF4}" destId="{172E702B-CB48-4A8D-B700-CBC4C65ED62D}" srcOrd="0" destOrd="0" parTransId="{94DAF771-FFD0-4E0A-A1E8-6732F6D190A5}" sibTransId="{24A454A2-FBFB-4F4D-A7B5-8FA31869E0DE}"/>
    <dgm:cxn modelId="{1BD720C2-675A-427F-BDF5-04FE8A61BE7E}" type="presOf" srcId="{B6DAB592-FB7E-40C3-85CF-27CD21FD0869}" destId="{505D5375-58C2-4A60-B27B-8104DFFA8597}" srcOrd="0" destOrd="0" presId="urn:microsoft.com/office/officeart/2005/8/layout/default#2"/>
    <dgm:cxn modelId="{59C76B5D-B228-4011-B7C3-E629E8CADD1D}" type="presOf" srcId="{994F6273-E719-4DEA-8292-55B3240FA1F8}" destId="{A24F5150-F009-47CF-9579-5B39AF0F9FB1}" srcOrd="0" destOrd="5" presId="urn:microsoft.com/office/officeart/2005/8/layout/default#2"/>
    <dgm:cxn modelId="{15BAEB36-DFE0-4372-AC97-BB7ED808F2E7}" srcId="{F6D7CD03-A618-41C4-B019-D5BD17208BF4}" destId="{B6DAB592-FB7E-40C3-85CF-27CD21FD0869}" srcOrd="2" destOrd="0" parTransId="{7268119E-C994-486E-B18F-88ED99E29D5A}" sibTransId="{946766D4-731E-4CC8-9B50-2A94A243EAA8}"/>
    <dgm:cxn modelId="{4634AFBF-81BD-4BDB-825B-EC578D084213}" type="presOf" srcId="{BA948D68-6A6D-4D3A-876C-2B61575A1E42}" destId="{D844B8DD-968F-442F-A4A1-86E798E9DD34}" srcOrd="0" destOrd="0" presId="urn:microsoft.com/office/officeart/2005/8/layout/default#2"/>
    <dgm:cxn modelId="{EB45871A-0F42-49F3-BDD6-FEDDF1833070}" srcId="{21102FCF-7495-4712-B3ED-FB1DA5EBE1EC}" destId="{569C3436-FD1E-46B2-9D2E-BC09D5DA67CC}" srcOrd="2" destOrd="0" parTransId="{C6BB50C8-7B85-459B-B01F-A0E91F6E3ED7}" sibTransId="{5772178D-B3FD-4345-B07C-41407FDA4974}"/>
    <dgm:cxn modelId="{332BF6CB-C467-48A8-9B5F-316891AF0D48}" type="presOf" srcId="{96973051-74CE-411B-A4C3-2D077C1391EB}" destId="{A24F5150-F009-47CF-9579-5B39AF0F9FB1}" srcOrd="0" destOrd="4" presId="urn:microsoft.com/office/officeart/2005/8/layout/default#2"/>
    <dgm:cxn modelId="{37DA94B8-A657-4957-857A-0E204FDB81D5}" srcId="{21102FCF-7495-4712-B3ED-FB1DA5EBE1EC}" destId="{70D561E2-911B-49DD-9B7A-5CD7CC1B819E}" srcOrd="0" destOrd="0" parTransId="{B859D054-7CAD-41B6-9B74-FF88731FE75A}" sibTransId="{FB0D5C44-EC9E-4403-B3FD-D1CE06313C16}"/>
    <dgm:cxn modelId="{7B3A43F4-0CF5-4594-ABCE-18E1DB3E53F0}" type="presOf" srcId="{C3AEAC88-9CCE-4864-A3EB-872248102989}" destId="{A24F5150-F009-47CF-9579-5B39AF0F9FB1}" srcOrd="0" destOrd="2" presId="urn:microsoft.com/office/officeart/2005/8/layout/default#2"/>
    <dgm:cxn modelId="{C1B55988-54E9-4974-80A0-6B60EA18DC7C}" type="presOf" srcId="{785D314F-7A50-4C3A-80A5-C92171229FF0}" destId="{B7FB6BAC-131C-4F3C-9D3E-D150EE9A2D4A}" srcOrd="0" destOrd="0" presId="urn:microsoft.com/office/officeart/2005/8/layout/default#2"/>
    <dgm:cxn modelId="{6B8D67A8-2B50-4A5A-B475-140C90DD7F64}" type="presOf" srcId="{172E702B-CB48-4A8D-B700-CBC4C65ED62D}" destId="{F53C3E1A-A71E-43F3-B825-80A34B3DF3AF}" srcOrd="0" destOrd="0" presId="urn:microsoft.com/office/officeart/2005/8/layout/default#2"/>
    <dgm:cxn modelId="{62EECB43-C072-4935-ADC8-92271E5754DF}" type="presOf" srcId="{21102FCF-7495-4712-B3ED-FB1DA5EBE1EC}" destId="{A24F5150-F009-47CF-9579-5B39AF0F9FB1}" srcOrd="0" destOrd="0" presId="urn:microsoft.com/office/officeart/2005/8/layout/default#2"/>
    <dgm:cxn modelId="{24D413D3-58D6-4D53-A4AD-84D709D60E92}" srcId="{F6D7CD03-A618-41C4-B019-D5BD17208BF4}" destId="{785D314F-7A50-4C3A-80A5-C92171229FF0}" srcOrd="1" destOrd="0" parTransId="{75FE4F3C-8F5E-4C1C-8B89-5989E7C16928}" sibTransId="{2D913114-A110-4789-835B-3548D1F2F71F}"/>
    <dgm:cxn modelId="{ECCECFA0-8579-4560-965A-5391FD5F05E5}" srcId="{21102FCF-7495-4712-B3ED-FB1DA5EBE1EC}" destId="{994F6273-E719-4DEA-8292-55B3240FA1F8}" srcOrd="4" destOrd="0" parTransId="{CBA7F9D8-950E-41F8-A9FC-03CFBC5848A0}" sibTransId="{F7E8ECF6-4AF5-4DF8-813F-E208AFE071C4}"/>
    <dgm:cxn modelId="{21183542-159C-4A2D-AD30-D624DD27F12B}" type="presOf" srcId="{70D561E2-911B-49DD-9B7A-5CD7CC1B819E}" destId="{A24F5150-F009-47CF-9579-5B39AF0F9FB1}" srcOrd="0" destOrd="1" presId="urn:microsoft.com/office/officeart/2005/8/layout/default#2"/>
    <dgm:cxn modelId="{BCB1BC25-6BE4-4931-9ECE-C15F94346BEA}" type="presParOf" srcId="{CE5ABE03-FB6E-4E71-BE52-D46434AD8A03}" destId="{F53C3E1A-A71E-43F3-B825-80A34B3DF3AF}" srcOrd="0" destOrd="0" presId="urn:microsoft.com/office/officeart/2005/8/layout/default#2"/>
    <dgm:cxn modelId="{417EA990-F330-4CCF-8D10-1A40C1ABC115}" type="presParOf" srcId="{CE5ABE03-FB6E-4E71-BE52-D46434AD8A03}" destId="{3DA0167A-1F03-4C46-A7F3-C1FC7923DF00}" srcOrd="1" destOrd="0" presId="urn:microsoft.com/office/officeart/2005/8/layout/default#2"/>
    <dgm:cxn modelId="{6ADBDC91-7BCB-4C2C-A9F7-AB9116795333}" type="presParOf" srcId="{CE5ABE03-FB6E-4E71-BE52-D46434AD8A03}" destId="{B7FB6BAC-131C-4F3C-9D3E-D150EE9A2D4A}" srcOrd="2" destOrd="0" presId="urn:microsoft.com/office/officeart/2005/8/layout/default#2"/>
    <dgm:cxn modelId="{4D280FEB-5EFB-4675-B3D0-B7AB8DD20324}" type="presParOf" srcId="{CE5ABE03-FB6E-4E71-BE52-D46434AD8A03}" destId="{1C2D59C7-DCF6-4FBE-ABD9-C65D56B3457B}" srcOrd="3" destOrd="0" presId="urn:microsoft.com/office/officeart/2005/8/layout/default#2"/>
    <dgm:cxn modelId="{A4D5559D-04A4-4844-84A3-671580057F23}" type="presParOf" srcId="{CE5ABE03-FB6E-4E71-BE52-D46434AD8A03}" destId="{505D5375-58C2-4A60-B27B-8104DFFA8597}" srcOrd="4" destOrd="0" presId="urn:microsoft.com/office/officeart/2005/8/layout/default#2"/>
    <dgm:cxn modelId="{A9FD4956-91C2-45DF-8A74-AC2FDB113C72}" type="presParOf" srcId="{CE5ABE03-FB6E-4E71-BE52-D46434AD8A03}" destId="{B1D74DB3-045E-414E-B1BD-9D36FB56397B}" srcOrd="5" destOrd="0" presId="urn:microsoft.com/office/officeart/2005/8/layout/default#2"/>
    <dgm:cxn modelId="{C4B754B1-DE0D-4D6F-A5E7-C291100EF9A7}" type="presParOf" srcId="{CE5ABE03-FB6E-4E71-BE52-D46434AD8A03}" destId="{D844B8DD-968F-442F-A4A1-86E798E9DD34}" srcOrd="6" destOrd="0" presId="urn:microsoft.com/office/officeart/2005/8/layout/default#2"/>
    <dgm:cxn modelId="{9F39C9A1-AE0C-4AD5-8DDD-27825A1CE36F}" type="presParOf" srcId="{CE5ABE03-FB6E-4E71-BE52-D46434AD8A03}" destId="{16F62B20-52A2-423E-8228-51005367BC58}" srcOrd="7" destOrd="0" presId="urn:microsoft.com/office/officeart/2005/8/layout/default#2"/>
    <dgm:cxn modelId="{D5E8B104-CD01-4425-B14A-914B1F5DB2B8}" type="presParOf" srcId="{CE5ABE03-FB6E-4E71-BE52-D46434AD8A03}" destId="{785C7043-EC4E-42D4-BF58-616E8110F27F}" srcOrd="8" destOrd="0" presId="urn:microsoft.com/office/officeart/2005/8/layout/default#2"/>
    <dgm:cxn modelId="{D7F425CE-BDB1-4988-BD68-D82D9CCC47EF}" type="presParOf" srcId="{CE5ABE03-FB6E-4E71-BE52-D46434AD8A03}" destId="{9E070A96-E317-4A7C-B140-84A5A5781B78}" srcOrd="9" destOrd="0" presId="urn:microsoft.com/office/officeart/2005/8/layout/default#2"/>
    <dgm:cxn modelId="{E083AF98-2B32-4BC4-ABEA-0D9F12B58070}" type="presParOf" srcId="{CE5ABE03-FB6E-4E71-BE52-D46434AD8A03}" destId="{E04590F0-FCB8-48E5-91BB-643C5253EFCE}" srcOrd="10" destOrd="0" presId="urn:microsoft.com/office/officeart/2005/8/layout/default#2"/>
    <dgm:cxn modelId="{D2CDEBDA-8656-4FBB-9635-8C1DA1FB2782}" type="presParOf" srcId="{CE5ABE03-FB6E-4E71-BE52-D46434AD8A03}" destId="{63A1DD2A-9A1A-4937-AB8B-B82D22953F7B}" srcOrd="11" destOrd="0" presId="urn:microsoft.com/office/officeart/2005/8/layout/default#2"/>
    <dgm:cxn modelId="{752831DD-EEDB-4CAE-B2F2-0647B11FAE1E}" type="presParOf" srcId="{CE5ABE03-FB6E-4E71-BE52-D46434AD8A03}" destId="{A24F5150-F009-47CF-9579-5B39AF0F9FB1}" srcOrd="12" destOrd="0" presId="urn:microsoft.com/office/officeart/2005/8/layout/defaul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E51F99F-EBA9-40FB-B43D-A5268ED79D6D}" type="doc">
      <dgm:prSet loTypeId="urn:microsoft.com/office/officeart/2005/8/layout/default#3" loCatId="list" qsTypeId="urn:microsoft.com/office/officeart/2005/8/quickstyle/simple5" qsCatId="simple" csTypeId="urn:microsoft.com/office/officeart/2005/8/colors/colorful2" csCatId="colorful" phldr="1"/>
      <dgm:spPr/>
      <dgm:t>
        <a:bodyPr/>
        <a:lstStyle/>
        <a:p>
          <a:endParaRPr lang="en-US"/>
        </a:p>
      </dgm:t>
    </dgm:pt>
    <dgm:pt modelId="{112C8A5D-30FC-4D6C-95BE-1CB1E21E98E8}">
      <dgm:prSet custT="1"/>
      <dgm:spPr/>
      <dgm:t>
        <a:bodyPr/>
        <a:lstStyle/>
        <a:p>
          <a:r>
            <a:rPr lang="vi-VN" sz="1600" dirty="0">
              <a:solidFill>
                <a:schemeClr val="accent1">
                  <a:lumMod val="75000"/>
                </a:schemeClr>
              </a:solidFill>
            </a:rPr>
            <a:t>Các nhóm quần thể đích phải đối mặt với nhiều rào cản trong tiếp cận và sử dụng các dịch vụ HIV và các dịch vụ y tế liên quan khác</a:t>
          </a:r>
          <a:endParaRPr lang="en-US" sz="1600" dirty="0">
            <a:solidFill>
              <a:schemeClr val="accent1">
                <a:lumMod val="75000"/>
              </a:schemeClr>
            </a:solidFill>
          </a:endParaRPr>
        </a:p>
      </dgm:t>
    </dgm:pt>
    <dgm:pt modelId="{A8E94768-C2EC-4E9F-9274-22B689F19039}" type="parTrans" cxnId="{1CF9FE5B-D1C4-4414-887F-E97AF2DAEF8B}">
      <dgm:prSet/>
      <dgm:spPr/>
      <dgm:t>
        <a:bodyPr/>
        <a:lstStyle/>
        <a:p>
          <a:endParaRPr lang="en-US"/>
        </a:p>
      </dgm:t>
    </dgm:pt>
    <dgm:pt modelId="{479D63D8-82D8-4C3E-9839-260E0B58EE79}" type="sibTrans" cxnId="{1CF9FE5B-D1C4-4414-887F-E97AF2DAEF8B}">
      <dgm:prSet/>
      <dgm:spPr/>
      <dgm:t>
        <a:bodyPr/>
        <a:lstStyle/>
        <a:p>
          <a:endParaRPr lang="en-US"/>
        </a:p>
      </dgm:t>
    </dgm:pt>
    <dgm:pt modelId="{FA28194B-5BC1-41D9-9898-7B322F10686B}">
      <dgm:prSet custT="1"/>
      <dgm:spPr/>
      <dgm:t>
        <a:bodyPr/>
        <a:lstStyle/>
        <a:p>
          <a:r>
            <a:rPr lang="vi-VN" sz="1600" dirty="0">
              <a:solidFill>
                <a:schemeClr val="accent1">
                  <a:lumMod val="75000"/>
                </a:schemeClr>
              </a:solidFill>
            </a:rPr>
            <a:t>Những người sử dụng chất kích thích thường bị coi là tội phạm và đối mặt với sự kỳ thị vì nhiều lý do liên quan đến việc sử dụng ma túy, mại dâm, xu hướng tình dục </a:t>
          </a:r>
          <a:endParaRPr lang="en-US" sz="1600" u="none" dirty="0">
            <a:solidFill>
              <a:schemeClr val="accent1">
                <a:lumMod val="75000"/>
              </a:schemeClr>
            </a:solidFill>
          </a:endParaRPr>
        </a:p>
      </dgm:t>
    </dgm:pt>
    <dgm:pt modelId="{9DC6B7AA-B5B1-4F78-92F8-442C3348A3EB}" type="parTrans" cxnId="{A78AA4CC-C6AC-43F6-8AF6-A2B475D34441}">
      <dgm:prSet/>
      <dgm:spPr/>
      <dgm:t>
        <a:bodyPr/>
        <a:lstStyle/>
        <a:p>
          <a:endParaRPr lang="en-US"/>
        </a:p>
      </dgm:t>
    </dgm:pt>
    <dgm:pt modelId="{2FFF61F4-19DC-47FB-B9A2-FFE493727618}" type="sibTrans" cxnId="{A78AA4CC-C6AC-43F6-8AF6-A2B475D34441}">
      <dgm:prSet/>
      <dgm:spPr/>
      <dgm:t>
        <a:bodyPr/>
        <a:lstStyle/>
        <a:p>
          <a:endParaRPr lang="en-US"/>
        </a:p>
      </dgm:t>
    </dgm:pt>
    <dgm:pt modelId="{01B5B809-CF06-4527-B15B-B843B62AEF93}">
      <dgm:prSet custT="1"/>
      <dgm:spPr/>
      <dgm:t>
        <a:bodyPr/>
        <a:lstStyle/>
        <a:p>
          <a:r>
            <a:rPr lang="vi-VN" sz="1600" dirty="0">
              <a:solidFill>
                <a:schemeClr val="accent1">
                  <a:lumMod val="75000"/>
                </a:schemeClr>
              </a:solidFill>
            </a:rPr>
            <a:t>Kỳ thị gây cản trở các quần thể đích thực hành các hành vi bảo vệ</a:t>
          </a:r>
          <a:r>
            <a:rPr lang="en-GB" sz="1600" dirty="0">
              <a:solidFill>
                <a:schemeClr val="accent1">
                  <a:lumMod val="75000"/>
                </a:schemeClr>
              </a:solidFill>
            </a:rPr>
            <a:t>, </a:t>
          </a:r>
          <a:r>
            <a:rPr lang="vi-VN" sz="1600" u="sng" strike="noStrike" dirty="0">
              <a:solidFill>
                <a:schemeClr val="accent1">
                  <a:lumMod val="75000"/>
                </a:schemeClr>
              </a:solidFill>
            </a:rPr>
            <a:t>như</a:t>
          </a:r>
          <a:r>
            <a:rPr lang="en-GB" sz="1600" u="sng" strike="noStrike" dirty="0">
              <a:solidFill>
                <a:schemeClr val="accent1">
                  <a:lumMod val="75000"/>
                </a:schemeClr>
              </a:solidFill>
            </a:rPr>
            <a:t>:</a:t>
          </a:r>
          <a:endParaRPr lang="en-US" sz="1600" u="sng" strike="noStrike" dirty="0">
            <a:solidFill>
              <a:schemeClr val="accent1">
                <a:lumMod val="75000"/>
              </a:schemeClr>
            </a:solidFill>
          </a:endParaRPr>
        </a:p>
      </dgm:t>
    </dgm:pt>
    <dgm:pt modelId="{69DBCF74-3F7C-4DD5-8F9D-52217C3C4F38}" type="parTrans" cxnId="{1B70703F-6835-429F-AFEB-AC8ABD9AE5C2}">
      <dgm:prSet/>
      <dgm:spPr/>
      <dgm:t>
        <a:bodyPr/>
        <a:lstStyle/>
        <a:p>
          <a:endParaRPr lang="en-US"/>
        </a:p>
      </dgm:t>
    </dgm:pt>
    <dgm:pt modelId="{A1E1B905-0E83-41A4-BBE0-1FF9820F1647}" type="sibTrans" cxnId="{1B70703F-6835-429F-AFEB-AC8ABD9AE5C2}">
      <dgm:prSet/>
      <dgm:spPr/>
      <dgm:t>
        <a:bodyPr/>
        <a:lstStyle/>
        <a:p>
          <a:endParaRPr lang="en-US"/>
        </a:p>
      </dgm:t>
    </dgm:pt>
    <dgm:pt modelId="{7DF153F4-EFC5-4799-A54E-7C10A45A4793}">
      <dgm:prSet custT="1"/>
      <dgm:spPr/>
      <dgm:t>
        <a:bodyPr/>
        <a:lstStyle/>
        <a:p>
          <a:r>
            <a:rPr lang="vi-VN" sz="1600" dirty="0">
              <a:solidFill>
                <a:schemeClr val="accent1">
                  <a:lumMod val="75000"/>
                </a:schemeClr>
              </a:solidFill>
            </a:rPr>
            <a:t>Các nhóm quần thể đích cũng phải đối mặt với sự kỳ thị từ nhiều bên, nhiều nhóm người khi tiếp cận dịch vụ</a:t>
          </a:r>
        </a:p>
        <a:p>
          <a:r>
            <a:rPr lang="vi-VN" sz="1600" dirty="0">
              <a:solidFill>
                <a:schemeClr val="accent1">
                  <a:lumMod val="75000"/>
                </a:schemeClr>
              </a:solidFill>
            </a:rPr>
            <a:t>Vd: nhóm nam quan hệ tình dục đồng giới (MSM) trong chương trình bơm kim tiêm (NSP)</a:t>
          </a:r>
          <a:endParaRPr lang="en-US" sz="1600" dirty="0">
            <a:solidFill>
              <a:schemeClr val="accent1">
                <a:lumMod val="75000"/>
              </a:schemeClr>
            </a:solidFill>
          </a:endParaRPr>
        </a:p>
      </dgm:t>
    </dgm:pt>
    <dgm:pt modelId="{295B7A53-19A0-4584-AA75-B7766E4821CD}" type="parTrans" cxnId="{E756F807-A75B-41A9-90BD-5BF98C1E697B}">
      <dgm:prSet/>
      <dgm:spPr/>
      <dgm:t>
        <a:bodyPr/>
        <a:lstStyle/>
        <a:p>
          <a:endParaRPr lang="en-US"/>
        </a:p>
      </dgm:t>
    </dgm:pt>
    <dgm:pt modelId="{3999E5EA-3FF0-4B30-B373-CF09158749AB}" type="sibTrans" cxnId="{E756F807-A75B-41A9-90BD-5BF98C1E697B}">
      <dgm:prSet/>
      <dgm:spPr/>
      <dgm:t>
        <a:bodyPr/>
        <a:lstStyle/>
        <a:p>
          <a:endParaRPr lang="en-US"/>
        </a:p>
      </dgm:t>
    </dgm:pt>
    <dgm:pt modelId="{15D1243C-07C4-4A3A-9F51-41EB1CD65092}">
      <dgm:prSet custT="1"/>
      <dgm:spPr/>
      <dgm:t>
        <a:bodyPr/>
        <a:lstStyle/>
        <a:p>
          <a:r>
            <a:rPr lang="vi-VN" sz="1600" dirty="0">
              <a:solidFill>
                <a:schemeClr val="accent1">
                  <a:lumMod val="75000"/>
                </a:schemeClr>
              </a:solidFill>
            </a:rPr>
            <a:t>Tiếp cận thông tin</a:t>
          </a:r>
          <a:endParaRPr lang="en-US" sz="1600" dirty="0">
            <a:solidFill>
              <a:schemeClr val="accent1">
                <a:lumMod val="75000"/>
              </a:schemeClr>
            </a:solidFill>
          </a:endParaRPr>
        </a:p>
      </dgm:t>
    </dgm:pt>
    <dgm:pt modelId="{F5F2C67E-9638-45F3-9FE0-AB2A96510BB2}" type="parTrans" cxnId="{18BFC1FA-60F5-4F87-AF34-69179F0F6266}">
      <dgm:prSet/>
      <dgm:spPr/>
      <dgm:t>
        <a:bodyPr/>
        <a:lstStyle/>
        <a:p>
          <a:endParaRPr lang="vi-VN"/>
        </a:p>
      </dgm:t>
    </dgm:pt>
    <dgm:pt modelId="{E0DC45CA-CEDE-4A82-A908-C40B5C9EAD94}" type="sibTrans" cxnId="{18BFC1FA-60F5-4F87-AF34-69179F0F6266}">
      <dgm:prSet/>
      <dgm:spPr/>
      <dgm:t>
        <a:bodyPr/>
        <a:lstStyle/>
        <a:p>
          <a:endParaRPr lang="vi-VN"/>
        </a:p>
      </dgm:t>
    </dgm:pt>
    <dgm:pt modelId="{EEAEEA90-2B0D-410C-8EEE-7D27AAFF2022}">
      <dgm:prSet custT="1"/>
      <dgm:spPr/>
      <dgm:t>
        <a:bodyPr/>
        <a:lstStyle/>
        <a:p>
          <a:r>
            <a:rPr lang="vi-VN" sz="1600" dirty="0">
              <a:solidFill>
                <a:schemeClr val="accent1">
                  <a:lumMod val="75000"/>
                </a:schemeClr>
              </a:solidFill>
            </a:rPr>
            <a:t>sử dụng bao cao su</a:t>
          </a:r>
        </a:p>
      </dgm:t>
    </dgm:pt>
    <dgm:pt modelId="{11056520-839C-4ED6-B559-A27FF7D39A0D}" type="parTrans" cxnId="{EE0F6A47-0F11-4B08-A209-20DF079DB29D}">
      <dgm:prSet/>
      <dgm:spPr/>
      <dgm:t>
        <a:bodyPr/>
        <a:lstStyle/>
        <a:p>
          <a:endParaRPr lang="vi-VN"/>
        </a:p>
      </dgm:t>
    </dgm:pt>
    <dgm:pt modelId="{781BDFD4-A7F2-4EA7-AC68-D313D24D0547}" type="sibTrans" cxnId="{EE0F6A47-0F11-4B08-A209-20DF079DB29D}">
      <dgm:prSet/>
      <dgm:spPr/>
      <dgm:t>
        <a:bodyPr/>
        <a:lstStyle/>
        <a:p>
          <a:endParaRPr lang="vi-VN"/>
        </a:p>
      </dgm:t>
    </dgm:pt>
    <dgm:pt modelId="{CC4C328F-4A03-4361-8556-8CFB5156E137}">
      <dgm:prSet custT="1"/>
      <dgm:spPr/>
      <dgm:t>
        <a:bodyPr/>
        <a:lstStyle/>
        <a:p>
          <a:r>
            <a:rPr lang="vi-VN" sz="1600" dirty="0">
              <a:solidFill>
                <a:schemeClr val="accent1">
                  <a:lumMod val="75000"/>
                </a:schemeClr>
              </a:solidFill>
            </a:rPr>
            <a:t>tiếp cận thiết bị tiêm chích vô trùng</a:t>
          </a:r>
        </a:p>
      </dgm:t>
    </dgm:pt>
    <dgm:pt modelId="{11A06B32-0063-4EC5-96AF-6535AAF04579}" type="parTrans" cxnId="{42F14ADA-9855-400F-BEB8-1E60D9473827}">
      <dgm:prSet/>
      <dgm:spPr/>
      <dgm:t>
        <a:bodyPr/>
        <a:lstStyle/>
        <a:p>
          <a:endParaRPr lang="vi-VN"/>
        </a:p>
      </dgm:t>
    </dgm:pt>
    <dgm:pt modelId="{D86DB2F4-599D-4426-B462-D4C50F1F5BAE}" type="sibTrans" cxnId="{42F14ADA-9855-400F-BEB8-1E60D9473827}">
      <dgm:prSet/>
      <dgm:spPr/>
      <dgm:t>
        <a:bodyPr/>
        <a:lstStyle/>
        <a:p>
          <a:endParaRPr lang="vi-VN"/>
        </a:p>
      </dgm:t>
    </dgm:pt>
    <dgm:pt modelId="{EC11671F-2172-4F8F-8338-071CB6BE4419}">
      <dgm:prSet custT="1"/>
      <dgm:spPr/>
      <dgm:t>
        <a:bodyPr/>
        <a:lstStyle/>
        <a:p>
          <a:r>
            <a:rPr lang="vi-VN" sz="1600" dirty="0">
              <a:solidFill>
                <a:schemeClr val="accent1">
                  <a:lumMod val="75000"/>
                </a:schemeClr>
              </a:solidFill>
            </a:rPr>
            <a:t>tiếp cận xét nghiệm và điều trị HIV</a:t>
          </a:r>
        </a:p>
      </dgm:t>
    </dgm:pt>
    <dgm:pt modelId="{6A0B25BF-4B52-407D-9620-7E435E23EFD4}" type="parTrans" cxnId="{463CA058-4459-4632-B130-DE1939418590}">
      <dgm:prSet/>
      <dgm:spPr/>
      <dgm:t>
        <a:bodyPr/>
        <a:lstStyle/>
        <a:p>
          <a:endParaRPr lang="vi-VN"/>
        </a:p>
      </dgm:t>
    </dgm:pt>
    <dgm:pt modelId="{DF0B7EA3-B734-417C-910B-556094D63243}" type="sibTrans" cxnId="{463CA058-4459-4632-B130-DE1939418590}">
      <dgm:prSet/>
      <dgm:spPr/>
      <dgm:t>
        <a:bodyPr/>
        <a:lstStyle/>
        <a:p>
          <a:endParaRPr lang="vi-VN"/>
        </a:p>
      </dgm:t>
    </dgm:pt>
    <dgm:pt modelId="{6916B5A9-F9A4-431F-BEFE-D02CC3D36F69}" type="pres">
      <dgm:prSet presAssocID="{2E51F99F-EBA9-40FB-B43D-A5268ED79D6D}" presName="diagram" presStyleCnt="0">
        <dgm:presLayoutVars>
          <dgm:dir/>
          <dgm:resizeHandles val="exact"/>
        </dgm:presLayoutVars>
      </dgm:prSet>
      <dgm:spPr/>
      <dgm:t>
        <a:bodyPr/>
        <a:lstStyle/>
        <a:p>
          <a:endParaRPr lang="en-US"/>
        </a:p>
      </dgm:t>
    </dgm:pt>
    <dgm:pt modelId="{C6FAEFF1-94C3-454D-858C-E42097915AB1}" type="pres">
      <dgm:prSet presAssocID="{112C8A5D-30FC-4D6C-95BE-1CB1E21E98E8}" presName="node" presStyleLbl="node1" presStyleIdx="0" presStyleCnt="4" custScaleX="152666" custLinFactNeighborX="-37924" custLinFactNeighborY="-157">
        <dgm:presLayoutVars>
          <dgm:bulletEnabled val="1"/>
        </dgm:presLayoutVars>
      </dgm:prSet>
      <dgm:spPr/>
      <dgm:t>
        <a:bodyPr/>
        <a:lstStyle/>
        <a:p>
          <a:endParaRPr lang="en-US"/>
        </a:p>
      </dgm:t>
    </dgm:pt>
    <dgm:pt modelId="{B59521F3-A01D-42A0-AED1-2CE3A00F2515}" type="pres">
      <dgm:prSet presAssocID="{479D63D8-82D8-4C3E-9839-260E0B58EE79}" presName="sibTrans" presStyleCnt="0"/>
      <dgm:spPr/>
    </dgm:pt>
    <dgm:pt modelId="{0225955A-42AB-4E64-AB7E-35A744F900DD}" type="pres">
      <dgm:prSet presAssocID="{FA28194B-5BC1-41D9-9898-7B322F10686B}" presName="node" presStyleLbl="node1" presStyleIdx="1" presStyleCnt="4" custScaleX="154700" custLinFactNeighborX="12669" custLinFactNeighborY="-157">
        <dgm:presLayoutVars>
          <dgm:bulletEnabled val="1"/>
        </dgm:presLayoutVars>
      </dgm:prSet>
      <dgm:spPr/>
      <dgm:t>
        <a:bodyPr/>
        <a:lstStyle/>
        <a:p>
          <a:endParaRPr lang="en-US"/>
        </a:p>
      </dgm:t>
    </dgm:pt>
    <dgm:pt modelId="{6FF29069-4344-4759-89E7-D891998A251E}" type="pres">
      <dgm:prSet presAssocID="{2FFF61F4-19DC-47FB-B9A2-FFE493727618}" presName="sibTrans" presStyleCnt="0"/>
      <dgm:spPr/>
    </dgm:pt>
    <dgm:pt modelId="{9B8F0075-572D-47B5-A034-04F383F5FE5E}" type="pres">
      <dgm:prSet presAssocID="{01B5B809-CF06-4527-B15B-B843B62AEF93}" presName="node" presStyleLbl="node1" presStyleIdx="2" presStyleCnt="4" custScaleX="156114" custLinFactNeighborX="-38072" custLinFactNeighborY="157">
        <dgm:presLayoutVars>
          <dgm:bulletEnabled val="1"/>
        </dgm:presLayoutVars>
      </dgm:prSet>
      <dgm:spPr/>
      <dgm:t>
        <a:bodyPr/>
        <a:lstStyle/>
        <a:p>
          <a:endParaRPr lang="en-US"/>
        </a:p>
      </dgm:t>
    </dgm:pt>
    <dgm:pt modelId="{7FF0C791-E75C-4E4A-911E-48232C3AE6D9}" type="pres">
      <dgm:prSet presAssocID="{A1E1B905-0E83-41A4-BBE0-1FF9820F1647}" presName="sibTrans" presStyleCnt="0"/>
      <dgm:spPr/>
    </dgm:pt>
    <dgm:pt modelId="{675C18AB-744B-453C-8545-04834CA01090}" type="pres">
      <dgm:prSet presAssocID="{7DF153F4-EFC5-4799-A54E-7C10A45A4793}" presName="node" presStyleLbl="node1" presStyleIdx="3" presStyleCnt="4" custScaleX="151479" custLinFactNeighborX="18268" custLinFactNeighborY="157">
        <dgm:presLayoutVars>
          <dgm:bulletEnabled val="1"/>
        </dgm:presLayoutVars>
      </dgm:prSet>
      <dgm:spPr/>
      <dgm:t>
        <a:bodyPr/>
        <a:lstStyle/>
        <a:p>
          <a:endParaRPr lang="en-US"/>
        </a:p>
      </dgm:t>
    </dgm:pt>
  </dgm:ptLst>
  <dgm:cxnLst>
    <dgm:cxn modelId="{A6A2833D-0508-4E36-A1F0-8EC73002F005}" type="presOf" srcId="{EC11671F-2172-4F8F-8338-071CB6BE4419}" destId="{9B8F0075-572D-47B5-A034-04F383F5FE5E}" srcOrd="0" destOrd="4" presId="urn:microsoft.com/office/officeart/2005/8/layout/default#3"/>
    <dgm:cxn modelId="{2B815A21-EB49-48BE-985A-5FF4F43D39B2}" type="presOf" srcId="{2E51F99F-EBA9-40FB-B43D-A5268ED79D6D}" destId="{6916B5A9-F9A4-431F-BEFE-D02CC3D36F69}" srcOrd="0" destOrd="0" presId="urn:microsoft.com/office/officeart/2005/8/layout/default#3"/>
    <dgm:cxn modelId="{EE0F6A47-0F11-4B08-A209-20DF079DB29D}" srcId="{01B5B809-CF06-4527-B15B-B843B62AEF93}" destId="{EEAEEA90-2B0D-410C-8EEE-7D27AAFF2022}" srcOrd="1" destOrd="0" parTransId="{11056520-839C-4ED6-B559-A27FF7D39A0D}" sibTransId="{781BDFD4-A7F2-4EA7-AC68-D313D24D0547}"/>
    <dgm:cxn modelId="{A78AA4CC-C6AC-43F6-8AF6-A2B475D34441}" srcId="{2E51F99F-EBA9-40FB-B43D-A5268ED79D6D}" destId="{FA28194B-5BC1-41D9-9898-7B322F10686B}" srcOrd="1" destOrd="0" parTransId="{9DC6B7AA-B5B1-4F78-92F8-442C3348A3EB}" sibTransId="{2FFF61F4-19DC-47FB-B9A2-FFE493727618}"/>
    <dgm:cxn modelId="{463CA058-4459-4632-B130-DE1939418590}" srcId="{01B5B809-CF06-4527-B15B-B843B62AEF93}" destId="{EC11671F-2172-4F8F-8338-071CB6BE4419}" srcOrd="3" destOrd="0" parTransId="{6A0B25BF-4B52-407D-9620-7E435E23EFD4}" sibTransId="{DF0B7EA3-B734-417C-910B-556094D63243}"/>
    <dgm:cxn modelId="{EA5F6A99-1FAD-46F7-A012-A3B4C0EDD8C2}" type="presOf" srcId="{15D1243C-07C4-4A3A-9F51-41EB1CD65092}" destId="{9B8F0075-572D-47B5-A034-04F383F5FE5E}" srcOrd="0" destOrd="1" presId="urn:microsoft.com/office/officeart/2005/8/layout/default#3"/>
    <dgm:cxn modelId="{1CF9FE5B-D1C4-4414-887F-E97AF2DAEF8B}" srcId="{2E51F99F-EBA9-40FB-B43D-A5268ED79D6D}" destId="{112C8A5D-30FC-4D6C-95BE-1CB1E21E98E8}" srcOrd="0" destOrd="0" parTransId="{A8E94768-C2EC-4E9F-9274-22B689F19039}" sibTransId="{479D63D8-82D8-4C3E-9839-260E0B58EE79}"/>
    <dgm:cxn modelId="{E22F1025-2AD6-4F18-AF99-8951C2133084}" type="presOf" srcId="{112C8A5D-30FC-4D6C-95BE-1CB1E21E98E8}" destId="{C6FAEFF1-94C3-454D-858C-E42097915AB1}" srcOrd="0" destOrd="0" presId="urn:microsoft.com/office/officeart/2005/8/layout/default#3"/>
    <dgm:cxn modelId="{E756F807-A75B-41A9-90BD-5BF98C1E697B}" srcId="{2E51F99F-EBA9-40FB-B43D-A5268ED79D6D}" destId="{7DF153F4-EFC5-4799-A54E-7C10A45A4793}" srcOrd="3" destOrd="0" parTransId="{295B7A53-19A0-4584-AA75-B7766E4821CD}" sibTransId="{3999E5EA-3FF0-4B30-B373-CF09158749AB}"/>
    <dgm:cxn modelId="{2F5FE536-6F18-4AF1-8F8B-F4E846E90E10}" type="presOf" srcId="{01B5B809-CF06-4527-B15B-B843B62AEF93}" destId="{9B8F0075-572D-47B5-A034-04F383F5FE5E}" srcOrd="0" destOrd="0" presId="urn:microsoft.com/office/officeart/2005/8/layout/default#3"/>
    <dgm:cxn modelId="{69A6924D-BC49-4592-A699-B085D1F9AEEE}" type="presOf" srcId="{EEAEEA90-2B0D-410C-8EEE-7D27AAFF2022}" destId="{9B8F0075-572D-47B5-A034-04F383F5FE5E}" srcOrd="0" destOrd="2" presId="urn:microsoft.com/office/officeart/2005/8/layout/default#3"/>
    <dgm:cxn modelId="{7CB6774D-0F81-4526-8026-492582D5B3FE}" type="presOf" srcId="{CC4C328F-4A03-4361-8556-8CFB5156E137}" destId="{9B8F0075-572D-47B5-A034-04F383F5FE5E}" srcOrd="0" destOrd="3" presId="urn:microsoft.com/office/officeart/2005/8/layout/default#3"/>
    <dgm:cxn modelId="{7BF1B286-5BD0-4CD0-810F-5A3AE3115FED}" type="presOf" srcId="{FA28194B-5BC1-41D9-9898-7B322F10686B}" destId="{0225955A-42AB-4E64-AB7E-35A744F900DD}" srcOrd="0" destOrd="0" presId="urn:microsoft.com/office/officeart/2005/8/layout/default#3"/>
    <dgm:cxn modelId="{1B70703F-6835-429F-AFEB-AC8ABD9AE5C2}" srcId="{2E51F99F-EBA9-40FB-B43D-A5268ED79D6D}" destId="{01B5B809-CF06-4527-B15B-B843B62AEF93}" srcOrd="2" destOrd="0" parTransId="{69DBCF74-3F7C-4DD5-8F9D-52217C3C4F38}" sibTransId="{A1E1B905-0E83-41A4-BBE0-1FF9820F1647}"/>
    <dgm:cxn modelId="{BD8780AC-C94F-43A7-A0F6-97DB87F37BF7}" type="presOf" srcId="{7DF153F4-EFC5-4799-A54E-7C10A45A4793}" destId="{675C18AB-744B-453C-8545-04834CA01090}" srcOrd="0" destOrd="0" presId="urn:microsoft.com/office/officeart/2005/8/layout/default#3"/>
    <dgm:cxn modelId="{42F14ADA-9855-400F-BEB8-1E60D9473827}" srcId="{01B5B809-CF06-4527-B15B-B843B62AEF93}" destId="{CC4C328F-4A03-4361-8556-8CFB5156E137}" srcOrd="2" destOrd="0" parTransId="{11A06B32-0063-4EC5-96AF-6535AAF04579}" sibTransId="{D86DB2F4-599D-4426-B462-D4C50F1F5BAE}"/>
    <dgm:cxn modelId="{18BFC1FA-60F5-4F87-AF34-69179F0F6266}" srcId="{01B5B809-CF06-4527-B15B-B843B62AEF93}" destId="{15D1243C-07C4-4A3A-9F51-41EB1CD65092}" srcOrd="0" destOrd="0" parTransId="{F5F2C67E-9638-45F3-9FE0-AB2A96510BB2}" sibTransId="{E0DC45CA-CEDE-4A82-A908-C40B5C9EAD94}"/>
    <dgm:cxn modelId="{2ED658A3-D59B-4655-B8F1-F36722DC947A}" type="presParOf" srcId="{6916B5A9-F9A4-431F-BEFE-D02CC3D36F69}" destId="{C6FAEFF1-94C3-454D-858C-E42097915AB1}" srcOrd="0" destOrd="0" presId="urn:microsoft.com/office/officeart/2005/8/layout/default#3"/>
    <dgm:cxn modelId="{C3C58E3C-7679-4340-A761-3177C5C9AACD}" type="presParOf" srcId="{6916B5A9-F9A4-431F-BEFE-D02CC3D36F69}" destId="{B59521F3-A01D-42A0-AED1-2CE3A00F2515}" srcOrd="1" destOrd="0" presId="urn:microsoft.com/office/officeart/2005/8/layout/default#3"/>
    <dgm:cxn modelId="{8FCD6A07-9707-4510-9D20-1C0FD42A728C}" type="presParOf" srcId="{6916B5A9-F9A4-431F-BEFE-D02CC3D36F69}" destId="{0225955A-42AB-4E64-AB7E-35A744F900DD}" srcOrd="2" destOrd="0" presId="urn:microsoft.com/office/officeart/2005/8/layout/default#3"/>
    <dgm:cxn modelId="{22348027-C48B-4E59-91F4-2B7AEBAF4868}" type="presParOf" srcId="{6916B5A9-F9A4-431F-BEFE-D02CC3D36F69}" destId="{6FF29069-4344-4759-89E7-D891998A251E}" srcOrd="3" destOrd="0" presId="urn:microsoft.com/office/officeart/2005/8/layout/default#3"/>
    <dgm:cxn modelId="{F71B6CB3-E43F-4942-BCDA-FC34F7397DB6}" type="presParOf" srcId="{6916B5A9-F9A4-431F-BEFE-D02CC3D36F69}" destId="{9B8F0075-572D-47B5-A034-04F383F5FE5E}" srcOrd="4" destOrd="0" presId="urn:microsoft.com/office/officeart/2005/8/layout/default#3"/>
    <dgm:cxn modelId="{225C663E-5533-42D5-9BBE-B5D26099E4FA}" type="presParOf" srcId="{6916B5A9-F9A4-431F-BEFE-D02CC3D36F69}" destId="{7FF0C791-E75C-4E4A-911E-48232C3AE6D9}" srcOrd="5" destOrd="0" presId="urn:microsoft.com/office/officeart/2005/8/layout/default#3"/>
    <dgm:cxn modelId="{76A88881-A7A0-48CC-93B9-3EBBC36019F0}" type="presParOf" srcId="{6916B5A9-F9A4-431F-BEFE-D02CC3D36F69}" destId="{675C18AB-744B-453C-8545-04834CA01090}" srcOrd="6" destOrd="0" presId="urn:microsoft.com/office/officeart/2005/8/layout/default#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B087007-89D8-4CC1-A2D0-7A2A40AF6F40}" type="doc">
      <dgm:prSet loTypeId="urn:microsoft.com/office/officeart/2005/8/layout/vList5" loCatId="list" qsTypeId="urn:microsoft.com/office/officeart/2005/8/quickstyle/simple5" qsCatId="simple" csTypeId="urn:microsoft.com/office/officeart/2005/8/colors/colorful2" csCatId="colorful" phldr="1"/>
      <dgm:spPr/>
      <dgm:t>
        <a:bodyPr/>
        <a:lstStyle/>
        <a:p>
          <a:endParaRPr lang="en-US"/>
        </a:p>
      </dgm:t>
    </dgm:pt>
    <dgm:pt modelId="{18093694-D130-44C4-8F19-F31E36D5BAA6}">
      <dgm:prSet custT="1"/>
      <dgm:spPr/>
      <dgm:t>
        <a:bodyPr/>
        <a:lstStyle/>
        <a:p>
          <a:r>
            <a:rPr lang="vi-VN" sz="2800" u="none" dirty="0">
              <a:solidFill>
                <a:schemeClr val="bg1"/>
              </a:solidFill>
            </a:rPr>
            <a:t>Quan hệ tình dục để đổi lấy ma túy hoặc tiền có liên quan đến</a:t>
          </a:r>
          <a:r>
            <a:rPr lang="en-GB" sz="2800" u="none" dirty="0">
              <a:solidFill>
                <a:schemeClr val="bg1"/>
              </a:solidFill>
            </a:rPr>
            <a:t>:</a:t>
          </a:r>
          <a:endParaRPr lang="en-US" sz="2800" u="none" dirty="0">
            <a:solidFill>
              <a:schemeClr val="bg1"/>
            </a:solidFill>
          </a:endParaRPr>
        </a:p>
      </dgm:t>
    </dgm:pt>
    <dgm:pt modelId="{E197A853-CEB0-41CD-BB31-D9B52CC9B1D6}" type="parTrans" cxnId="{5BD4EA51-6A9B-4AD7-B1DC-9A109C179209}">
      <dgm:prSet/>
      <dgm:spPr/>
      <dgm:t>
        <a:bodyPr/>
        <a:lstStyle/>
        <a:p>
          <a:endParaRPr lang="en-US"/>
        </a:p>
      </dgm:t>
    </dgm:pt>
    <dgm:pt modelId="{BD1307F6-99B0-4554-BA97-6FAD305D9ADB}" type="sibTrans" cxnId="{5BD4EA51-6A9B-4AD7-B1DC-9A109C179209}">
      <dgm:prSet/>
      <dgm:spPr/>
      <dgm:t>
        <a:bodyPr/>
        <a:lstStyle/>
        <a:p>
          <a:endParaRPr lang="en-US"/>
        </a:p>
      </dgm:t>
    </dgm:pt>
    <dgm:pt modelId="{241C66FF-7A98-4876-A99F-2DDC5054B592}">
      <dgm:prSet custT="1"/>
      <dgm:spPr/>
      <dgm:t>
        <a:bodyPr lIns="360000"/>
        <a:lstStyle/>
        <a:p>
          <a:r>
            <a:rPr lang="vi-VN" sz="1600" kern="1200" dirty="0"/>
            <a:t> số lượng khách hàng nhiều hơn mỗi tuần</a:t>
          </a:r>
          <a:endParaRPr lang="en-US" sz="1600" kern="1200" dirty="0"/>
        </a:p>
      </dgm:t>
    </dgm:pt>
    <dgm:pt modelId="{162C9B7C-6E9B-462A-BEB0-8F1E230B0CDD}" type="parTrans" cxnId="{53714852-67A2-418B-B07E-5F40EE8DBDAC}">
      <dgm:prSet/>
      <dgm:spPr/>
      <dgm:t>
        <a:bodyPr/>
        <a:lstStyle/>
        <a:p>
          <a:endParaRPr lang="en-US"/>
        </a:p>
      </dgm:t>
    </dgm:pt>
    <dgm:pt modelId="{F31B33F7-BCA2-4F4E-9A7E-980DFDA07817}" type="sibTrans" cxnId="{53714852-67A2-418B-B07E-5F40EE8DBDAC}">
      <dgm:prSet/>
      <dgm:spPr/>
      <dgm:t>
        <a:bodyPr/>
        <a:lstStyle/>
        <a:p>
          <a:endParaRPr lang="en-US"/>
        </a:p>
      </dgm:t>
    </dgm:pt>
    <dgm:pt modelId="{6E789F98-0A54-4D64-933A-5C5DA294520E}">
      <dgm:prSet custT="1"/>
      <dgm:spPr/>
      <dgm:t>
        <a:bodyPr/>
        <a:lstStyle/>
        <a:p>
          <a:r>
            <a:rPr lang="vi-VN" sz="2800" dirty="0"/>
            <a:t>Người hành nghề mại dâm cũng chịu nhiều đối mặt với nhiều rào cản về cơ cấu:</a:t>
          </a:r>
          <a:endParaRPr lang="en-US" sz="2800" strike="sngStrike" dirty="0"/>
        </a:p>
      </dgm:t>
    </dgm:pt>
    <dgm:pt modelId="{8BFAC9A3-622F-4B74-93EB-925AA7583356}" type="parTrans" cxnId="{DD3E2A89-E03A-486D-882E-2C2A616AA8E6}">
      <dgm:prSet/>
      <dgm:spPr/>
      <dgm:t>
        <a:bodyPr/>
        <a:lstStyle/>
        <a:p>
          <a:endParaRPr lang="en-US"/>
        </a:p>
      </dgm:t>
    </dgm:pt>
    <dgm:pt modelId="{90D5A46A-DBFE-49D8-8462-6FABAB37A96F}" type="sibTrans" cxnId="{DD3E2A89-E03A-486D-882E-2C2A616AA8E6}">
      <dgm:prSet/>
      <dgm:spPr/>
      <dgm:t>
        <a:bodyPr/>
        <a:lstStyle/>
        <a:p>
          <a:endParaRPr lang="en-US"/>
        </a:p>
      </dgm:t>
    </dgm:pt>
    <dgm:pt modelId="{1DC7EF50-1D8F-4E34-806F-2A0740329ADD}">
      <dgm:prSet custT="1"/>
      <dgm:spPr/>
      <dgm:t>
        <a:bodyPr lIns="360000"/>
        <a:lstStyle/>
        <a:p>
          <a:r>
            <a:rPr lang="vi-VN" sz="1600" u="none" dirty="0">
              <a:solidFill>
                <a:schemeClr val="tx1"/>
              </a:solidFill>
            </a:rPr>
            <a:t>Nghèo hoặc vô gia </a:t>
          </a:r>
          <a:r>
            <a:rPr lang="vi-VN" sz="1600" u="none" dirty="0" smtClean="0">
              <a:solidFill>
                <a:schemeClr val="tx1"/>
              </a:solidFill>
            </a:rPr>
            <a:t>c</a:t>
          </a:r>
          <a:r>
            <a:rPr lang="en-US" sz="1600" u="none" dirty="0" smtClean="0">
              <a:solidFill>
                <a:schemeClr val="tx1"/>
              </a:solidFill>
            </a:rPr>
            <a:t>ư </a:t>
          </a:r>
          <a:r>
            <a:rPr lang="vi-VN" sz="1600" u="none" dirty="0" smtClean="0">
              <a:solidFill>
                <a:schemeClr val="tx1"/>
              </a:solidFill>
            </a:rPr>
            <a:t>thất nghiệp</a:t>
          </a:r>
          <a:endParaRPr lang="en-US" sz="1600" u="none" dirty="0">
            <a:solidFill>
              <a:schemeClr val="tx1"/>
            </a:solidFill>
          </a:endParaRPr>
        </a:p>
      </dgm:t>
    </dgm:pt>
    <dgm:pt modelId="{26349ADC-A90A-48FF-B440-48562DDDEE2A}" type="parTrans" cxnId="{A8AC63AD-62B3-4C6F-BCDD-1EA341889623}">
      <dgm:prSet/>
      <dgm:spPr/>
      <dgm:t>
        <a:bodyPr/>
        <a:lstStyle/>
        <a:p>
          <a:endParaRPr lang="en-US"/>
        </a:p>
      </dgm:t>
    </dgm:pt>
    <dgm:pt modelId="{39612001-A445-4EEC-819B-6F255E73781A}" type="sibTrans" cxnId="{A8AC63AD-62B3-4C6F-BCDD-1EA341889623}">
      <dgm:prSet/>
      <dgm:spPr/>
      <dgm:t>
        <a:bodyPr/>
        <a:lstStyle/>
        <a:p>
          <a:endParaRPr lang="en-US"/>
        </a:p>
      </dgm:t>
    </dgm:pt>
    <dgm:pt modelId="{9C5E4BC7-D7A5-4DD4-A011-23AC57490AFF}">
      <dgm:prSet custT="1"/>
      <dgm:spPr/>
      <dgm:t>
        <a:bodyPr/>
        <a:lstStyle/>
        <a:p>
          <a:r>
            <a:rPr lang="vi-VN" sz="1600" kern="1200" dirty="0"/>
            <a:t> mức độ quan hệ tình dục không an toàn cao</a:t>
          </a:r>
        </a:p>
      </dgm:t>
    </dgm:pt>
    <dgm:pt modelId="{45FCE67C-3109-4D6A-83DA-1C12A3B4B846}" type="parTrans" cxnId="{FE3D3770-8417-469B-A011-FF977D275CE7}">
      <dgm:prSet/>
      <dgm:spPr/>
      <dgm:t>
        <a:bodyPr/>
        <a:lstStyle/>
        <a:p>
          <a:endParaRPr lang="vi-VN"/>
        </a:p>
      </dgm:t>
    </dgm:pt>
    <dgm:pt modelId="{EE93FA62-18F3-4308-BAEE-9C8C458C2D41}" type="sibTrans" cxnId="{FE3D3770-8417-469B-A011-FF977D275CE7}">
      <dgm:prSet/>
      <dgm:spPr/>
      <dgm:t>
        <a:bodyPr/>
        <a:lstStyle/>
        <a:p>
          <a:endParaRPr lang="vi-VN"/>
        </a:p>
      </dgm:t>
    </dgm:pt>
    <dgm:pt modelId="{4F69E5AF-4555-4D02-9D7A-86A0F3ED83D1}">
      <dgm:prSet custT="1"/>
      <dgm:spPr/>
      <dgm:t>
        <a:bodyPr/>
        <a:lstStyle/>
        <a:p>
          <a:r>
            <a:rPr lang="vi-VN" sz="1600" kern="1200" dirty="0"/>
            <a:t>  chia sẻ crack cocaine với khách hàng</a:t>
          </a:r>
        </a:p>
      </dgm:t>
    </dgm:pt>
    <dgm:pt modelId="{02A1A378-B465-4AF7-9D7C-F06AD1BA8FF9}" type="parTrans" cxnId="{B067B05F-0878-43A0-92C1-E16E9A3CA8D7}">
      <dgm:prSet/>
      <dgm:spPr/>
      <dgm:t>
        <a:bodyPr/>
        <a:lstStyle/>
        <a:p>
          <a:endParaRPr lang="vi-VN"/>
        </a:p>
      </dgm:t>
    </dgm:pt>
    <dgm:pt modelId="{1F4B6638-15A3-4DFE-ADAF-4393F77ADD72}" type="sibTrans" cxnId="{B067B05F-0878-43A0-92C1-E16E9A3CA8D7}">
      <dgm:prSet/>
      <dgm:spPr/>
      <dgm:t>
        <a:bodyPr/>
        <a:lstStyle/>
        <a:p>
          <a:endParaRPr lang="vi-VN"/>
        </a:p>
      </dgm:t>
    </dgm:pt>
    <dgm:pt modelId="{FA3E6F83-6A15-4801-A14A-F1A80ED5767D}">
      <dgm:prSet custT="1"/>
      <dgm:spPr/>
      <dgm:t>
        <a:bodyPr/>
        <a:lstStyle/>
        <a:p>
          <a:r>
            <a:rPr lang="en-US" sz="1600" kern="1200" dirty="0">
              <a:solidFill>
                <a:prstClr val="black">
                  <a:hueOff val="0"/>
                  <a:satOff val="0"/>
                  <a:lumOff val="0"/>
                  <a:alphaOff val="0"/>
                </a:prstClr>
              </a:solidFill>
              <a:latin typeface="Arial" panose="020B0604020202020204" pitchFamily="34" charset="0"/>
              <a:ea typeface="+mn-ea"/>
              <a:cs typeface="+mn-cs"/>
            </a:rPr>
            <a:t>  </a:t>
          </a:r>
          <a:r>
            <a:rPr lang="en-US" sz="1600" kern="1200" dirty="0" err="1">
              <a:solidFill>
                <a:prstClr val="black">
                  <a:hueOff val="0"/>
                  <a:satOff val="0"/>
                  <a:lumOff val="0"/>
                  <a:alphaOff val="0"/>
                </a:prstClr>
              </a:solidFill>
              <a:latin typeface="Arial" panose="020B0604020202020204" pitchFamily="34" charset="0"/>
              <a:ea typeface="+mn-ea"/>
              <a:cs typeface="+mn-cs"/>
            </a:rPr>
            <a:t>sử</a:t>
          </a:r>
          <a:r>
            <a:rPr lang="en-US" sz="1600" kern="1200" dirty="0">
              <a:solidFill>
                <a:prstClr val="black">
                  <a:hueOff val="0"/>
                  <a:satOff val="0"/>
                  <a:lumOff val="0"/>
                  <a:alphaOff val="0"/>
                </a:prstClr>
              </a:solidFill>
              <a:latin typeface="Arial" panose="020B0604020202020204" pitchFamily="34" charset="0"/>
              <a:ea typeface="+mn-ea"/>
              <a:cs typeface="+mn-cs"/>
            </a:rPr>
            <a:t> </a:t>
          </a:r>
          <a:r>
            <a:rPr lang="en-US" sz="1600" kern="1200" dirty="0" err="1">
              <a:solidFill>
                <a:prstClr val="black">
                  <a:hueOff val="0"/>
                  <a:satOff val="0"/>
                  <a:lumOff val="0"/>
                  <a:alphaOff val="0"/>
                </a:prstClr>
              </a:solidFill>
              <a:latin typeface="Arial" panose="020B0604020202020204" pitchFamily="34" charset="0"/>
              <a:ea typeface="+mn-ea"/>
              <a:cs typeface="+mn-cs"/>
            </a:rPr>
            <a:t>dụng</a:t>
          </a:r>
          <a:r>
            <a:rPr lang="en-US" sz="1600" kern="1200" dirty="0">
              <a:solidFill>
                <a:prstClr val="black">
                  <a:hueOff val="0"/>
                  <a:satOff val="0"/>
                  <a:lumOff val="0"/>
                  <a:alphaOff val="0"/>
                </a:prstClr>
              </a:solidFill>
              <a:latin typeface="Arial" panose="020B0604020202020204" pitchFamily="34" charset="0"/>
              <a:ea typeface="+mn-ea"/>
              <a:cs typeface="+mn-cs"/>
            </a:rPr>
            <a:t> </a:t>
          </a:r>
          <a:r>
            <a:rPr lang="en-US" sz="1600" kern="1200" dirty="0" err="1">
              <a:solidFill>
                <a:prstClr val="black">
                  <a:hueOff val="0"/>
                  <a:satOff val="0"/>
                  <a:lumOff val="0"/>
                  <a:alphaOff val="0"/>
                </a:prstClr>
              </a:solidFill>
              <a:latin typeface="Arial" panose="020B0604020202020204" pitchFamily="34" charset="0"/>
              <a:ea typeface="+mn-ea"/>
              <a:cs typeface="+mn-cs"/>
            </a:rPr>
            <a:t>crak</a:t>
          </a:r>
          <a:r>
            <a:rPr lang="en-US" sz="1600" kern="1200" dirty="0">
              <a:solidFill>
                <a:prstClr val="black">
                  <a:hueOff val="0"/>
                  <a:satOff val="0"/>
                  <a:lumOff val="0"/>
                  <a:alphaOff val="0"/>
                </a:prstClr>
              </a:solidFill>
              <a:latin typeface="Arial" panose="020B0604020202020204" pitchFamily="34" charset="0"/>
              <a:ea typeface="+mn-ea"/>
              <a:cs typeface="+mn-cs"/>
            </a:rPr>
            <a:t> cocaine </a:t>
          </a:r>
          <a:r>
            <a:rPr lang="en-US" sz="1600" kern="1200" dirty="0" err="1">
              <a:solidFill>
                <a:prstClr val="black">
                  <a:hueOff val="0"/>
                  <a:satOff val="0"/>
                  <a:lumOff val="0"/>
                  <a:alphaOff val="0"/>
                </a:prstClr>
              </a:solidFill>
              <a:latin typeface="Arial" panose="020B0604020202020204" pitchFamily="34" charset="0"/>
              <a:ea typeface="+mn-ea"/>
              <a:cs typeface="+mn-cs"/>
            </a:rPr>
            <a:t>mức</a:t>
          </a:r>
          <a:r>
            <a:rPr lang="en-US" sz="1600" kern="1200" dirty="0">
              <a:solidFill>
                <a:prstClr val="black">
                  <a:hueOff val="0"/>
                  <a:satOff val="0"/>
                  <a:lumOff val="0"/>
                  <a:alphaOff val="0"/>
                </a:prstClr>
              </a:solidFill>
              <a:latin typeface="Arial" panose="020B0604020202020204" pitchFamily="34" charset="0"/>
              <a:ea typeface="+mn-ea"/>
              <a:cs typeface="+mn-cs"/>
            </a:rPr>
            <a:t> </a:t>
          </a:r>
          <a:r>
            <a:rPr lang="en-US" sz="1600" kern="1200" dirty="0" err="1">
              <a:solidFill>
                <a:prstClr val="black">
                  <a:hueOff val="0"/>
                  <a:satOff val="0"/>
                  <a:lumOff val="0"/>
                  <a:alphaOff val="0"/>
                </a:prstClr>
              </a:solidFill>
              <a:latin typeface="Arial" panose="020B0604020202020204" pitchFamily="34" charset="0"/>
              <a:ea typeface="+mn-ea"/>
              <a:cs typeface="+mn-cs"/>
            </a:rPr>
            <a:t>độ</a:t>
          </a:r>
          <a:r>
            <a:rPr lang="en-US" sz="1600" kern="1200" dirty="0">
              <a:solidFill>
                <a:prstClr val="black">
                  <a:hueOff val="0"/>
                  <a:satOff val="0"/>
                  <a:lumOff val="0"/>
                  <a:alphaOff val="0"/>
                </a:prstClr>
              </a:solidFill>
              <a:latin typeface="Arial" panose="020B0604020202020204" pitchFamily="34" charset="0"/>
              <a:ea typeface="+mn-ea"/>
              <a:cs typeface="+mn-cs"/>
            </a:rPr>
            <a:t> </a:t>
          </a:r>
          <a:r>
            <a:rPr lang="en-US" sz="1600" kern="1200" dirty="0" err="1">
              <a:solidFill>
                <a:prstClr val="black">
                  <a:hueOff val="0"/>
                  <a:satOff val="0"/>
                  <a:lumOff val="0"/>
                  <a:alphaOff val="0"/>
                </a:prstClr>
              </a:solidFill>
              <a:latin typeface="Arial" panose="020B0604020202020204" pitchFamily="34" charset="0"/>
              <a:ea typeface="+mn-ea"/>
              <a:cs typeface="+mn-cs"/>
            </a:rPr>
            <a:t>nặng</a:t>
          </a:r>
          <a:r>
            <a:rPr lang="en-US" sz="1600" kern="1200" dirty="0">
              <a:solidFill>
                <a:prstClr val="black">
                  <a:hueOff val="0"/>
                  <a:satOff val="0"/>
                  <a:lumOff val="0"/>
                  <a:alphaOff val="0"/>
                </a:prstClr>
              </a:solidFill>
              <a:latin typeface="Arial" panose="020B0604020202020204" pitchFamily="34" charset="0"/>
              <a:ea typeface="+mn-ea"/>
              <a:cs typeface="+mn-cs"/>
            </a:rPr>
            <a:t> </a:t>
          </a:r>
          <a:r>
            <a:rPr lang="en-US" sz="1600" kern="1200" dirty="0" err="1">
              <a:solidFill>
                <a:prstClr val="black">
                  <a:hueOff val="0"/>
                  <a:satOff val="0"/>
                  <a:lumOff val="0"/>
                  <a:alphaOff val="0"/>
                </a:prstClr>
              </a:solidFill>
              <a:latin typeface="Arial" panose="020B0604020202020204" pitchFamily="34" charset="0"/>
              <a:ea typeface="+mn-ea"/>
              <a:cs typeface="+mn-cs"/>
            </a:rPr>
            <a:t>hơn</a:t>
          </a:r>
          <a:endParaRPr lang="vi-VN" sz="1600" kern="1200" dirty="0">
            <a:solidFill>
              <a:prstClr val="black">
                <a:hueOff val="0"/>
                <a:satOff val="0"/>
                <a:lumOff val="0"/>
                <a:alphaOff val="0"/>
              </a:prstClr>
            </a:solidFill>
            <a:latin typeface="Arial" panose="020B0604020202020204" pitchFamily="34" charset="0"/>
            <a:ea typeface="+mn-ea"/>
            <a:cs typeface="+mn-cs"/>
          </a:endParaRPr>
        </a:p>
      </dgm:t>
    </dgm:pt>
    <dgm:pt modelId="{BC3F6792-0CED-474D-81FB-76743BDFDE0D}" type="parTrans" cxnId="{FDD67E17-619B-4ACA-A2F1-590D7338B57E}">
      <dgm:prSet/>
      <dgm:spPr/>
      <dgm:t>
        <a:bodyPr/>
        <a:lstStyle/>
        <a:p>
          <a:endParaRPr lang="vi-VN"/>
        </a:p>
      </dgm:t>
    </dgm:pt>
    <dgm:pt modelId="{B2448095-7DE2-4F2A-81DE-318B09043604}" type="sibTrans" cxnId="{FDD67E17-619B-4ACA-A2F1-590D7338B57E}">
      <dgm:prSet/>
      <dgm:spPr/>
      <dgm:t>
        <a:bodyPr/>
        <a:lstStyle/>
        <a:p>
          <a:endParaRPr lang="vi-VN"/>
        </a:p>
      </dgm:t>
    </dgm:pt>
    <dgm:pt modelId="{A1810F53-4D86-4C8A-B203-20DAEE4961AD}">
      <dgm:prSet custT="1"/>
      <dgm:spPr/>
      <dgm:t>
        <a:bodyPr/>
        <a:lstStyle/>
        <a:p>
          <a:r>
            <a:rPr lang="vi-VN" sz="1600" kern="1200" dirty="0"/>
            <a:t>  tỷ lệ nhiễm HIV cao hơn</a:t>
          </a:r>
        </a:p>
      </dgm:t>
    </dgm:pt>
    <dgm:pt modelId="{33B7D7A3-8AE5-4534-8E4B-0E206CCF01C7}" type="parTrans" cxnId="{BBBF237F-8825-473B-8F54-7EEFD55ADFDD}">
      <dgm:prSet/>
      <dgm:spPr/>
      <dgm:t>
        <a:bodyPr/>
        <a:lstStyle/>
        <a:p>
          <a:endParaRPr lang="vi-VN"/>
        </a:p>
      </dgm:t>
    </dgm:pt>
    <dgm:pt modelId="{6BA9B2AB-6146-4FD6-9866-E15911FA88C6}" type="sibTrans" cxnId="{BBBF237F-8825-473B-8F54-7EEFD55ADFDD}">
      <dgm:prSet/>
      <dgm:spPr/>
      <dgm:t>
        <a:bodyPr/>
        <a:lstStyle/>
        <a:p>
          <a:endParaRPr lang="vi-VN"/>
        </a:p>
      </dgm:t>
    </dgm:pt>
    <dgm:pt modelId="{A384779A-BFBD-426C-AB55-83C9824BCAA8}">
      <dgm:prSet custT="1"/>
      <dgm:spPr/>
      <dgm:t>
        <a:bodyPr/>
        <a:lstStyle/>
        <a:p>
          <a:r>
            <a:rPr lang="vi-VN" sz="1600" kern="1200" dirty="0"/>
            <a:t>  giảm sức mạnh và khả năng kiểm soát các hoạt động quan hệ tình dục</a:t>
          </a:r>
        </a:p>
      </dgm:t>
    </dgm:pt>
    <dgm:pt modelId="{1FB81147-C73C-41C4-B4B1-2A4F44DC74FE}" type="parTrans" cxnId="{77FEAFE4-03FB-464F-B0F9-AF3BF0D55ACA}">
      <dgm:prSet/>
      <dgm:spPr/>
      <dgm:t>
        <a:bodyPr/>
        <a:lstStyle/>
        <a:p>
          <a:endParaRPr lang="vi-VN"/>
        </a:p>
      </dgm:t>
    </dgm:pt>
    <dgm:pt modelId="{EF489015-E111-40BC-B94B-1575648076D2}" type="sibTrans" cxnId="{77FEAFE4-03FB-464F-B0F9-AF3BF0D55ACA}">
      <dgm:prSet/>
      <dgm:spPr/>
      <dgm:t>
        <a:bodyPr/>
        <a:lstStyle/>
        <a:p>
          <a:endParaRPr lang="vi-VN"/>
        </a:p>
      </dgm:t>
    </dgm:pt>
    <dgm:pt modelId="{9B410789-560E-426E-A93C-3B46079D12D5}">
      <dgm:prSet custT="1"/>
      <dgm:spPr/>
      <dgm:t>
        <a:bodyPr/>
        <a:lstStyle/>
        <a:p>
          <a:r>
            <a:rPr lang="vi-VN" sz="1600" u="none" dirty="0">
              <a:solidFill>
                <a:schemeClr val="tx1"/>
              </a:solidFill>
            </a:rPr>
            <a:t> tiếp cận kém với các dịch vụ y tế (bao gồm HIV, các dịch vụ chăm sóc tiền sản, sức khỏe sinh sản và tình dục, và quyền (SRHR))</a:t>
          </a:r>
        </a:p>
      </dgm:t>
    </dgm:pt>
    <dgm:pt modelId="{EE4D3817-6503-40E4-A584-B084AD18D313}" type="parTrans" cxnId="{7E7311B2-A0D8-4A7A-8073-933731B41219}">
      <dgm:prSet/>
      <dgm:spPr/>
      <dgm:t>
        <a:bodyPr/>
        <a:lstStyle/>
        <a:p>
          <a:endParaRPr lang="vi-VN"/>
        </a:p>
      </dgm:t>
    </dgm:pt>
    <dgm:pt modelId="{0DEEDDD5-892D-4904-8F29-91C8B6A8AE47}" type="sibTrans" cxnId="{7E7311B2-A0D8-4A7A-8073-933731B41219}">
      <dgm:prSet/>
      <dgm:spPr/>
      <dgm:t>
        <a:bodyPr/>
        <a:lstStyle/>
        <a:p>
          <a:endParaRPr lang="vi-VN"/>
        </a:p>
      </dgm:t>
    </dgm:pt>
    <dgm:pt modelId="{C8ACDBCE-9FBC-4254-B1A4-46D25A01AECF}">
      <dgm:prSet custT="1"/>
      <dgm:spPr/>
      <dgm:t>
        <a:bodyPr/>
        <a:lstStyle/>
        <a:p>
          <a:r>
            <a:rPr lang="vi-VN" sz="1600" u="none" dirty="0">
              <a:solidFill>
                <a:schemeClr val="tx1"/>
              </a:solidFill>
            </a:rPr>
            <a:t> tiếp cận với hỗ trợ xã hội kém</a:t>
          </a:r>
        </a:p>
      </dgm:t>
    </dgm:pt>
    <dgm:pt modelId="{A1B6A8A6-41D6-41BB-A17C-9397BEFBAAF6}" type="parTrans" cxnId="{5893F444-426A-4C76-A39F-0358ED884D48}">
      <dgm:prSet/>
      <dgm:spPr/>
      <dgm:t>
        <a:bodyPr/>
        <a:lstStyle/>
        <a:p>
          <a:endParaRPr lang="vi-VN"/>
        </a:p>
      </dgm:t>
    </dgm:pt>
    <dgm:pt modelId="{AC18AB2C-5441-4F6F-8A92-E5DF5F43FB42}" type="sibTrans" cxnId="{5893F444-426A-4C76-A39F-0358ED884D48}">
      <dgm:prSet/>
      <dgm:spPr/>
      <dgm:t>
        <a:bodyPr/>
        <a:lstStyle/>
        <a:p>
          <a:endParaRPr lang="vi-VN"/>
        </a:p>
      </dgm:t>
    </dgm:pt>
    <dgm:pt modelId="{70997190-CA03-40F3-AB81-BEA0BD958ACC}">
      <dgm:prSet custT="1"/>
      <dgm:spPr/>
      <dgm:t>
        <a:bodyPr/>
        <a:lstStyle/>
        <a:p>
          <a:r>
            <a:rPr lang="vi-VN" sz="1600" u="none" dirty="0">
              <a:solidFill>
                <a:schemeClr val="tx1"/>
              </a:solidFill>
            </a:rPr>
            <a:t> rào cản tiếp cận các dịch vụ do nhiều kỳ thị (do sử dụng ma túy, mại dâm, khuynh hướng tình dục)</a:t>
          </a:r>
        </a:p>
      </dgm:t>
    </dgm:pt>
    <dgm:pt modelId="{8230B434-B851-45D3-827A-F8F32DB685E0}" type="parTrans" cxnId="{4248193B-6EE7-427F-8E9F-68FAFAC9851F}">
      <dgm:prSet/>
      <dgm:spPr/>
      <dgm:t>
        <a:bodyPr/>
        <a:lstStyle/>
        <a:p>
          <a:endParaRPr lang="vi-VN"/>
        </a:p>
      </dgm:t>
    </dgm:pt>
    <dgm:pt modelId="{7FCBA045-EB56-4C51-B98F-5D21B539C090}" type="sibTrans" cxnId="{4248193B-6EE7-427F-8E9F-68FAFAC9851F}">
      <dgm:prSet/>
      <dgm:spPr/>
      <dgm:t>
        <a:bodyPr/>
        <a:lstStyle/>
        <a:p>
          <a:endParaRPr lang="vi-VN"/>
        </a:p>
      </dgm:t>
    </dgm:pt>
    <dgm:pt modelId="{7471A514-507D-4915-BB37-71A43009053E}">
      <dgm:prSet custT="1"/>
      <dgm:spPr/>
      <dgm:t>
        <a:bodyPr/>
        <a:lstStyle/>
        <a:p>
          <a:r>
            <a:rPr lang="vi-VN" sz="1600" u="none" dirty="0">
              <a:solidFill>
                <a:schemeClr val="tx1"/>
              </a:solidFill>
            </a:rPr>
            <a:t> bạo lực</a:t>
          </a:r>
        </a:p>
      </dgm:t>
    </dgm:pt>
    <dgm:pt modelId="{158BA895-D12B-415F-A037-E6140ECF86C1}" type="parTrans" cxnId="{7691210E-AFE7-4000-87E6-868D134F8A65}">
      <dgm:prSet/>
      <dgm:spPr/>
      <dgm:t>
        <a:bodyPr/>
        <a:lstStyle/>
        <a:p>
          <a:endParaRPr lang="vi-VN"/>
        </a:p>
      </dgm:t>
    </dgm:pt>
    <dgm:pt modelId="{6F749088-AC85-4F98-B1B5-F65A6D41AD45}" type="sibTrans" cxnId="{7691210E-AFE7-4000-87E6-868D134F8A65}">
      <dgm:prSet/>
      <dgm:spPr/>
      <dgm:t>
        <a:bodyPr/>
        <a:lstStyle/>
        <a:p>
          <a:endParaRPr lang="vi-VN"/>
        </a:p>
      </dgm:t>
    </dgm:pt>
    <dgm:pt modelId="{2762B45F-7DCC-4197-8C8D-A410EB63FF9A}">
      <dgm:prSet custT="1"/>
      <dgm:spPr/>
      <dgm:t>
        <a:bodyPr/>
        <a:lstStyle/>
        <a:p>
          <a:r>
            <a:rPr lang="vi-VN" sz="1600" u="none" dirty="0">
              <a:solidFill>
                <a:schemeClr val="tx1"/>
              </a:solidFill>
            </a:rPr>
            <a:t> bị ép buộc sử dụng ma túy</a:t>
          </a:r>
        </a:p>
      </dgm:t>
    </dgm:pt>
    <dgm:pt modelId="{1CA08276-D468-4976-913B-70CBA0D60D97}" type="parTrans" cxnId="{99C55994-41A5-4252-93BC-E8F31623BD5E}">
      <dgm:prSet/>
      <dgm:spPr/>
      <dgm:t>
        <a:bodyPr/>
        <a:lstStyle/>
        <a:p>
          <a:endParaRPr lang="vi-VN"/>
        </a:p>
      </dgm:t>
    </dgm:pt>
    <dgm:pt modelId="{CB0B00E5-4083-4496-BE3B-23BD909E453F}" type="sibTrans" cxnId="{99C55994-41A5-4252-93BC-E8F31623BD5E}">
      <dgm:prSet/>
      <dgm:spPr/>
      <dgm:t>
        <a:bodyPr/>
        <a:lstStyle/>
        <a:p>
          <a:endParaRPr lang="vi-VN"/>
        </a:p>
      </dgm:t>
    </dgm:pt>
    <dgm:pt modelId="{E262B3D7-31BE-44A5-831B-B4ED62642D88}" type="pres">
      <dgm:prSet presAssocID="{4B087007-89D8-4CC1-A2D0-7A2A40AF6F40}" presName="Name0" presStyleCnt="0">
        <dgm:presLayoutVars>
          <dgm:dir/>
          <dgm:animLvl val="lvl"/>
          <dgm:resizeHandles val="exact"/>
        </dgm:presLayoutVars>
      </dgm:prSet>
      <dgm:spPr/>
      <dgm:t>
        <a:bodyPr/>
        <a:lstStyle/>
        <a:p>
          <a:endParaRPr lang="en-US"/>
        </a:p>
      </dgm:t>
    </dgm:pt>
    <dgm:pt modelId="{6C414191-A971-4FB2-A28E-A593F5D88EB0}" type="pres">
      <dgm:prSet presAssocID="{18093694-D130-44C4-8F19-F31E36D5BAA6}" presName="linNode" presStyleCnt="0"/>
      <dgm:spPr/>
    </dgm:pt>
    <dgm:pt modelId="{BCA67EF8-AAF2-451A-9D58-C41A610C311E}" type="pres">
      <dgm:prSet presAssocID="{18093694-D130-44C4-8F19-F31E36D5BAA6}" presName="parentText" presStyleLbl="node1" presStyleIdx="0" presStyleCnt="2">
        <dgm:presLayoutVars>
          <dgm:chMax val="1"/>
          <dgm:bulletEnabled val="1"/>
        </dgm:presLayoutVars>
      </dgm:prSet>
      <dgm:spPr/>
      <dgm:t>
        <a:bodyPr/>
        <a:lstStyle/>
        <a:p>
          <a:endParaRPr lang="en-US"/>
        </a:p>
      </dgm:t>
    </dgm:pt>
    <dgm:pt modelId="{AF53E132-1AE9-45EB-8612-B095BAD9C2A8}" type="pres">
      <dgm:prSet presAssocID="{18093694-D130-44C4-8F19-F31E36D5BAA6}" presName="descendantText" presStyleLbl="alignAccFollowNode1" presStyleIdx="0" presStyleCnt="2">
        <dgm:presLayoutVars>
          <dgm:bulletEnabled val="1"/>
        </dgm:presLayoutVars>
      </dgm:prSet>
      <dgm:spPr/>
      <dgm:t>
        <a:bodyPr/>
        <a:lstStyle/>
        <a:p>
          <a:endParaRPr lang="en-US"/>
        </a:p>
      </dgm:t>
    </dgm:pt>
    <dgm:pt modelId="{8C845986-5BC4-4E9F-B20E-9C52FF01FC23}" type="pres">
      <dgm:prSet presAssocID="{BD1307F6-99B0-4554-BA97-6FAD305D9ADB}" presName="sp" presStyleCnt="0"/>
      <dgm:spPr/>
    </dgm:pt>
    <dgm:pt modelId="{09A8E813-9145-4E2B-B813-5767BE58C947}" type="pres">
      <dgm:prSet presAssocID="{6E789F98-0A54-4D64-933A-5C5DA294520E}" presName="linNode" presStyleCnt="0"/>
      <dgm:spPr/>
    </dgm:pt>
    <dgm:pt modelId="{3CA363F7-9F9D-4B08-8B69-8FD51344B00B}" type="pres">
      <dgm:prSet presAssocID="{6E789F98-0A54-4D64-933A-5C5DA294520E}" presName="parentText" presStyleLbl="node1" presStyleIdx="1" presStyleCnt="2">
        <dgm:presLayoutVars>
          <dgm:chMax val="1"/>
          <dgm:bulletEnabled val="1"/>
        </dgm:presLayoutVars>
      </dgm:prSet>
      <dgm:spPr/>
      <dgm:t>
        <a:bodyPr/>
        <a:lstStyle/>
        <a:p>
          <a:endParaRPr lang="en-US"/>
        </a:p>
      </dgm:t>
    </dgm:pt>
    <dgm:pt modelId="{04AAA64C-6770-4DA5-A26D-232756E15BBB}" type="pres">
      <dgm:prSet presAssocID="{6E789F98-0A54-4D64-933A-5C5DA294520E}" presName="descendantText" presStyleLbl="alignAccFollowNode1" presStyleIdx="1" presStyleCnt="2" custScaleY="125132">
        <dgm:presLayoutVars>
          <dgm:bulletEnabled val="1"/>
        </dgm:presLayoutVars>
      </dgm:prSet>
      <dgm:spPr/>
      <dgm:t>
        <a:bodyPr/>
        <a:lstStyle/>
        <a:p>
          <a:endParaRPr lang="en-US"/>
        </a:p>
      </dgm:t>
    </dgm:pt>
  </dgm:ptLst>
  <dgm:cxnLst>
    <dgm:cxn modelId="{1FF543CA-B030-4735-B281-194DAC54B390}" type="presOf" srcId="{6E789F98-0A54-4D64-933A-5C5DA294520E}" destId="{3CA363F7-9F9D-4B08-8B69-8FD51344B00B}" srcOrd="0" destOrd="0" presId="urn:microsoft.com/office/officeart/2005/8/layout/vList5"/>
    <dgm:cxn modelId="{99C55994-41A5-4252-93BC-E8F31623BD5E}" srcId="{6E789F98-0A54-4D64-933A-5C5DA294520E}" destId="{2762B45F-7DCC-4197-8C8D-A410EB63FF9A}" srcOrd="5" destOrd="0" parTransId="{1CA08276-D468-4976-913B-70CBA0D60D97}" sibTransId="{CB0B00E5-4083-4496-BE3B-23BD909E453F}"/>
    <dgm:cxn modelId="{FE3D3770-8417-469B-A011-FF977D275CE7}" srcId="{18093694-D130-44C4-8F19-F31E36D5BAA6}" destId="{9C5E4BC7-D7A5-4DD4-A011-23AC57490AFF}" srcOrd="1" destOrd="0" parTransId="{45FCE67C-3109-4D6A-83DA-1C12A3B4B846}" sibTransId="{EE93FA62-18F3-4308-BAEE-9C8C458C2D41}"/>
    <dgm:cxn modelId="{DD3E2A89-E03A-486D-882E-2C2A616AA8E6}" srcId="{4B087007-89D8-4CC1-A2D0-7A2A40AF6F40}" destId="{6E789F98-0A54-4D64-933A-5C5DA294520E}" srcOrd="1" destOrd="0" parTransId="{8BFAC9A3-622F-4B74-93EB-925AA7583356}" sibTransId="{90D5A46A-DBFE-49D8-8462-6FABAB37A96F}"/>
    <dgm:cxn modelId="{55D3EB22-872C-4E60-B80E-FB5FF651137B}" type="presOf" srcId="{70997190-CA03-40F3-AB81-BEA0BD958ACC}" destId="{04AAA64C-6770-4DA5-A26D-232756E15BBB}" srcOrd="0" destOrd="3" presId="urn:microsoft.com/office/officeart/2005/8/layout/vList5"/>
    <dgm:cxn modelId="{0B049479-DF82-4C4E-B729-395C817EDE7C}" type="presOf" srcId="{A1810F53-4D86-4C8A-B203-20DAEE4961AD}" destId="{AF53E132-1AE9-45EB-8612-B095BAD9C2A8}" srcOrd="0" destOrd="4" presId="urn:microsoft.com/office/officeart/2005/8/layout/vList5"/>
    <dgm:cxn modelId="{D04EB4D1-2EDA-4A49-87BF-AC0B00FCE6AC}" type="presOf" srcId="{9B410789-560E-426E-A93C-3B46079D12D5}" destId="{04AAA64C-6770-4DA5-A26D-232756E15BBB}" srcOrd="0" destOrd="1" presId="urn:microsoft.com/office/officeart/2005/8/layout/vList5"/>
    <dgm:cxn modelId="{DD5A14C3-6329-4FFC-8482-3D67FD7DE821}" type="presOf" srcId="{2762B45F-7DCC-4197-8C8D-A410EB63FF9A}" destId="{04AAA64C-6770-4DA5-A26D-232756E15BBB}" srcOrd="0" destOrd="5" presId="urn:microsoft.com/office/officeart/2005/8/layout/vList5"/>
    <dgm:cxn modelId="{53714852-67A2-418B-B07E-5F40EE8DBDAC}" srcId="{18093694-D130-44C4-8F19-F31E36D5BAA6}" destId="{241C66FF-7A98-4876-A99F-2DDC5054B592}" srcOrd="0" destOrd="0" parTransId="{162C9B7C-6E9B-462A-BEB0-8F1E230B0CDD}" sibTransId="{F31B33F7-BCA2-4F4E-9A7E-980DFDA07817}"/>
    <dgm:cxn modelId="{5BD4EA51-6A9B-4AD7-B1DC-9A109C179209}" srcId="{4B087007-89D8-4CC1-A2D0-7A2A40AF6F40}" destId="{18093694-D130-44C4-8F19-F31E36D5BAA6}" srcOrd="0" destOrd="0" parTransId="{E197A853-CEB0-41CD-BB31-D9B52CC9B1D6}" sibTransId="{BD1307F6-99B0-4554-BA97-6FAD305D9ADB}"/>
    <dgm:cxn modelId="{F56EA00E-8E16-4B18-854D-535266A70ABB}" type="presOf" srcId="{C8ACDBCE-9FBC-4254-B1A4-46D25A01AECF}" destId="{04AAA64C-6770-4DA5-A26D-232756E15BBB}" srcOrd="0" destOrd="2" presId="urn:microsoft.com/office/officeart/2005/8/layout/vList5"/>
    <dgm:cxn modelId="{37E7D10C-EB85-475C-BC39-8D84495C7451}" type="presOf" srcId="{FA3E6F83-6A15-4801-A14A-F1A80ED5767D}" destId="{AF53E132-1AE9-45EB-8612-B095BAD9C2A8}" srcOrd="0" destOrd="3" presId="urn:microsoft.com/office/officeart/2005/8/layout/vList5"/>
    <dgm:cxn modelId="{7E7311B2-A0D8-4A7A-8073-933731B41219}" srcId="{6E789F98-0A54-4D64-933A-5C5DA294520E}" destId="{9B410789-560E-426E-A93C-3B46079D12D5}" srcOrd="1" destOrd="0" parTransId="{EE4D3817-6503-40E4-A584-B084AD18D313}" sibTransId="{0DEEDDD5-892D-4904-8F29-91C8B6A8AE47}"/>
    <dgm:cxn modelId="{C50F7C61-987F-4E03-AC69-34A679629308}" type="presOf" srcId="{A384779A-BFBD-426C-AB55-83C9824BCAA8}" destId="{AF53E132-1AE9-45EB-8612-B095BAD9C2A8}" srcOrd="0" destOrd="5" presId="urn:microsoft.com/office/officeart/2005/8/layout/vList5"/>
    <dgm:cxn modelId="{75E15AA6-5E8A-4EDB-B4BB-E8CDCAB8075F}" type="presOf" srcId="{241C66FF-7A98-4876-A99F-2DDC5054B592}" destId="{AF53E132-1AE9-45EB-8612-B095BAD9C2A8}" srcOrd="0" destOrd="0" presId="urn:microsoft.com/office/officeart/2005/8/layout/vList5"/>
    <dgm:cxn modelId="{74E64952-D842-40A7-B371-6810495DFB07}" type="presOf" srcId="{18093694-D130-44C4-8F19-F31E36D5BAA6}" destId="{BCA67EF8-AAF2-451A-9D58-C41A610C311E}" srcOrd="0" destOrd="0" presId="urn:microsoft.com/office/officeart/2005/8/layout/vList5"/>
    <dgm:cxn modelId="{BBBF237F-8825-473B-8F54-7EEFD55ADFDD}" srcId="{18093694-D130-44C4-8F19-F31E36D5BAA6}" destId="{A1810F53-4D86-4C8A-B203-20DAEE4961AD}" srcOrd="4" destOrd="0" parTransId="{33B7D7A3-8AE5-4534-8E4B-0E206CCF01C7}" sibTransId="{6BA9B2AB-6146-4FD6-9866-E15911FA88C6}"/>
    <dgm:cxn modelId="{5893F444-426A-4C76-A39F-0358ED884D48}" srcId="{6E789F98-0A54-4D64-933A-5C5DA294520E}" destId="{C8ACDBCE-9FBC-4254-B1A4-46D25A01AECF}" srcOrd="2" destOrd="0" parTransId="{A1B6A8A6-41D6-41BB-A17C-9397BEFBAAF6}" sibTransId="{AC18AB2C-5441-4F6F-8A92-E5DF5F43FB42}"/>
    <dgm:cxn modelId="{81A34588-52A6-4854-9D71-5A8F31F713AD}" type="presOf" srcId="{4F69E5AF-4555-4D02-9D7A-86A0F3ED83D1}" destId="{AF53E132-1AE9-45EB-8612-B095BAD9C2A8}" srcOrd="0" destOrd="2" presId="urn:microsoft.com/office/officeart/2005/8/layout/vList5"/>
    <dgm:cxn modelId="{FDD67E17-619B-4ACA-A2F1-590D7338B57E}" srcId="{18093694-D130-44C4-8F19-F31E36D5BAA6}" destId="{FA3E6F83-6A15-4801-A14A-F1A80ED5767D}" srcOrd="3" destOrd="0" parTransId="{BC3F6792-0CED-474D-81FB-76743BDFDE0D}" sibTransId="{B2448095-7DE2-4F2A-81DE-318B09043604}"/>
    <dgm:cxn modelId="{6E5FE37E-BEE8-42D5-8E40-86E342518FF7}" type="presOf" srcId="{9C5E4BC7-D7A5-4DD4-A011-23AC57490AFF}" destId="{AF53E132-1AE9-45EB-8612-B095BAD9C2A8}" srcOrd="0" destOrd="1" presId="urn:microsoft.com/office/officeart/2005/8/layout/vList5"/>
    <dgm:cxn modelId="{334354F4-A674-4D65-AFBF-827E177BF04B}" type="presOf" srcId="{4B087007-89D8-4CC1-A2D0-7A2A40AF6F40}" destId="{E262B3D7-31BE-44A5-831B-B4ED62642D88}" srcOrd="0" destOrd="0" presId="urn:microsoft.com/office/officeart/2005/8/layout/vList5"/>
    <dgm:cxn modelId="{FC9A8A81-E007-40D0-BFA6-5BA59C8BCDA6}" type="presOf" srcId="{7471A514-507D-4915-BB37-71A43009053E}" destId="{04AAA64C-6770-4DA5-A26D-232756E15BBB}" srcOrd="0" destOrd="4" presId="urn:microsoft.com/office/officeart/2005/8/layout/vList5"/>
    <dgm:cxn modelId="{7691210E-AFE7-4000-87E6-868D134F8A65}" srcId="{6E789F98-0A54-4D64-933A-5C5DA294520E}" destId="{7471A514-507D-4915-BB37-71A43009053E}" srcOrd="4" destOrd="0" parTransId="{158BA895-D12B-415F-A037-E6140ECF86C1}" sibTransId="{6F749088-AC85-4F98-B1B5-F65A6D41AD45}"/>
    <dgm:cxn modelId="{CF1EB297-93C4-4228-AB5E-5A4AB98515D0}" type="presOf" srcId="{1DC7EF50-1D8F-4E34-806F-2A0740329ADD}" destId="{04AAA64C-6770-4DA5-A26D-232756E15BBB}" srcOrd="0" destOrd="0" presId="urn:microsoft.com/office/officeart/2005/8/layout/vList5"/>
    <dgm:cxn modelId="{A8AC63AD-62B3-4C6F-BCDD-1EA341889623}" srcId="{6E789F98-0A54-4D64-933A-5C5DA294520E}" destId="{1DC7EF50-1D8F-4E34-806F-2A0740329ADD}" srcOrd="0" destOrd="0" parTransId="{26349ADC-A90A-48FF-B440-48562DDDEE2A}" sibTransId="{39612001-A445-4EEC-819B-6F255E73781A}"/>
    <dgm:cxn modelId="{4248193B-6EE7-427F-8E9F-68FAFAC9851F}" srcId="{6E789F98-0A54-4D64-933A-5C5DA294520E}" destId="{70997190-CA03-40F3-AB81-BEA0BD958ACC}" srcOrd="3" destOrd="0" parTransId="{8230B434-B851-45D3-827A-F8F32DB685E0}" sibTransId="{7FCBA045-EB56-4C51-B98F-5D21B539C090}"/>
    <dgm:cxn modelId="{B067B05F-0878-43A0-92C1-E16E9A3CA8D7}" srcId="{18093694-D130-44C4-8F19-F31E36D5BAA6}" destId="{4F69E5AF-4555-4D02-9D7A-86A0F3ED83D1}" srcOrd="2" destOrd="0" parTransId="{02A1A378-B465-4AF7-9D7C-F06AD1BA8FF9}" sibTransId="{1F4B6638-15A3-4DFE-ADAF-4393F77ADD72}"/>
    <dgm:cxn modelId="{77FEAFE4-03FB-464F-B0F9-AF3BF0D55ACA}" srcId="{18093694-D130-44C4-8F19-F31E36D5BAA6}" destId="{A384779A-BFBD-426C-AB55-83C9824BCAA8}" srcOrd="5" destOrd="0" parTransId="{1FB81147-C73C-41C4-B4B1-2A4F44DC74FE}" sibTransId="{EF489015-E111-40BC-B94B-1575648076D2}"/>
    <dgm:cxn modelId="{B6104FFE-9F47-44EC-99B2-D8AF7D0FE341}" type="presParOf" srcId="{E262B3D7-31BE-44A5-831B-B4ED62642D88}" destId="{6C414191-A971-4FB2-A28E-A593F5D88EB0}" srcOrd="0" destOrd="0" presId="urn:microsoft.com/office/officeart/2005/8/layout/vList5"/>
    <dgm:cxn modelId="{DB6FBB5C-315C-4DFB-8D84-E4324B4F5E3C}" type="presParOf" srcId="{6C414191-A971-4FB2-A28E-A593F5D88EB0}" destId="{BCA67EF8-AAF2-451A-9D58-C41A610C311E}" srcOrd="0" destOrd="0" presId="urn:microsoft.com/office/officeart/2005/8/layout/vList5"/>
    <dgm:cxn modelId="{F1D6325D-4E87-4683-BEB1-8B1DE652D41D}" type="presParOf" srcId="{6C414191-A971-4FB2-A28E-A593F5D88EB0}" destId="{AF53E132-1AE9-45EB-8612-B095BAD9C2A8}" srcOrd="1" destOrd="0" presId="urn:microsoft.com/office/officeart/2005/8/layout/vList5"/>
    <dgm:cxn modelId="{A3F89A0E-96C7-45B7-BE24-C68BBA998CA5}" type="presParOf" srcId="{E262B3D7-31BE-44A5-831B-B4ED62642D88}" destId="{8C845986-5BC4-4E9F-B20E-9C52FF01FC23}" srcOrd="1" destOrd="0" presId="urn:microsoft.com/office/officeart/2005/8/layout/vList5"/>
    <dgm:cxn modelId="{A85F06C4-02BE-49F3-9203-AAF94ACA3592}" type="presParOf" srcId="{E262B3D7-31BE-44A5-831B-B4ED62642D88}" destId="{09A8E813-9145-4E2B-B813-5767BE58C947}" srcOrd="2" destOrd="0" presId="urn:microsoft.com/office/officeart/2005/8/layout/vList5"/>
    <dgm:cxn modelId="{6DA43D49-0A1D-4074-9235-F0E138681BE1}" type="presParOf" srcId="{09A8E813-9145-4E2B-B813-5767BE58C947}" destId="{3CA363F7-9F9D-4B08-8B69-8FD51344B00B}" srcOrd="0" destOrd="0" presId="urn:microsoft.com/office/officeart/2005/8/layout/vList5"/>
    <dgm:cxn modelId="{CDCAABA9-102F-408E-8792-5F158804D46C}" type="presParOf" srcId="{09A8E813-9145-4E2B-B813-5767BE58C947}" destId="{04AAA64C-6770-4DA5-A26D-232756E15BBB}" srcOrd="1" destOrd="0" presId="urn:microsoft.com/office/officeart/2005/8/layout/vLis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DB6E577-5698-4F2B-B6F8-E3F67120320A}" type="doc">
      <dgm:prSet loTypeId="urn:microsoft.com/office/officeart/2005/8/layout/hierarchy1" loCatId="hierarchy" qsTypeId="urn:microsoft.com/office/officeart/2005/8/quickstyle/simple2" qsCatId="simple" csTypeId="urn:microsoft.com/office/officeart/2005/8/colors/colorful2" csCatId="colorful" phldr="1"/>
      <dgm:spPr/>
      <dgm:t>
        <a:bodyPr/>
        <a:lstStyle/>
        <a:p>
          <a:endParaRPr lang="en-US"/>
        </a:p>
      </dgm:t>
    </dgm:pt>
    <dgm:pt modelId="{41D7D9EC-76F4-4462-B925-88A39F17C275}">
      <dgm:prSet/>
      <dgm:spPr/>
      <dgm:t>
        <a:bodyPr/>
        <a:lstStyle/>
        <a:p>
          <a:r>
            <a:rPr lang="vi-VN" dirty="0"/>
            <a:t>Người chuyển giới sử dụng methamphetamine và/hoặc (crack) cocaine sẽ có nguy cơ lây truyền HIV qua đường tình dục cao hơn</a:t>
          </a:r>
          <a:endParaRPr lang="en-US" dirty="0"/>
        </a:p>
      </dgm:t>
    </dgm:pt>
    <dgm:pt modelId="{9DB7E067-7B79-431E-9C08-8CBC0AA18EA6}" type="parTrans" cxnId="{07E24AA1-6E41-4919-A2A6-45AA4D449B5C}">
      <dgm:prSet/>
      <dgm:spPr/>
      <dgm:t>
        <a:bodyPr/>
        <a:lstStyle/>
        <a:p>
          <a:endParaRPr lang="en-US"/>
        </a:p>
      </dgm:t>
    </dgm:pt>
    <dgm:pt modelId="{85725717-2D80-49BB-912D-655C7BB83B1C}" type="sibTrans" cxnId="{07E24AA1-6E41-4919-A2A6-45AA4D449B5C}">
      <dgm:prSet/>
      <dgm:spPr/>
      <dgm:t>
        <a:bodyPr/>
        <a:lstStyle/>
        <a:p>
          <a:endParaRPr lang="en-US"/>
        </a:p>
      </dgm:t>
    </dgm:pt>
    <dgm:pt modelId="{55ED4543-B806-43EA-A93B-34D891C3DB8A}">
      <dgm:prSet/>
      <dgm:spPr/>
      <dgm:t>
        <a:bodyPr/>
        <a:lstStyle/>
        <a:p>
          <a:r>
            <a:rPr lang="vi-VN" dirty="0"/>
            <a:t>Người chuyển giới hành nghề mại dâm có thể bị ép sử dụng ma túy với khách hàng, làm tăng nguy cơ quan hệ tình dục không an toàn và bạo lực</a:t>
          </a:r>
          <a:endParaRPr lang="en-US" dirty="0"/>
        </a:p>
      </dgm:t>
    </dgm:pt>
    <dgm:pt modelId="{673BBFD9-1106-4256-A17D-28E384E5C8D6}" type="parTrans" cxnId="{7C8D874D-DD59-412A-B67F-6E46BBE7E6D5}">
      <dgm:prSet/>
      <dgm:spPr/>
      <dgm:t>
        <a:bodyPr/>
        <a:lstStyle/>
        <a:p>
          <a:endParaRPr lang="en-US"/>
        </a:p>
      </dgm:t>
    </dgm:pt>
    <dgm:pt modelId="{9682B986-25F6-4BAD-A389-0B021170541D}" type="sibTrans" cxnId="{7C8D874D-DD59-412A-B67F-6E46BBE7E6D5}">
      <dgm:prSet/>
      <dgm:spPr/>
      <dgm:t>
        <a:bodyPr/>
        <a:lstStyle/>
        <a:p>
          <a:endParaRPr lang="en-US"/>
        </a:p>
      </dgm:t>
    </dgm:pt>
    <dgm:pt modelId="{C77D982C-F69A-4C63-B4B1-EC7206B32AA2}" type="pres">
      <dgm:prSet presAssocID="{ADB6E577-5698-4F2B-B6F8-E3F67120320A}" presName="hierChild1" presStyleCnt="0">
        <dgm:presLayoutVars>
          <dgm:chPref val="1"/>
          <dgm:dir/>
          <dgm:animOne val="branch"/>
          <dgm:animLvl val="lvl"/>
          <dgm:resizeHandles/>
        </dgm:presLayoutVars>
      </dgm:prSet>
      <dgm:spPr/>
      <dgm:t>
        <a:bodyPr/>
        <a:lstStyle/>
        <a:p>
          <a:endParaRPr lang="en-US"/>
        </a:p>
      </dgm:t>
    </dgm:pt>
    <dgm:pt modelId="{60BB64CD-8B0A-49C0-9847-0092B4E460A9}" type="pres">
      <dgm:prSet presAssocID="{41D7D9EC-76F4-4462-B925-88A39F17C275}" presName="hierRoot1" presStyleCnt="0"/>
      <dgm:spPr/>
    </dgm:pt>
    <dgm:pt modelId="{F94A4ADA-81DA-4C77-B09A-D099F49B2C39}" type="pres">
      <dgm:prSet presAssocID="{41D7D9EC-76F4-4462-B925-88A39F17C275}" presName="composite" presStyleCnt="0"/>
      <dgm:spPr/>
    </dgm:pt>
    <dgm:pt modelId="{56E70AB4-49EB-45A1-ADC6-F9FB00BA5787}" type="pres">
      <dgm:prSet presAssocID="{41D7D9EC-76F4-4462-B925-88A39F17C275}" presName="background" presStyleLbl="node0" presStyleIdx="0" presStyleCnt="2"/>
      <dgm:spPr/>
    </dgm:pt>
    <dgm:pt modelId="{DA343FD1-2E4D-45A0-9A9F-BDC97B588BE4}" type="pres">
      <dgm:prSet presAssocID="{41D7D9EC-76F4-4462-B925-88A39F17C275}" presName="text" presStyleLbl="fgAcc0" presStyleIdx="0" presStyleCnt="2" custScaleX="101489" custScaleY="101591" custLinFactNeighborX="283" custLinFactNeighborY="-18535">
        <dgm:presLayoutVars>
          <dgm:chPref val="3"/>
        </dgm:presLayoutVars>
      </dgm:prSet>
      <dgm:spPr/>
      <dgm:t>
        <a:bodyPr/>
        <a:lstStyle/>
        <a:p>
          <a:endParaRPr lang="en-US"/>
        </a:p>
      </dgm:t>
    </dgm:pt>
    <dgm:pt modelId="{F52DAFD0-EC05-4B89-B631-CF72B7D419A3}" type="pres">
      <dgm:prSet presAssocID="{41D7D9EC-76F4-4462-B925-88A39F17C275}" presName="hierChild2" presStyleCnt="0"/>
      <dgm:spPr/>
    </dgm:pt>
    <dgm:pt modelId="{8033CAD2-95F0-44FD-84E8-8B2934176481}" type="pres">
      <dgm:prSet presAssocID="{55ED4543-B806-43EA-A93B-34D891C3DB8A}" presName="hierRoot1" presStyleCnt="0"/>
      <dgm:spPr/>
    </dgm:pt>
    <dgm:pt modelId="{82F73D49-94BF-486B-98BE-B7005C8C6197}" type="pres">
      <dgm:prSet presAssocID="{55ED4543-B806-43EA-A93B-34D891C3DB8A}" presName="composite" presStyleCnt="0"/>
      <dgm:spPr/>
    </dgm:pt>
    <dgm:pt modelId="{AF1DB554-5C5B-4F3F-A032-3E0384D8755D}" type="pres">
      <dgm:prSet presAssocID="{55ED4543-B806-43EA-A93B-34D891C3DB8A}" presName="background" presStyleLbl="node0" presStyleIdx="1" presStyleCnt="2"/>
      <dgm:spPr/>
    </dgm:pt>
    <dgm:pt modelId="{D61B97E3-6B0D-42B5-88D2-37C2A5D3A255}" type="pres">
      <dgm:prSet presAssocID="{55ED4543-B806-43EA-A93B-34D891C3DB8A}" presName="text" presStyleLbl="fgAcc0" presStyleIdx="1" presStyleCnt="2" custScaleX="100175" custScaleY="102675" custLinFactNeighborX="-2405" custLinFactNeighborY="-14676">
        <dgm:presLayoutVars>
          <dgm:chPref val="3"/>
        </dgm:presLayoutVars>
      </dgm:prSet>
      <dgm:spPr/>
      <dgm:t>
        <a:bodyPr/>
        <a:lstStyle/>
        <a:p>
          <a:endParaRPr lang="en-US"/>
        </a:p>
      </dgm:t>
    </dgm:pt>
    <dgm:pt modelId="{3CCC99A0-9738-40D4-907F-76A28882CB56}" type="pres">
      <dgm:prSet presAssocID="{55ED4543-B806-43EA-A93B-34D891C3DB8A}" presName="hierChild2" presStyleCnt="0"/>
      <dgm:spPr/>
    </dgm:pt>
  </dgm:ptLst>
  <dgm:cxnLst>
    <dgm:cxn modelId="{07E24AA1-6E41-4919-A2A6-45AA4D449B5C}" srcId="{ADB6E577-5698-4F2B-B6F8-E3F67120320A}" destId="{41D7D9EC-76F4-4462-B925-88A39F17C275}" srcOrd="0" destOrd="0" parTransId="{9DB7E067-7B79-431E-9C08-8CBC0AA18EA6}" sibTransId="{85725717-2D80-49BB-912D-655C7BB83B1C}"/>
    <dgm:cxn modelId="{2028DED4-15EC-45D0-97AE-4DD60A0BB90A}" type="presOf" srcId="{55ED4543-B806-43EA-A93B-34D891C3DB8A}" destId="{D61B97E3-6B0D-42B5-88D2-37C2A5D3A255}" srcOrd="0" destOrd="0" presId="urn:microsoft.com/office/officeart/2005/8/layout/hierarchy1"/>
    <dgm:cxn modelId="{822BD8E4-B58F-4559-A1A5-4320EC82DE0D}" type="presOf" srcId="{ADB6E577-5698-4F2B-B6F8-E3F67120320A}" destId="{C77D982C-F69A-4C63-B4B1-EC7206B32AA2}" srcOrd="0" destOrd="0" presId="urn:microsoft.com/office/officeart/2005/8/layout/hierarchy1"/>
    <dgm:cxn modelId="{7C8D874D-DD59-412A-B67F-6E46BBE7E6D5}" srcId="{ADB6E577-5698-4F2B-B6F8-E3F67120320A}" destId="{55ED4543-B806-43EA-A93B-34D891C3DB8A}" srcOrd="1" destOrd="0" parTransId="{673BBFD9-1106-4256-A17D-28E384E5C8D6}" sibTransId="{9682B986-25F6-4BAD-A389-0B021170541D}"/>
    <dgm:cxn modelId="{6466BE98-1A50-4CAA-9A3B-638E288D050B}" type="presOf" srcId="{41D7D9EC-76F4-4462-B925-88A39F17C275}" destId="{DA343FD1-2E4D-45A0-9A9F-BDC97B588BE4}" srcOrd="0" destOrd="0" presId="urn:microsoft.com/office/officeart/2005/8/layout/hierarchy1"/>
    <dgm:cxn modelId="{16B4E6CC-1B79-4C7C-9EF1-29E3E38052B9}" type="presParOf" srcId="{C77D982C-F69A-4C63-B4B1-EC7206B32AA2}" destId="{60BB64CD-8B0A-49C0-9847-0092B4E460A9}" srcOrd="0" destOrd="0" presId="urn:microsoft.com/office/officeart/2005/8/layout/hierarchy1"/>
    <dgm:cxn modelId="{5FCDF3E5-29AD-491A-AEF4-125367AF00E0}" type="presParOf" srcId="{60BB64CD-8B0A-49C0-9847-0092B4E460A9}" destId="{F94A4ADA-81DA-4C77-B09A-D099F49B2C39}" srcOrd="0" destOrd="0" presId="urn:microsoft.com/office/officeart/2005/8/layout/hierarchy1"/>
    <dgm:cxn modelId="{8037FDD1-48F9-40C8-9E37-8215591E3E7D}" type="presParOf" srcId="{F94A4ADA-81DA-4C77-B09A-D099F49B2C39}" destId="{56E70AB4-49EB-45A1-ADC6-F9FB00BA5787}" srcOrd="0" destOrd="0" presId="urn:microsoft.com/office/officeart/2005/8/layout/hierarchy1"/>
    <dgm:cxn modelId="{3C564340-F240-4BB1-A0B2-D053AB0DB64D}" type="presParOf" srcId="{F94A4ADA-81DA-4C77-B09A-D099F49B2C39}" destId="{DA343FD1-2E4D-45A0-9A9F-BDC97B588BE4}" srcOrd="1" destOrd="0" presId="urn:microsoft.com/office/officeart/2005/8/layout/hierarchy1"/>
    <dgm:cxn modelId="{1F5E8415-499E-4891-BCB2-663EF4752EDC}" type="presParOf" srcId="{60BB64CD-8B0A-49C0-9847-0092B4E460A9}" destId="{F52DAFD0-EC05-4B89-B631-CF72B7D419A3}" srcOrd="1" destOrd="0" presId="urn:microsoft.com/office/officeart/2005/8/layout/hierarchy1"/>
    <dgm:cxn modelId="{BD23F4F0-94C1-4CAA-9A54-BC7D29CBF3E9}" type="presParOf" srcId="{C77D982C-F69A-4C63-B4B1-EC7206B32AA2}" destId="{8033CAD2-95F0-44FD-84E8-8B2934176481}" srcOrd="1" destOrd="0" presId="urn:microsoft.com/office/officeart/2005/8/layout/hierarchy1"/>
    <dgm:cxn modelId="{C8B40E93-C975-49E1-82DB-F075BF0A7F86}" type="presParOf" srcId="{8033CAD2-95F0-44FD-84E8-8B2934176481}" destId="{82F73D49-94BF-486B-98BE-B7005C8C6197}" srcOrd="0" destOrd="0" presId="urn:microsoft.com/office/officeart/2005/8/layout/hierarchy1"/>
    <dgm:cxn modelId="{3D69FD9E-67C8-4D94-8D20-3FFF37913201}" type="presParOf" srcId="{82F73D49-94BF-486B-98BE-B7005C8C6197}" destId="{AF1DB554-5C5B-4F3F-A032-3E0384D8755D}" srcOrd="0" destOrd="0" presId="urn:microsoft.com/office/officeart/2005/8/layout/hierarchy1"/>
    <dgm:cxn modelId="{2D71E51D-D9B6-4F63-A736-F38F7B5576E4}" type="presParOf" srcId="{82F73D49-94BF-486B-98BE-B7005C8C6197}" destId="{D61B97E3-6B0D-42B5-88D2-37C2A5D3A255}" srcOrd="1" destOrd="0" presId="urn:microsoft.com/office/officeart/2005/8/layout/hierarchy1"/>
    <dgm:cxn modelId="{FC408D50-61B2-43D2-A533-4BBB059EF40D}" type="presParOf" srcId="{8033CAD2-95F0-44FD-84E8-8B2934176481}" destId="{3CCC99A0-9738-40D4-907F-76A28882CB56}" srcOrd="1" destOrd="0" presId="urn:microsoft.com/office/officeart/2005/8/layout/hierarchy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53C3E1A-A71E-43F3-B825-80A34B3DF3AF}">
      <dsp:nvSpPr>
        <dsp:cNvPr id="0" name=""/>
        <dsp:cNvSpPr/>
      </dsp:nvSpPr>
      <dsp:spPr>
        <a:xfrm>
          <a:off x="2035895" y="100335"/>
          <a:ext cx="1816012" cy="1089607"/>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a:solidFill>
                <a:srgbClr val="FF0000"/>
              </a:solidFill>
              <a:latin typeface="Arial" panose="020B0604020202020204" pitchFamily="34" charset="0"/>
              <a:cs typeface="Arial" panose="020B0604020202020204" pitchFamily="34" charset="0"/>
            </a:rPr>
            <a:t>HBV </a:t>
          </a:r>
          <a:r>
            <a:rPr lang="en-US" sz="1600" kern="1200" dirty="0" err="1">
              <a:solidFill>
                <a:srgbClr val="FF0000"/>
              </a:solidFill>
              <a:latin typeface="Arial" panose="020B0604020202020204" pitchFamily="34" charset="0"/>
              <a:cs typeface="Arial" panose="020B0604020202020204" pitchFamily="34" charset="0"/>
            </a:rPr>
            <a:t>là</a:t>
          </a:r>
          <a:r>
            <a:rPr lang="en-US" sz="1600" kern="1200" dirty="0">
              <a:solidFill>
                <a:srgbClr val="FF0000"/>
              </a:solidFill>
              <a:latin typeface="Arial" panose="020B0604020202020204" pitchFamily="34" charset="0"/>
              <a:cs typeface="Arial" panose="020B0604020202020204" pitchFamily="34" charset="0"/>
            </a:rPr>
            <a:t> </a:t>
          </a:r>
          <a:r>
            <a:rPr lang="en-US" sz="1600" kern="1200" dirty="0" err="1">
              <a:solidFill>
                <a:srgbClr val="FF0000"/>
              </a:solidFill>
              <a:latin typeface="Arial" panose="020B0604020202020204" pitchFamily="34" charset="0"/>
              <a:cs typeface="Arial" panose="020B0604020202020204" pitchFamily="34" charset="0"/>
            </a:rPr>
            <a:t>viết</a:t>
          </a:r>
          <a:r>
            <a:rPr lang="en-US" sz="1600" kern="1200" dirty="0">
              <a:solidFill>
                <a:srgbClr val="FF0000"/>
              </a:solidFill>
              <a:latin typeface="Arial" panose="020B0604020202020204" pitchFamily="34" charset="0"/>
              <a:cs typeface="Arial" panose="020B0604020202020204" pitchFamily="34" charset="0"/>
            </a:rPr>
            <a:t> </a:t>
          </a:r>
          <a:r>
            <a:rPr lang="en-US" sz="1600" kern="1200" dirty="0" err="1">
              <a:solidFill>
                <a:srgbClr val="FF0000"/>
              </a:solidFill>
              <a:latin typeface="Arial" panose="020B0604020202020204" pitchFamily="34" charset="0"/>
              <a:cs typeface="Arial" panose="020B0604020202020204" pitchFamily="34" charset="0"/>
            </a:rPr>
            <a:t>tắt</a:t>
          </a:r>
          <a:r>
            <a:rPr lang="en-US" sz="1600" kern="1200" dirty="0">
              <a:solidFill>
                <a:srgbClr val="FF0000"/>
              </a:solidFill>
              <a:latin typeface="Arial" panose="020B0604020202020204" pitchFamily="34" charset="0"/>
              <a:cs typeface="Arial" panose="020B0604020202020204" pitchFamily="34" charset="0"/>
            </a:rPr>
            <a:t> </a:t>
          </a:r>
          <a:r>
            <a:rPr lang="en-US" sz="1600" kern="1200" dirty="0" err="1">
              <a:solidFill>
                <a:srgbClr val="FF0000"/>
              </a:solidFill>
              <a:latin typeface="Arial" panose="020B0604020202020204" pitchFamily="34" charset="0"/>
              <a:cs typeface="Arial" panose="020B0604020202020204" pitchFamily="34" charset="0"/>
            </a:rPr>
            <a:t>của</a:t>
          </a:r>
          <a:r>
            <a:rPr lang="en-US" sz="1600" kern="1200" dirty="0">
              <a:solidFill>
                <a:srgbClr val="FF0000"/>
              </a:solidFill>
              <a:latin typeface="Arial" panose="020B0604020202020204" pitchFamily="34" charset="0"/>
              <a:cs typeface="Arial" panose="020B0604020202020204" pitchFamily="34" charset="0"/>
            </a:rPr>
            <a:t> Hepatitis B Virus (</a:t>
          </a:r>
          <a:r>
            <a:rPr lang="en-US" sz="1600" kern="1200" dirty="0" err="1">
              <a:solidFill>
                <a:srgbClr val="FF0000"/>
              </a:solidFill>
              <a:latin typeface="Arial" panose="020B0604020202020204" pitchFamily="34" charset="0"/>
              <a:cs typeface="Arial" panose="020B0604020202020204" pitchFamily="34" charset="0"/>
            </a:rPr>
            <a:t>Viêm</a:t>
          </a:r>
          <a:r>
            <a:rPr lang="en-US" sz="1600" kern="1200" dirty="0">
              <a:solidFill>
                <a:srgbClr val="FF0000"/>
              </a:solidFill>
              <a:latin typeface="Arial" panose="020B0604020202020204" pitchFamily="34" charset="0"/>
              <a:cs typeface="Arial" panose="020B0604020202020204" pitchFamily="34" charset="0"/>
            </a:rPr>
            <a:t> </a:t>
          </a:r>
          <a:r>
            <a:rPr lang="en-US" sz="1600" kern="1200" dirty="0" err="1">
              <a:solidFill>
                <a:srgbClr val="FF0000"/>
              </a:solidFill>
              <a:latin typeface="Arial" panose="020B0604020202020204" pitchFamily="34" charset="0"/>
              <a:cs typeface="Arial" panose="020B0604020202020204" pitchFamily="34" charset="0"/>
            </a:rPr>
            <a:t>gian</a:t>
          </a:r>
          <a:r>
            <a:rPr lang="en-US" sz="1600" kern="1200" dirty="0">
              <a:solidFill>
                <a:srgbClr val="FF0000"/>
              </a:solidFill>
              <a:latin typeface="Arial" panose="020B0604020202020204" pitchFamily="34" charset="0"/>
              <a:cs typeface="Arial" panose="020B0604020202020204" pitchFamily="34" charset="0"/>
            </a:rPr>
            <a:t> </a:t>
          </a:r>
          <a:r>
            <a:rPr lang="en-US" sz="1600" kern="1200" dirty="0" err="1">
              <a:solidFill>
                <a:srgbClr val="FF0000"/>
              </a:solidFill>
              <a:latin typeface="Arial" panose="020B0604020202020204" pitchFamily="34" charset="0"/>
              <a:cs typeface="Arial" panose="020B0604020202020204" pitchFamily="34" charset="0"/>
            </a:rPr>
            <a:t>siêu</a:t>
          </a:r>
          <a:r>
            <a:rPr lang="en-US" sz="1600" kern="1200" dirty="0">
              <a:solidFill>
                <a:srgbClr val="FF0000"/>
              </a:solidFill>
              <a:latin typeface="Arial" panose="020B0604020202020204" pitchFamily="34" charset="0"/>
              <a:cs typeface="Arial" panose="020B0604020202020204" pitchFamily="34" charset="0"/>
            </a:rPr>
            <a:t> vi B)</a:t>
          </a:r>
        </a:p>
      </dsp:txBody>
      <dsp:txXfrm>
        <a:off x="2035895" y="100335"/>
        <a:ext cx="1816012" cy="1089607"/>
      </dsp:txXfrm>
    </dsp:sp>
    <dsp:sp modelId="{B7FB6BAC-131C-4F3C-9D3E-D150EE9A2D4A}">
      <dsp:nvSpPr>
        <dsp:cNvPr id="0" name=""/>
        <dsp:cNvSpPr/>
      </dsp:nvSpPr>
      <dsp:spPr>
        <a:xfrm>
          <a:off x="0" y="83914"/>
          <a:ext cx="1816012" cy="1089607"/>
        </a:xfrm>
        <a:prstGeom prst="rect">
          <a:avLst/>
        </a:prstGeom>
        <a:gradFill rotWithShape="0">
          <a:gsLst>
            <a:gs pos="0">
              <a:schemeClr val="accent2">
                <a:hueOff val="-2429974"/>
                <a:satOff val="-5747"/>
                <a:lumOff val="1895"/>
                <a:alphaOff val="0"/>
                <a:shade val="51000"/>
                <a:satMod val="130000"/>
              </a:schemeClr>
            </a:gs>
            <a:gs pos="80000">
              <a:schemeClr val="accent2">
                <a:hueOff val="-2429974"/>
                <a:satOff val="-5747"/>
                <a:lumOff val="1895"/>
                <a:alphaOff val="0"/>
                <a:shade val="93000"/>
                <a:satMod val="130000"/>
              </a:schemeClr>
            </a:gs>
            <a:gs pos="100000">
              <a:schemeClr val="accent2">
                <a:hueOff val="-2429974"/>
                <a:satOff val="-5747"/>
                <a:lumOff val="189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err="1">
              <a:solidFill>
                <a:srgbClr val="FF0000"/>
              </a:solidFill>
              <a:latin typeface="Arial" panose="020B0604020202020204" pitchFamily="34" charset="0"/>
              <a:cs typeface="Arial" panose="020B0604020202020204" pitchFamily="34" charset="0"/>
            </a:rPr>
            <a:t>Viêm</a:t>
          </a:r>
          <a:r>
            <a:rPr lang="en-US" sz="1600" kern="1200" dirty="0">
              <a:solidFill>
                <a:srgbClr val="FF0000"/>
              </a:solidFill>
              <a:latin typeface="Arial" panose="020B0604020202020204" pitchFamily="34" charset="0"/>
              <a:cs typeface="Arial" panose="020B0604020202020204" pitchFamily="34" charset="0"/>
            </a:rPr>
            <a:t> </a:t>
          </a:r>
          <a:r>
            <a:rPr lang="en-US" sz="1600" kern="1200" dirty="0" err="1">
              <a:solidFill>
                <a:srgbClr val="FF0000"/>
              </a:solidFill>
              <a:latin typeface="Arial" panose="020B0604020202020204" pitchFamily="34" charset="0"/>
              <a:cs typeface="Arial" panose="020B0604020202020204" pitchFamily="34" charset="0"/>
            </a:rPr>
            <a:t>gan</a:t>
          </a:r>
          <a:r>
            <a:rPr lang="en-US" sz="1600" kern="1200" dirty="0">
              <a:solidFill>
                <a:srgbClr val="FF0000"/>
              </a:solidFill>
              <a:latin typeface="Arial" panose="020B0604020202020204" pitchFamily="34" charset="0"/>
              <a:cs typeface="Arial" panose="020B0604020202020204" pitchFamily="34" charset="0"/>
            </a:rPr>
            <a:t> </a:t>
          </a:r>
          <a:r>
            <a:rPr lang="en-US" sz="1600" kern="1200" dirty="0" err="1">
              <a:solidFill>
                <a:srgbClr val="FF0000"/>
              </a:solidFill>
              <a:latin typeface="Arial" panose="020B0604020202020204" pitchFamily="34" charset="0"/>
              <a:cs typeface="Arial" panose="020B0604020202020204" pitchFamily="34" charset="0"/>
            </a:rPr>
            <a:t>về</a:t>
          </a:r>
          <a:r>
            <a:rPr lang="en-US" sz="1600" kern="1200" dirty="0">
              <a:solidFill>
                <a:srgbClr val="FF0000"/>
              </a:solidFill>
              <a:latin typeface="Arial" panose="020B0604020202020204" pitchFamily="34" charset="0"/>
              <a:cs typeface="Arial" panose="020B0604020202020204" pitchFamily="34" charset="0"/>
            </a:rPr>
            <a:t> </a:t>
          </a:r>
          <a:r>
            <a:rPr lang="en-US" sz="1600" kern="1200" dirty="0" err="1">
              <a:solidFill>
                <a:srgbClr val="FF0000"/>
              </a:solidFill>
              <a:latin typeface="Arial" panose="020B0604020202020204" pitchFamily="34" charset="0"/>
              <a:cs typeface="Arial" panose="020B0604020202020204" pitchFamily="34" charset="0"/>
            </a:rPr>
            <a:t>cơ</a:t>
          </a:r>
          <a:r>
            <a:rPr lang="en-US" sz="1600" kern="1200" dirty="0">
              <a:solidFill>
                <a:srgbClr val="FF0000"/>
              </a:solidFill>
              <a:latin typeface="Arial" panose="020B0604020202020204" pitchFamily="34" charset="0"/>
              <a:cs typeface="Arial" panose="020B0604020202020204" pitchFamily="34" charset="0"/>
            </a:rPr>
            <a:t> </a:t>
          </a:r>
          <a:r>
            <a:rPr lang="en-US" sz="1600" kern="1200" dirty="0" err="1">
              <a:solidFill>
                <a:srgbClr val="FF0000"/>
              </a:solidFill>
              <a:latin typeface="Arial" panose="020B0604020202020204" pitchFamily="34" charset="0"/>
              <a:cs typeface="Arial" panose="020B0604020202020204" pitchFamily="34" charset="0"/>
            </a:rPr>
            <a:t>bản</a:t>
          </a:r>
          <a:r>
            <a:rPr lang="en-US" sz="1600" kern="1200" dirty="0">
              <a:solidFill>
                <a:srgbClr val="FF0000"/>
              </a:solidFill>
              <a:latin typeface="Arial" panose="020B0604020202020204" pitchFamily="34" charset="0"/>
              <a:cs typeface="Arial" panose="020B0604020202020204" pitchFamily="34" charset="0"/>
            </a:rPr>
            <a:t> </a:t>
          </a:r>
          <a:r>
            <a:rPr lang="en-US" sz="1600" kern="1200" dirty="0" err="1">
              <a:solidFill>
                <a:srgbClr val="FF0000"/>
              </a:solidFill>
              <a:latin typeface="Arial" panose="020B0604020202020204" pitchFamily="34" charset="0"/>
              <a:cs typeface="Arial" panose="020B0604020202020204" pitchFamily="34" charset="0"/>
            </a:rPr>
            <a:t>là</a:t>
          </a:r>
          <a:r>
            <a:rPr lang="en-US" sz="1600" kern="1200" dirty="0">
              <a:solidFill>
                <a:srgbClr val="FF0000"/>
              </a:solidFill>
              <a:latin typeface="Arial" panose="020B0604020202020204" pitchFamily="34" charset="0"/>
              <a:cs typeface="Arial" panose="020B0604020202020204" pitchFamily="34" charset="0"/>
            </a:rPr>
            <a:t> “</a:t>
          </a:r>
          <a:r>
            <a:rPr lang="en-US" sz="1600" kern="1200" dirty="0" err="1">
              <a:solidFill>
                <a:srgbClr val="FF0000"/>
              </a:solidFill>
              <a:latin typeface="Arial" panose="020B0604020202020204" pitchFamily="34" charset="0"/>
              <a:cs typeface="Arial" panose="020B0604020202020204" pitchFamily="34" charset="0"/>
            </a:rPr>
            <a:t>gan</a:t>
          </a:r>
          <a:r>
            <a:rPr lang="en-US" sz="1600" kern="1200" dirty="0">
              <a:solidFill>
                <a:srgbClr val="FF0000"/>
              </a:solidFill>
              <a:latin typeface="Arial" panose="020B0604020202020204" pitchFamily="34" charset="0"/>
              <a:cs typeface="Arial" panose="020B0604020202020204" pitchFamily="34" charset="0"/>
            </a:rPr>
            <a:t> </a:t>
          </a:r>
          <a:r>
            <a:rPr lang="en-US" sz="1600" kern="1200" dirty="0" err="1">
              <a:solidFill>
                <a:srgbClr val="FF0000"/>
              </a:solidFill>
              <a:latin typeface="Arial" panose="020B0604020202020204" pitchFamily="34" charset="0"/>
              <a:cs typeface="Arial" panose="020B0604020202020204" pitchFamily="34" charset="0"/>
            </a:rPr>
            <a:t>bị</a:t>
          </a:r>
          <a:r>
            <a:rPr lang="en-US" sz="1600" kern="1200" dirty="0">
              <a:solidFill>
                <a:srgbClr val="FF0000"/>
              </a:solidFill>
              <a:latin typeface="Arial" panose="020B0604020202020204" pitchFamily="34" charset="0"/>
              <a:cs typeface="Arial" panose="020B0604020202020204" pitchFamily="34" charset="0"/>
            </a:rPr>
            <a:t> </a:t>
          </a:r>
          <a:r>
            <a:rPr lang="en-US" sz="1600" kern="1200" dirty="0" err="1">
              <a:solidFill>
                <a:srgbClr val="FF0000"/>
              </a:solidFill>
              <a:latin typeface="Arial" panose="020B0604020202020204" pitchFamily="34" charset="0"/>
              <a:cs typeface="Arial" panose="020B0604020202020204" pitchFamily="34" charset="0"/>
            </a:rPr>
            <a:t>sưng</a:t>
          </a:r>
          <a:r>
            <a:rPr lang="en-US" sz="1600" kern="1200" dirty="0">
              <a:solidFill>
                <a:srgbClr val="FF0000"/>
              </a:solidFill>
              <a:latin typeface="Arial" panose="020B0604020202020204" pitchFamily="34" charset="0"/>
              <a:cs typeface="Arial" panose="020B0604020202020204" pitchFamily="34" charset="0"/>
            </a:rPr>
            <a:t> </a:t>
          </a:r>
          <a:r>
            <a:rPr lang="en-US" sz="1600" kern="1200" dirty="0" err="1">
              <a:solidFill>
                <a:srgbClr val="FF0000"/>
              </a:solidFill>
              <a:latin typeface="Arial" panose="020B0604020202020204" pitchFamily="34" charset="0"/>
              <a:cs typeface="Arial" panose="020B0604020202020204" pitchFamily="34" charset="0"/>
            </a:rPr>
            <a:t>phù</a:t>
          </a:r>
          <a:r>
            <a:rPr lang="en-US" sz="1600" kern="1200" dirty="0">
              <a:solidFill>
                <a:srgbClr val="FF0000"/>
              </a:solidFill>
              <a:latin typeface="Arial" panose="020B0604020202020204" pitchFamily="34" charset="0"/>
              <a:cs typeface="Arial" panose="020B0604020202020204" pitchFamily="34" charset="0"/>
            </a:rPr>
            <a:t>” </a:t>
          </a:r>
        </a:p>
      </dsp:txBody>
      <dsp:txXfrm>
        <a:off x="0" y="83914"/>
        <a:ext cx="1816012" cy="1089607"/>
      </dsp:txXfrm>
    </dsp:sp>
    <dsp:sp modelId="{505D5375-58C2-4A60-B27B-8104DFFA8597}">
      <dsp:nvSpPr>
        <dsp:cNvPr id="0" name=""/>
        <dsp:cNvSpPr/>
      </dsp:nvSpPr>
      <dsp:spPr>
        <a:xfrm>
          <a:off x="3997515" y="76200"/>
          <a:ext cx="1816012" cy="1089607"/>
        </a:xfrm>
        <a:prstGeom prst="rect">
          <a:avLst/>
        </a:prstGeom>
        <a:gradFill rotWithShape="0">
          <a:gsLst>
            <a:gs pos="0">
              <a:schemeClr val="accent2">
                <a:hueOff val="-4859948"/>
                <a:satOff val="-11494"/>
                <a:lumOff val="3791"/>
                <a:alphaOff val="0"/>
                <a:shade val="51000"/>
                <a:satMod val="130000"/>
              </a:schemeClr>
            </a:gs>
            <a:gs pos="80000">
              <a:schemeClr val="accent2">
                <a:hueOff val="-4859948"/>
                <a:satOff val="-11494"/>
                <a:lumOff val="3791"/>
                <a:alphaOff val="0"/>
                <a:shade val="93000"/>
                <a:satMod val="130000"/>
              </a:schemeClr>
            </a:gs>
            <a:gs pos="100000">
              <a:schemeClr val="accent2">
                <a:hueOff val="-4859948"/>
                <a:satOff val="-11494"/>
                <a:lumOff val="379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a:solidFill>
                <a:srgbClr val="FF0000"/>
              </a:solidFill>
              <a:latin typeface="Arial" panose="020B0604020202020204" pitchFamily="34" charset="0"/>
              <a:cs typeface="Arial" panose="020B0604020202020204" pitchFamily="34" charset="0"/>
            </a:rPr>
            <a:t>HBV </a:t>
          </a:r>
          <a:r>
            <a:rPr lang="en-US" sz="1600" kern="1200" dirty="0" err="1">
              <a:solidFill>
                <a:srgbClr val="FF0000"/>
              </a:solidFill>
              <a:latin typeface="Arial" panose="020B0604020202020204" pitchFamily="34" charset="0"/>
              <a:cs typeface="Arial" panose="020B0604020202020204" pitchFamily="34" charset="0"/>
            </a:rPr>
            <a:t>là</a:t>
          </a:r>
          <a:r>
            <a:rPr lang="en-US" sz="1600" kern="1200" dirty="0">
              <a:solidFill>
                <a:srgbClr val="FF0000"/>
              </a:solidFill>
              <a:latin typeface="Arial" panose="020B0604020202020204" pitchFamily="34" charset="0"/>
              <a:cs typeface="Arial" panose="020B0604020202020204" pitchFamily="34" charset="0"/>
            </a:rPr>
            <a:t> </a:t>
          </a:r>
          <a:r>
            <a:rPr lang="en-US" sz="1600" kern="1200" dirty="0" err="1">
              <a:solidFill>
                <a:srgbClr val="FF0000"/>
              </a:solidFill>
              <a:latin typeface="Arial" panose="020B0604020202020204" pitchFamily="34" charset="0"/>
              <a:cs typeface="Arial" panose="020B0604020202020204" pitchFamily="34" charset="0"/>
            </a:rPr>
            <a:t>một</a:t>
          </a:r>
          <a:r>
            <a:rPr lang="en-US" sz="1600" kern="1200" dirty="0">
              <a:solidFill>
                <a:srgbClr val="FF0000"/>
              </a:solidFill>
              <a:latin typeface="Arial" panose="020B0604020202020204" pitchFamily="34" charset="0"/>
              <a:cs typeface="Arial" panose="020B0604020202020204" pitchFamily="34" charset="0"/>
            </a:rPr>
            <a:t> </a:t>
          </a:r>
          <a:r>
            <a:rPr lang="en-US" sz="1600" kern="1200" dirty="0" err="1">
              <a:solidFill>
                <a:srgbClr val="FF0000"/>
              </a:solidFill>
              <a:latin typeface="Arial" panose="020B0604020202020204" pitchFamily="34" charset="0"/>
              <a:cs typeface="Arial" panose="020B0604020202020204" pitchFamily="34" charset="0"/>
            </a:rPr>
            <a:t>loại</a:t>
          </a:r>
          <a:r>
            <a:rPr lang="en-US" sz="1600" kern="1200" dirty="0">
              <a:solidFill>
                <a:srgbClr val="FF0000"/>
              </a:solidFill>
              <a:latin typeface="Arial" panose="020B0604020202020204" pitchFamily="34" charset="0"/>
              <a:cs typeface="Arial" panose="020B0604020202020204" pitchFamily="34" charset="0"/>
            </a:rPr>
            <a:t> virus </a:t>
          </a:r>
          <a:r>
            <a:rPr lang="en-US" sz="1600" kern="1200" dirty="0" err="1">
              <a:solidFill>
                <a:srgbClr val="FF0000"/>
              </a:solidFill>
              <a:latin typeface="Arial" panose="020B0604020202020204" pitchFamily="34" charset="0"/>
              <a:cs typeface="Arial" panose="020B0604020202020204" pitchFamily="34" charset="0"/>
            </a:rPr>
            <a:t>gây</a:t>
          </a:r>
          <a:r>
            <a:rPr lang="en-US" sz="1600" kern="1200" dirty="0">
              <a:solidFill>
                <a:srgbClr val="FF0000"/>
              </a:solidFill>
              <a:latin typeface="Arial" panose="020B0604020202020204" pitchFamily="34" charset="0"/>
              <a:cs typeface="Arial" panose="020B0604020202020204" pitchFamily="34" charset="0"/>
            </a:rPr>
            <a:t> </a:t>
          </a:r>
          <a:r>
            <a:rPr lang="en-US" sz="1600" kern="1200" dirty="0" err="1">
              <a:solidFill>
                <a:srgbClr val="FF0000"/>
              </a:solidFill>
              <a:latin typeface="Arial" panose="020B0604020202020204" pitchFamily="34" charset="0"/>
              <a:cs typeface="Arial" panose="020B0604020202020204" pitchFamily="34" charset="0"/>
            </a:rPr>
            <a:t>nhiễm</a:t>
          </a:r>
          <a:r>
            <a:rPr lang="en-US" sz="1600" kern="1200" dirty="0">
              <a:solidFill>
                <a:srgbClr val="FF0000"/>
              </a:solidFill>
              <a:latin typeface="Arial" panose="020B0604020202020204" pitchFamily="34" charset="0"/>
              <a:cs typeface="Arial" panose="020B0604020202020204" pitchFamily="34" charset="0"/>
            </a:rPr>
            <a:t> </a:t>
          </a:r>
          <a:r>
            <a:rPr lang="en-US" sz="1600" kern="1200" dirty="0" err="1">
              <a:solidFill>
                <a:srgbClr val="FF0000"/>
              </a:solidFill>
              <a:latin typeface="Arial" panose="020B0604020202020204" pitchFamily="34" charset="0"/>
              <a:cs typeface="Arial" panose="020B0604020202020204" pitchFamily="34" charset="0"/>
            </a:rPr>
            <a:t>trùng</a:t>
          </a:r>
          <a:r>
            <a:rPr lang="en-US" sz="1600" kern="1200" dirty="0">
              <a:solidFill>
                <a:srgbClr val="FF0000"/>
              </a:solidFill>
              <a:latin typeface="Arial" panose="020B0604020202020204" pitchFamily="34" charset="0"/>
              <a:cs typeface="Arial" panose="020B0604020202020204" pitchFamily="34" charset="0"/>
            </a:rPr>
            <a:t> </a:t>
          </a:r>
          <a:r>
            <a:rPr lang="en-US" sz="1600" kern="1200" dirty="0" err="1">
              <a:solidFill>
                <a:srgbClr val="FF0000"/>
              </a:solidFill>
              <a:latin typeface="Arial" panose="020B0604020202020204" pitchFamily="34" charset="0"/>
              <a:cs typeface="Arial" panose="020B0604020202020204" pitchFamily="34" charset="0"/>
            </a:rPr>
            <a:t>gan</a:t>
          </a:r>
          <a:endParaRPr lang="en-US" sz="1600" kern="1200" dirty="0">
            <a:solidFill>
              <a:srgbClr val="FF0000"/>
            </a:solidFill>
            <a:latin typeface="Arial" panose="020B0604020202020204" pitchFamily="34" charset="0"/>
            <a:cs typeface="Arial" panose="020B0604020202020204" pitchFamily="34" charset="0"/>
          </a:endParaRPr>
        </a:p>
      </dsp:txBody>
      <dsp:txXfrm>
        <a:off x="3997515" y="76200"/>
        <a:ext cx="1816012" cy="1089607"/>
      </dsp:txXfrm>
    </dsp:sp>
    <dsp:sp modelId="{D844B8DD-968F-442F-A4A1-86E798E9DD34}">
      <dsp:nvSpPr>
        <dsp:cNvPr id="0" name=""/>
        <dsp:cNvSpPr/>
      </dsp:nvSpPr>
      <dsp:spPr>
        <a:xfrm>
          <a:off x="5995128" y="76200"/>
          <a:ext cx="1816012" cy="1089607"/>
        </a:xfrm>
        <a:prstGeom prst="rect">
          <a:avLst/>
        </a:prstGeom>
        <a:gradFill rotWithShape="0">
          <a:gsLst>
            <a:gs pos="0">
              <a:schemeClr val="accent2">
                <a:hueOff val="-7289922"/>
                <a:satOff val="-17241"/>
                <a:lumOff val="5686"/>
                <a:alphaOff val="0"/>
                <a:shade val="51000"/>
                <a:satMod val="130000"/>
              </a:schemeClr>
            </a:gs>
            <a:gs pos="80000">
              <a:schemeClr val="accent2">
                <a:hueOff val="-7289922"/>
                <a:satOff val="-17241"/>
                <a:lumOff val="5686"/>
                <a:alphaOff val="0"/>
                <a:shade val="93000"/>
                <a:satMod val="130000"/>
              </a:schemeClr>
            </a:gs>
            <a:gs pos="100000">
              <a:schemeClr val="accent2">
                <a:hueOff val="-7289922"/>
                <a:satOff val="-17241"/>
                <a:lumOff val="568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vi-VN" sz="1600" kern="1200" dirty="0">
              <a:solidFill>
                <a:srgbClr val="FF0000"/>
              </a:solidFill>
            </a:rPr>
            <a:t>Chủ yếu lây truyền qua máu, qua quan hệ tình dục và từ mẹ sang con</a:t>
          </a:r>
          <a:endParaRPr lang="en-US" sz="1600" kern="1200" dirty="0">
            <a:solidFill>
              <a:srgbClr val="FF0000"/>
            </a:solidFill>
          </a:endParaRPr>
        </a:p>
      </dsp:txBody>
      <dsp:txXfrm>
        <a:off x="5995128" y="76200"/>
        <a:ext cx="1816012" cy="1089607"/>
      </dsp:txXfrm>
    </dsp:sp>
    <dsp:sp modelId="{785C7043-EC4E-42D4-BF58-616E8110F27F}">
      <dsp:nvSpPr>
        <dsp:cNvPr id="0" name=""/>
        <dsp:cNvSpPr/>
      </dsp:nvSpPr>
      <dsp:spPr>
        <a:xfrm>
          <a:off x="345833" y="1812992"/>
          <a:ext cx="1816012" cy="1089607"/>
        </a:xfrm>
        <a:prstGeom prst="rect">
          <a:avLst/>
        </a:prstGeom>
        <a:gradFill rotWithShape="0">
          <a:gsLst>
            <a:gs pos="0">
              <a:schemeClr val="accent2">
                <a:hueOff val="-9719897"/>
                <a:satOff val="-22988"/>
                <a:lumOff val="7581"/>
                <a:alphaOff val="0"/>
                <a:shade val="51000"/>
                <a:satMod val="130000"/>
              </a:schemeClr>
            </a:gs>
            <a:gs pos="80000">
              <a:schemeClr val="accent2">
                <a:hueOff val="-9719897"/>
                <a:satOff val="-22988"/>
                <a:lumOff val="7581"/>
                <a:alphaOff val="0"/>
                <a:shade val="93000"/>
                <a:satMod val="130000"/>
              </a:schemeClr>
            </a:gs>
            <a:gs pos="100000">
              <a:schemeClr val="accent2">
                <a:hueOff val="-9719897"/>
                <a:satOff val="-22988"/>
                <a:lumOff val="758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vi-VN" sz="1600" kern="1200" dirty="0">
              <a:solidFill>
                <a:srgbClr val="FF0000"/>
              </a:solidFill>
            </a:rPr>
            <a:t>Có vắc-xin, nhưng vẫn chưa có thuốc điều trị đặc hiệu</a:t>
          </a:r>
          <a:endParaRPr lang="en-US" sz="1600" kern="1200" dirty="0">
            <a:solidFill>
              <a:srgbClr val="FF0000"/>
            </a:solidFill>
          </a:endParaRPr>
        </a:p>
      </dsp:txBody>
      <dsp:txXfrm>
        <a:off x="345833" y="1812992"/>
        <a:ext cx="1816012" cy="1089607"/>
      </dsp:txXfrm>
    </dsp:sp>
    <dsp:sp modelId="{E04590F0-FCB8-48E5-91BB-643C5253EFCE}">
      <dsp:nvSpPr>
        <dsp:cNvPr id="0" name=""/>
        <dsp:cNvSpPr/>
      </dsp:nvSpPr>
      <dsp:spPr>
        <a:xfrm>
          <a:off x="2343446" y="1812992"/>
          <a:ext cx="1816012" cy="1089607"/>
        </a:xfrm>
        <a:prstGeom prst="rect">
          <a:avLst/>
        </a:prstGeom>
        <a:gradFill rotWithShape="0">
          <a:gsLst>
            <a:gs pos="0">
              <a:schemeClr val="accent2">
                <a:hueOff val="-12149870"/>
                <a:satOff val="-28735"/>
                <a:lumOff val="9477"/>
                <a:alphaOff val="0"/>
                <a:shade val="51000"/>
                <a:satMod val="130000"/>
              </a:schemeClr>
            </a:gs>
            <a:gs pos="80000">
              <a:schemeClr val="accent2">
                <a:hueOff val="-12149870"/>
                <a:satOff val="-28735"/>
                <a:lumOff val="9477"/>
                <a:alphaOff val="0"/>
                <a:shade val="93000"/>
                <a:satMod val="130000"/>
              </a:schemeClr>
            </a:gs>
            <a:gs pos="100000">
              <a:schemeClr val="accent2">
                <a:hueOff val="-12149870"/>
                <a:satOff val="-28735"/>
                <a:lumOff val="947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err="1">
              <a:solidFill>
                <a:srgbClr val="FF0000"/>
              </a:solidFill>
              <a:latin typeface="Arial" panose="020B0604020202020204" pitchFamily="34" charset="0"/>
              <a:cs typeface="Arial" panose="020B0604020202020204" pitchFamily="34" charset="0"/>
            </a:rPr>
            <a:t>Có</a:t>
          </a:r>
          <a:r>
            <a:rPr lang="en-US" sz="1600" kern="1200" dirty="0">
              <a:solidFill>
                <a:srgbClr val="FF0000"/>
              </a:solidFill>
              <a:latin typeface="Arial" panose="020B0604020202020204" pitchFamily="34" charset="0"/>
              <a:cs typeface="Arial" panose="020B0604020202020204" pitchFamily="34" charset="0"/>
            </a:rPr>
            <a:t> </a:t>
          </a:r>
          <a:r>
            <a:rPr lang="en-US" sz="1600" kern="1200" dirty="0" err="1">
              <a:solidFill>
                <a:srgbClr val="FF0000"/>
              </a:solidFill>
              <a:latin typeface="Arial" panose="020B0604020202020204" pitchFamily="34" charset="0"/>
              <a:cs typeface="Arial" panose="020B0604020202020204" pitchFamily="34" charset="0"/>
            </a:rPr>
            <a:t>thể</a:t>
          </a:r>
          <a:r>
            <a:rPr lang="en-US" sz="1600" kern="1200" dirty="0">
              <a:solidFill>
                <a:srgbClr val="FF0000"/>
              </a:solidFill>
              <a:latin typeface="Arial" panose="020B0604020202020204" pitchFamily="34" charset="0"/>
              <a:cs typeface="Arial" panose="020B0604020202020204" pitchFamily="34" charset="0"/>
            </a:rPr>
            <a:t> </a:t>
          </a:r>
          <a:r>
            <a:rPr lang="en-US" sz="1600" kern="1200" dirty="0" err="1">
              <a:solidFill>
                <a:srgbClr val="FF0000"/>
              </a:solidFill>
              <a:latin typeface="Arial" panose="020B0604020202020204" pitchFamily="34" charset="0"/>
              <a:cs typeface="Arial" panose="020B0604020202020204" pitchFamily="34" charset="0"/>
            </a:rPr>
            <a:t>sống</a:t>
          </a:r>
          <a:r>
            <a:rPr lang="en-US" sz="1600" kern="1200" dirty="0">
              <a:solidFill>
                <a:srgbClr val="FF0000"/>
              </a:solidFill>
              <a:latin typeface="Arial" panose="020B0604020202020204" pitchFamily="34" charset="0"/>
              <a:cs typeface="Arial" panose="020B0604020202020204" pitchFamily="34" charset="0"/>
            </a:rPr>
            <a:t> </a:t>
          </a:r>
          <a:r>
            <a:rPr lang="en-US" sz="1600" kern="1200" dirty="0" err="1">
              <a:solidFill>
                <a:srgbClr val="FF0000"/>
              </a:solidFill>
              <a:latin typeface="Arial" panose="020B0604020202020204" pitchFamily="34" charset="0"/>
              <a:cs typeface="Arial" panose="020B0604020202020204" pitchFamily="34" charset="0"/>
            </a:rPr>
            <a:t>ngoài</a:t>
          </a:r>
          <a:r>
            <a:rPr lang="en-US" sz="1600" kern="1200" dirty="0">
              <a:solidFill>
                <a:srgbClr val="FF0000"/>
              </a:solidFill>
              <a:latin typeface="Arial" panose="020B0604020202020204" pitchFamily="34" charset="0"/>
              <a:cs typeface="Arial" panose="020B0604020202020204" pitchFamily="34" charset="0"/>
            </a:rPr>
            <a:t> </a:t>
          </a:r>
          <a:r>
            <a:rPr lang="en-US" sz="1600" kern="1200" dirty="0" err="1">
              <a:solidFill>
                <a:srgbClr val="FF0000"/>
              </a:solidFill>
              <a:latin typeface="Arial" panose="020B0604020202020204" pitchFamily="34" charset="0"/>
              <a:cs typeface="Arial" panose="020B0604020202020204" pitchFamily="34" charset="0"/>
            </a:rPr>
            <a:t>cơ</a:t>
          </a:r>
          <a:r>
            <a:rPr lang="en-US" sz="1600" kern="1200" dirty="0">
              <a:solidFill>
                <a:srgbClr val="FF0000"/>
              </a:solidFill>
              <a:latin typeface="Arial" panose="020B0604020202020204" pitchFamily="34" charset="0"/>
              <a:cs typeface="Arial" panose="020B0604020202020204" pitchFamily="34" charset="0"/>
            </a:rPr>
            <a:t> </a:t>
          </a:r>
          <a:r>
            <a:rPr lang="en-US" sz="1600" kern="1200" dirty="0" err="1">
              <a:solidFill>
                <a:srgbClr val="FF0000"/>
              </a:solidFill>
              <a:latin typeface="Arial" panose="020B0604020202020204" pitchFamily="34" charset="0"/>
              <a:cs typeface="Arial" panose="020B0604020202020204" pitchFamily="34" charset="0"/>
            </a:rPr>
            <a:t>thể</a:t>
          </a:r>
          <a:r>
            <a:rPr lang="en-US" sz="1600" kern="1200" dirty="0">
              <a:solidFill>
                <a:srgbClr val="FF0000"/>
              </a:solidFill>
              <a:latin typeface="Arial" panose="020B0604020202020204" pitchFamily="34" charset="0"/>
              <a:cs typeface="Arial" panose="020B0604020202020204" pitchFamily="34" charset="0"/>
            </a:rPr>
            <a:t> </a:t>
          </a:r>
          <a:r>
            <a:rPr lang="en-US" sz="1600" kern="1200" dirty="0" err="1">
              <a:solidFill>
                <a:srgbClr val="FF0000"/>
              </a:solidFill>
              <a:latin typeface="Arial" panose="020B0604020202020204" pitchFamily="34" charset="0"/>
              <a:cs typeface="Arial" panose="020B0604020202020204" pitchFamily="34" charset="0"/>
            </a:rPr>
            <a:t>đến</a:t>
          </a:r>
          <a:r>
            <a:rPr lang="en-US" sz="1600" kern="1200" dirty="0">
              <a:solidFill>
                <a:srgbClr val="FF0000"/>
              </a:solidFill>
              <a:latin typeface="Arial" panose="020B0604020202020204" pitchFamily="34" charset="0"/>
              <a:cs typeface="Arial" panose="020B0604020202020204" pitchFamily="34" charset="0"/>
            </a:rPr>
            <a:t>  1  </a:t>
          </a:r>
          <a:r>
            <a:rPr lang="en-US" sz="1600" kern="1200" dirty="0" err="1">
              <a:solidFill>
                <a:srgbClr val="FF0000"/>
              </a:solidFill>
              <a:latin typeface="Arial" panose="020B0604020202020204" pitchFamily="34" charset="0"/>
              <a:cs typeface="Arial" panose="020B0604020202020204" pitchFamily="34" charset="0"/>
            </a:rPr>
            <a:t>tuần</a:t>
          </a:r>
          <a:r>
            <a:rPr lang="en-US" sz="1600" kern="1200" dirty="0">
              <a:solidFill>
                <a:srgbClr val="FF0000"/>
              </a:solidFill>
              <a:latin typeface="Arial" panose="020B0604020202020204" pitchFamily="34" charset="0"/>
              <a:cs typeface="Arial" panose="020B0604020202020204" pitchFamily="34" charset="0"/>
            </a:rPr>
            <a:t>!</a:t>
          </a:r>
        </a:p>
      </dsp:txBody>
      <dsp:txXfrm>
        <a:off x="2343446" y="1812992"/>
        <a:ext cx="1816012" cy="1089607"/>
      </dsp:txXfrm>
    </dsp:sp>
    <dsp:sp modelId="{A24F5150-F009-47CF-9579-5B39AF0F9FB1}">
      <dsp:nvSpPr>
        <dsp:cNvPr id="0" name=""/>
        <dsp:cNvSpPr/>
      </dsp:nvSpPr>
      <dsp:spPr>
        <a:xfrm>
          <a:off x="4341059" y="1347408"/>
          <a:ext cx="3126537" cy="2020774"/>
        </a:xfrm>
        <a:prstGeom prst="rect">
          <a:avLst/>
        </a:prstGeom>
        <a:gradFill rotWithShape="0">
          <a:gsLst>
            <a:gs pos="0">
              <a:schemeClr val="accent2">
                <a:hueOff val="-14579844"/>
                <a:satOff val="-34482"/>
                <a:lumOff val="11372"/>
                <a:alphaOff val="0"/>
                <a:shade val="51000"/>
                <a:satMod val="130000"/>
              </a:schemeClr>
            </a:gs>
            <a:gs pos="80000">
              <a:schemeClr val="accent2">
                <a:hueOff val="-14579844"/>
                <a:satOff val="-34482"/>
                <a:lumOff val="11372"/>
                <a:alphaOff val="0"/>
                <a:shade val="93000"/>
                <a:satMod val="130000"/>
              </a:schemeClr>
            </a:gs>
            <a:gs pos="100000">
              <a:schemeClr val="accent2">
                <a:hueOff val="-14579844"/>
                <a:satOff val="-34482"/>
                <a:lumOff val="1137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a:solidFill>
                <a:srgbClr val="FF0000"/>
              </a:solidFill>
            </a:rPr>
            <a:t>HBV </a:t>
          </a:r>
          <a:r>
            <a:rPr lang="en-US" sz="1600" kern="1200" dirty="0" err="1">
              <a:solidFill>
                <a:srgbClr val="FF0000"/>
              </a:solidFill>
            </a:rPr>
            <a:t>có</a:t>
          </a:r>
          <a:r>
            <a:rPr lang="en-US" sz="1600" kern="1200" dirty="0">
              <a:solidFill>
                <a:srgbClr val="FF0000"/>
              </a:solidFill>
            </a:rPr>
            <a:t> </a:t>
          </a:r>
          <a:r>
            <a:rPr lang="en-US" sz="1600" kern="1200" dirty="0" err="1">
              <a:solidFill>
                <a:srgbClr val="FF0000"/>
              </a:solidFill>
            </a:rPr>
            <a:t>thể</a:t>
          </a:r>
          <a:r>
            <a:rPr lang="en-US" sz="1600" kern="1200" dirty="0">
              <a:solidFill>
                <a:srgbClr val="FF0000"/>
              </a:solidFill>
            </a:rPr>
            <a:t> </a:t>
          </a:r>
          <a:r>
            <a:rPr lang="en-US" sz="1600" kern="1200" dirty="0" err="1">
              <a:solidFill>
                <a:srgbClr val="FF0000"/>
              </a:solidFill>
            </a:rPr>
            <a:t>gây</a:t>
          </a:r>
          <a:r>
            <a:rPr lang="en-US" sz="1600" kern="1200" dirty="0">
              <a:solidFill>
                <a:srgbClr val="FF0000"/>
              </a:solidFill>
            </a:rPr>
            <a:t>:</a:t>
          </a:r>
        </a:p>
        <a:p>
          <a:pPr marL="171450" lvl="1" indent="-171450" algn="l" defTabSz="711200">
            <a:lnSpc>
              <a:spcPct val="90000"/>
            </a:lnSpc>
            <a:spcBef>
              <a:spcPct val="0"/>
            </a:spcBef>
            <a:spcAft>
              <a:spcPct val="15000"/>
            </a:spcAft>
            <a:buChar char="••"/>
          </a:pPr>
          <a:r>
            <a:rPr lang="vi-VN" sz="1600" kern="1200" dirty="0">
              <a:solidFill>
                <a:srgbClr val="FF0000"/>
              </a:solidFill>
            </a:rPr>
            <a:t>xơ gan (sẹo gan từ nhẹ đến trung bình)</a:t>
          </a:r>
          <a:endParaRPr lang="en-US" sz="1600" kern="1200" dirty="0">
            <a:solidFill>
              <a:srgbClr val="FF0000"/>
            </a:solidFill>
          </a:endParaRPr>
        </a:p>
        <a:p>
          <a:pPr marL="171450" lvl="1" indent="-171450" algn="l" defTabSz="711200">
            <a:lnSpc>
              <a:spcPct val="90000"/>
            </a:lnSpc>
            <a:spcBef>
              <a:spcPct val="0"/>
            </a:spcBef>
            <a:spcAft>
              <a:spcPct val="15000"/>
            </a:spcAft>
            <a:buChar char="••"/>
          </a:pPr>
          <a:r>
            <a:rPr lang="vi-VN" sz="1600" kern="1200" dirty="0">
              <a:solidFill>
                <a:srgbClr val="FF0000"/>
              </a:solidFill>
            </a:rPr>
            <a:t>chai gan (sẹo gan nghiêm trọng)</a:t>
          </a:r>
        </a:p>
        <a:p>
          <a:pPr marL="171450" lvl="1" indent="-171450" algn="l" defTabSz="711200">
            <a:lnSpc>
              <a:spcPct val="90000"/>
            </a:lnSpc>
            <a:spcBef>
              <a:spcPct val="0"/>
            </a:spcBef>
            <a:spcAft>
              <a:spcPct val="15000"/>
            </a:spcAft>
            <a:buChar char="••"/>
          </a:pPr>
          <a:r>
            <a:rPr lang="vi-VN" sz="1600" kern="1200" dirty="0">
              <a:solidFill>
                <a:srgbClr val="FF0000"/>
              </a:solidFill>
            </a:rPr>
            <a:t>Ung thư gan</a:t>
          </a:r>
        </a:p>
        <a:p>
          <a:pPr marL="171450" lvl="1" indent="-171450" algn="l" defTabSz="711200">
            <a:lnSpc>
              <a:spcPct val="90000"/>
            </a:lnSpc>
            <a:spcBef>
              <a:spcPct val="0"/>
            </a:spcBef>
            <a:spcAft>
              <a:spcPct val="15000"/>
            </a:spcAft>
            <a:buChar char="••"/>
          </a:pPr>
          <a:r>
            <a:rPr lang="vi-VN" sz="1600" kern="1200" dirty="0">
              <a:solidFill>
                <a:srgbClr val="FF0000"/>
              </a:solidFill>
            </a:rPr>
            <a:t>suy gan</a:t>
          </a:r>
        </a:p>
        <a:p>
          <a:pPr marL="171450" lvl="1" indent="-171450" algn="l" defTabSz="711200">
            <a:lnSpc>
              <a:spcPct val="90000"/>
            </a:lnSpc>
            <a:spcBef>
              <a:spcPct val="0"/>
            </a:spcBef>
            <a:spcAft>
              <a:spcPct val="15000"/>
            </a:spcAft>
            <a:buChar char="••"/>
          </a:pPr>
          <a:r>
            <a:rPr lang="vi-VN" sz="1600" kern="1200" dirty="0">
              <a:solidFill>
                <a:srgbClr val="FF0000"/>
              </a:solidFill>
            </a:rPr>
            <a:t>tử vong</a:t>
          </a:r>
        </a:p>
      </dsp:txBody>
      <dsp:txXfrm>
        <a:off x="4341059" y="1347408"/>
        <a:ext cx="3126537" cy="2020774"/>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53C3E1A-A71E-43F3-B825-80A34B3DF3AF}">
      <dsp:nvSpPr>
        <dsp:cNvPr id="0" name=""/>
        <dsp:cNvSpPr/>
      </dsp:nvSpPr>
      <dsp:spPr>
        <a:xfrm>
          <a:off x="2420" y="152397"/>
          <a:ext cx="1920436" cy="1152261"/>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a:solidFill>
                <a:srgbClr val="FF0000"/>
              </a:solidFill>
              <a:latin typeface="Arial" panose="020B0604020202020204" pitchFamily="34" charset="0"/>
              <a:cs typeface="Arial" panose="020B0604020202020204" pitchFamily="34" charset="0"/>
            </a:rPr>
            <a:t>HCV </a:t>
          </a:r>
          <a:r>
            <a:rPr lang="en-US" sz="1600" kern="1200" dirty="0" err="1">
              <a:solidFill>
                <a:srgbClr val="FF0000"/>
              </a:solidFill>
              <a:latin typeface="Arial" panose="020B0604020202020204" pitchFamily="34" charset="0"/>
              <a:cs typeface="Arial" panose="020B0604020202020204" pitchFamily="34" charset="0"/>
            </a:rPr>
            <a:t>là</a:t>
          </a:r>
          <a:r>
            <a:rPr lang="en-US" sz="1600" kern="1200" dirty="0">
              <a:solidFill>
                <a:srgbClr val="FF0000"/>
              </a:solidFill>
              <a:latin typeface="Arial" panose="020B0604020202020204" pitchFamily="34" charset="0"/>
              <a:cs typeface="Arial" panose="020B0604020202020204" pitchFamily="34" charset="0"/>
            </a:rPr>
            <a:t> </a:t>
          </a:r>
          <a:r>
            <a:rPr lang="en-US" sz="1600" kern="1200" dirty="0" err="1">
              <a:solidFill>
                <a:srgbClr val="FF0000"/>
              </a:solidFill>
              <a:latin typeface="Arial" panose="020B0604020202020204" pitchFamily="34" charset="0"/>
              <a:cs typeface="Arial" panose="020B0604020202020204" pitchFamily="34" charset="0"/>
            </a:rPr>
            <a:t>viết</a:t>
          </a:r>
          <a:r>
            <a:rPr lang="en-US" sz="1600" kern="1200" dirty="0">
              <a:solidFill>
                <a:srgbClr val="FF0000"/>
              </a:solidFill>
              <a:latin typeface="Arial" panose="020B0604020202020204" pitchFamily="34" charset="0"/>
              <a:cs typeface="Arial" panose="020B0604020202020204" pitchFamily="34" charset="0"/>
            </a:rPr>
            <a:t> </a:t>
          </a:r>
          <a:r>
            <a:rPr lang="en-US" sz="1600" kern="1200" dirty="0" err="1">
              <a:solidFill>
                <a:srgbClr val="FF0000"/>
              </a:solidFill>
              <a:latin typeface="Arial" panose="020B0604020202020204" pitchFamily="34" charset="0"/>
              <a:cs typeface="Arial" panose="020B0604020202020204" pitchFamily="34" charset="0"/>
            </a:rPr>
            <a:t>tắt</a:t>
          </a:r>
          <a:r>
            <a:rPr lang="en-US" sz="1600" kern="1200" dirty="0">
              <a:solidFill>
                <a:srgbClr val="FF0000"/>
              </a:solidFill>
              <a:latin typeface="Arial" panose="020B0604020202020204" pitchFamily="34" charset="0"/>
              <a:cs typeface="Arial" panose="020B0604020202020204" pitchFamily="34" charset="0"/>
            </a:rPr>
            <a:t> </a:t>
          </a:r>
          <a:r>
            <a:rPr lang="en-US" sz="1600" kern="1200" dirty="0" err="1">
              <a:solidFill>
                <a:srgbClr val="FF0000"/>
              </a:solidFill>
              <a:latin typeface="Arial" panose="020B0604020202020204" pitchFamily="34" charset="0"/>
              <a:cs typeface="Arial" panose="020B0604020202020204" pitchFamily="34" charset="0"/>
            </a:rPr>
            <a:t>của</a:t>
          </a:r>
          <a:r>
            <a:rPr lang="en-US" sz="1600" kern="1200" dirty="0">
              <a:solidFill>
                <a:srgbClr val="FF0000"/>
              </a:solidFill>
              <a:latin typeface="Arial" panose="020B0604020202020204" pitchFamily="34" charset="0"/>
              <a:cs typeface="Arial" panose="020B0604020202020204" pitchFamily="34" charset="0"/>
            </a:rPr>
            <a:t> Hepatitis C Virus (</a:t>
          </a:r>
          <a:r>
            <a:rPr lang="en-US" sz="1600" kern="1200" dirty="0" err="1">
              <a:solidFill>
                <a:srgbClr val="FF0000"/>
              </a:solidFill>
              <a:latin typeface="Arial" panose="020B0604020202020204" pitchFamily="34" charset="0"/>
              <a:cs typeface="Arial" panose="020B0604020202020204" pitchFamily="34" charset="0"/>
            </a:rPr>
            <a:t>Viêm</a:t>
          </a:r>
          <a:r>
            <a:rPr lang="en-US" sz="1600" kern="1200" dirty="0">
              <a:solidFill>
                <a:srgbClr val="FF0000"/>
              </a:solidFill>
              <a:latin typeface="Arial" panose="020B0604020202020204" pitchFamily="34" charset="0"/>
              <a:cs typeface="Arial" panose="020B0604020202020204" pitchFamily="34" charset="0"/>
            </a:rPr>
            <a:t> </a:t>
          </a:r>
          <a:r>
            <a:rPr lang="en-US" sz="1600" kern="1200" dirty="0" err="1">
              <a:solidFill>
                <a:srgbClr val="FF0000"/>
              </a:solidFill>
              <a:latin typeface="Arial" panose="020B0604020202020204" pitchFamily="34" charset="0"/>
              <a:cs typeface="Arial" panose="020B0604020202020204" pitchFamily="34" charset="0"/>
            </a:rPr>
            <a:t>gan</a:t>
          </a:r>
          <a:r>
            <a:rPr lang="en-US" sz="1600" kern="1200" dirty="0">
              <a:solidFill>
                <a:srgbClr val="FF0000"/>
              </a:solidFill>
              <a:latin typeface="Arial" panose="020B0604020202020204" pitchFamily="34" charset="0"/>
              <a:cs typeface="Arial" panose="020B0604020202020204" pitchFamily="34" charset="0"/>
            </a:rPr>
            <a:t> </a:t>
          </a:r>
          <a:r>
            <a:rPr lang="en-US" sz="1600" kern="1200" dirty="0" err="1">
              <a:solidFill>
                <a:srgbClr val="FF0000"/>
              </a:solidFill>
              <a:latin typeface="Arial" panose="020B0604020202020204" pitchFamily="34" charset="0"/>
              <a:cs typeface="Arial" panose="020B0604020202020204" pitchFamily="34" charset="0"/>
            </a:rPr>
            <a:t>siêu</a:t>
          </a:r>
          <a:r>
            <a:rPr lang="en-US" sz="1600" kern="1200" dirty="0">
              <a:solidFill>
                <a:srgbClr val="FF0000"/>
              </a:solidFill>
              <a:latin typeface="Arial" panose="020B0604020202020204" pitchFamily="34" charset="0"/>
              <a:cs typeface="Arial" panose="020B0604020202020204" pitchFamily="34" charset="0"/>
            </a:rPr>
            <a:t> vi C)</a:t>
          </a:r>
        </a:p>
      </dsp:txBody>
      <dsp:txXfrm>
        <a:off x="2420" y="152397"/>
        <a:ext cx="1920436" cy="1152261"/>
      </dsp:txXfrm>
    </dsp:sp>
    <dsp:sp modelId="{B7FB6BAC-131C-4F3C-9D3E-D150EE9A2D4A}">
      <dsp:nvSpPr>
        <dsp:cNvPr id="0" name=""/>
        <dsp:cNvSpPr/>
      </dsp:nvSpPr>
      <dsp:spPr>
        <a:xfrm>
          <a:off x="2114900" y="152397"/>
          <a:ext cx="1920436" cy="1152261"/>
        </a:xfrm>
        <a:prstGeom prst="rect">
          <a:avLst/>
        </a:prstGeom>
        <a:gradFill rotWithShape="0">
          <a:gsLst>
            <a:gs pos="0">
              <a:schemeClr val="accent2">
                <a:hueOff val="-2429974"/>
                <a:satOff val="-5747"/>
                <a:lumOff val="1895"/>
                <a:alphaOff val="0"/>
                <a:shade val="51000"/>
                <a:satMod val="130000"/>
              </a:schemeClr>
            </a:gs>
            <a:gs pos="80000">
              <a:schemeClr val="accent2">
                <a:hueOff val="-2429974"/>
                <a:satOff val="-5747"/>
                <a:lumOff val="1895"/>
                <a:alphaOff val="0"/>
                <a:shade val="93000"/>
                <a:satMod val="130000"/>
              </a:schemeClr>
            </a:gs>
            <a:gs pos="100000">
              <a:schemeClr val="accent2">
                <a:hueOff val="-2429974"/>
                <a:satOff val="-5747"/>
                <a:lumOff val="189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err="1">
              <a:solidFill>
                <a:srgbClr val="FF0000"/>
              </a:solidFill>
              <a:latin typeface="Arial" panose="020B0604020202020204" pitchFamily="34" charset="0"/>
              <a:cs typeface="Arial" panose="020B0604020202020204" pitchFamily="34" charset="0"/>
            </a:rPr>
            <a:t>Viêm</a:t>
          </a:r>
          <a:r>
            <a:rPr lang="en-US" sz="1600" kern="1200" dirty="0">
              <a:solidFill>
                <a:srgbClr val="FF0000"/>
              </a:solidFill>
              <a:latin typeface="Arial" panose="020B0604020202020204" pitchFamily="34" charset="0"/>
              <a:cs typeface="Arial" panose="020B0604020202020204" pitchFamily="34" charset="0"/>
            </a:rPr>
            <a:t> </a:t>
          </a:r>
          <a:r>
            <a:rPr lang="en-US" sz="1600" kern="1200" dirty="0" err="1">
              <a:solidFill>
                <a:srgbClr val="FF0000"/>
              </a:solidFill>
              <a:latin typeface="Arial" panose="020B0604020202020204" pitchFamily="34" charset="0"/>
              <a:cs typeface="Arial" panose="020B0604020202020204" pitchFamily="34" charset="0"/>
            </a:rPr>
            <a:t>gan</a:t>
          </a:r>
          <a:r>
            <a:rPr lang="en-US" sz="1600" kern="1200" dirty="0">
              <a:solidFill>
                <a:srgbClr val="FF0000"/>
              </a:solidFill>
              <a:latin typeface="Arial" panose="020B0604020202020204" pitchFamily="34" charset="0"/>
              <a:cs typeface="Arial" panose="020B0604020202020204" pitchFamily="34" charset="0"/>
            </a:rPr>
            <a:t> </a:t>
          </a:r>
          <a:r>
            <a:rPr lang="en-US" sz="1600" kern="1200" dirty="0" err="1">
              <a:solidFill>
                <a:srgbClr val="FF0000"/>
              </a:solidFill>
              <a:latin typeface="Arial" panose="020B0604020202020204" pitchFamily="34" charset="0"/>
              <a:cs typeface="Arial" panose="020B0604020202020204" pitchFamily="34" charset="0"/>
            </a:rPr>
            <a:t>về</a:t>
          </a:r>
          <a:r>
            <a:rPr lang="en-US" sz="1600" kern="1200" dirty="0">
              <a:solidFill>
                <a:srgbClr val="FF0000"/>
              </a:solidFill>
              <a:latin typeface="Arial" panose="020B0604020202020204" pitchFamily="34" charset="0"/>
              <a:cs typeface="Arial" panose="020B0604020202020204" pitchFamily="34" charset="0"/>
            </a:rPr>
            <a:t> </a:t>
          </a:r>
          <a:r>
            <a:rPr lang="en-US" sz="1600" kern="1200" dirty="0" err="1">
              <a:solidFill>
                <a:srgbClr val="FF0000"/>
              </a:solidFill>
              <a:latin typeface="Arial" panose="020B0604020202020204" pitchFamily="34" charset="0"/>
              <a:cs typeface="Arial" panose="020B0604020202020204" pitchFamily="34" charset="0"/>
            </a:rPr>
            <a:t>cơ</a:t>
          </a:r>
          <a:r>
            <a:rPr lang="en-US" sz="1600" kern="1200" dirty="0">
              <a:solidFill>
                <a:srgbClr val="FF0000"/>
              </a:solidFill>
              <a:latin typeface="Arial" panose="020B0604020202020204" pitchFamily="34" charset="0"/>
              <a:cs typeface="Arial" panose="020B0604020202020204" pitchFamily="34" charset="0"/>
            </a:rPr>
            <a:t> </a:t>
          </a:r>
          <a:r>
            <a:rPr lang="en-US" sz="1600" kern="1200" dirty="0" err="1">
              <a:solidFill>
                <a:srgbClr val="FF0000"/>
              </a:solidFill>
              <a:latin typeface="Arial" panose="020B0604020202020204" pitchFamily="34" charset="0"/>
              <a:cs typeface="Arial" panose="020B0604020202020204" pitchFamily="34" charset="0"/>
            </a:rPr>
            <a:t>bản</a:t>
          </a:r>
          <a:r>
            <a:rPr lang="en-US" sz="1600" kern="1200" dirty="0">
              <a:solidFill>
                <a:srgbClr val="FF0000"/>
              </a:solidFill>
              <a:latin typeface="Arial" panose="020B0604020202020204" pitchFamily="34" charset="0"/>
              <a:cs typeface="Arial" panose="020B0604020202020204" pitchFamily="34" charset="0"/>
            </a:rPr>
            <a:t> </a:t>
          </a:r>
          <a:r>
            <a:rPr lang="en-US" sz="1600" kern="1200" dirty="0" err="1">
              <a:solidFill>
                <a:srgbClr val="FF0000"/>
              </a:solidFill>
              <a:latin typeface="Arial" panose="020B0604020202020204" pitchFamily="34" charset="0"/>
              <a:cs typeface="Arial" panose="020B0604020202020204" pitchFamily="34" charset="0"/>
            </a:rPr>
            <a:t>là</a:t>
          </a:r>
          <a:r>
            <a:rPr lang="en-US" sz="1600" kern="1200" dirty="0">
              <a:solidFill>
                <a:srgbClr val="FF0000"/>
              </a:solidFill>
              <a:latin typeface="Arial" panose="020B0604020202020204" pitchFamily="34" charset="0"/>
              <a:cs typeface="Arial" panose="020B0604020202020204" pitchFamily="34" charset="0"/>
            </a:rPr>
            <a:t> “</a:t>
          </a:r>
          <a:r>
            <a:rPr lang="en-US" sz="1600" kern="1200" dirty="0" err="1">
              <a:solidFill>
                <a:srgbClr val="FF0000"/>
              </a:solidFill>
              <a:latin typeface="Arial" panose="020B0604020202020204" pitchFamily="34" charset="0"/>
              <a:cs typeface="Arial" panose="020B0604020202020204" pitchFamily="34" charset="0"/>
            </a:rPr>
            <a:t>gan</a:t>
          </a:r>
          <a:r>
            <a:rPr lang="en-US" sz="1600" kern="1200" dirty="0">
              <a:solidFill>
                <a:srgbClr val="FF0000"/>
              </a:solidFill>
              <a:latin typeface="Arial" panose="020B0604020202020204" pitchFamily="34" charset="0"/>
              <a:cs typeface="Arial" panose="020B0604020202020204" pitchFamily="34" charset="0"/>
            </a:rPr>
            <a:t> </a:t>
          </a:r>
          <a:r>
            <a:rPr lang="en-US" sz="1600" kern="1200" dirty="0" err="1">
              <a:solidFill>
                <a:srgbClr val="FF0000"/>
              </a:solidFill>
              <a:latin typeface="Arial" panose="020B0604020202020204" pitchFamily="34" charset="0"/>
              <a:cs typeface="Arial" panose="020B0604020202020204" pitchFamily="34" charset="0"/>
            </a:rPr>
            <a:t>bị</a:t>
          </a:r>
          <a:r>
            <a:rPr lang="en-US" sz="1600" kern="1200" dirty="0">
              <a:solidFill>
                <a:srgbClr val="FF0000"/>
              </a:solidFill>
              <a:latin typeface="Arial" panose="020B0604020202020204" pitchFamily="34" charset="0"/>
              <a:cs typeface="Arial" panose="020B0604020202020204" pitchFamily="34" charset="0"/>
            </a:rPr>
            <a:t> </a:t>
          </a:r>
          <a:r>
            <a:rPr lang="en-US" sz="1600" kern="1200" dirty="0" err="1">
              <a:solidFill>
                <a:srgbClr val="FF0000"/>
              </a:solidFill>
              <a:latin typeface="Arial" panose="020B0604020202020204" pitchFamily="34" charset="0"/>
              <a:cs typeface="Arial" panose="020B0604020202020204" pitchFamily="34" charset="0"/>
            </a:rPr>
            <a:t>sưng</a:t>
          </a:r>
          <a:r>
            <a:rPr lang="en-US" sz="1600" kern="1200" dirty="0">
              <a:solidFill>
                <a:srgbClr val="FF0000"/>
              </a:solidFill>
              <a:latin typeface="Arial" panose="020B0604020202020204" pitchFamily="34" charset="0"/>
              <a:cs typeface="Arial" panose="020B0604020202020204" pitchFamily="34" charset="0"/>
            </a:rPr>
            <a:t> </a:t>
          </a:r>
          <a:r>
            <a:rPr lang="en-US" sz="1600" kern="1200" dirty="0" err="1">
              <a:solidFill>
                <a:srgbClr val="FF0000"/>
              </a:solidFill>
              <a:latin typeface="Arial" panose="020B0604020202020204" pitchFamily="34" charset="0"/>
              <a:cs typeface="Arial" panose="020B0604020202020204" pitchFamily="34" charset="0"/>
            </a:rPr>
            <a:t>phù</a:t>
          </a:r>
          <a:r>
            <a:rPr lang="en-US" sz="1600" kern="1200" dirty="0">
              <a:solidFill>
                <a:srgbClr val="FF0000"/>
              </a:solidFill>
              <a:latin typeface="Arial" panose="020B0604020202020204" pitchFamily="34" charset="0"/>
              <a:cs typeface="Arial" panose="020B0604020202020204" pitchFamily="34" charset="0"/>
            </a:rPr>
            <a:t>” </a:t>
          </a:r>
          <a:endParaRPr lang="en-US" sz="1600" kern="1200" dirty="0">
            <a:solidFill>
              <a:srgbClr val="FF0000"/>
            </a:solidFill>
          </a:endParaRPr>
        </a:p>
      </dsp:txBody>
      <dsp:txXfrm>
        <a:off x="2114900" y="152397"/>
        <a:ext cx="1920436" cy="1152261"/>
      </dsp:txXfrm>
    </dsp:sp>
    <dsp:sp modelId="{505D5375-58C2-4A60-B27B-8104DFFA8597}">
      <dsp:nvSpPr>
        <dsp:cNvPr id="0" name=""/>
        <dsp:cNvSpPr/>
      </dsp:nvSpPr>
      <dsp:spPr>
        <a:xfrm>
          <a:off x="4227380" y="152397"/>
          <a:ext cx="1920436" cy="1152261"/>
        </a:xfrm>
        <a:prstGeom prst="rect">
          <a:avLst/>
        </a:prstGeom>
        <a:gradFill rotWithShape="0">
          <a:gsLst>
            <a:gs pos="0">
              <a:schemeClr val="accent2">
                <a:hueOff val="-4859948"/>
                <a:satOff val="-11494"/>
                <a:lumOff val="3791"/>
                <a:alphaOff val="0"/>
                <a:shade val="51000"/>
                <a:satMod val="130000"/>
              </a:schemeClr>
            </a:gs>
            <a:gs pos="80000">
              <a:schemeClr val="accent2">
                <a:hueOff val="-4859948"/>
                <a:satOff val="-11494"/>
                <a:lumOff val="3791"/>
                <a:alphaOff val="0"/>
                <a:shade val="93000"/>
                <a:satMod val="130000"/>
              </a:schemeClr>
            </a:gs>
            <a:gs pos="100000">
              <a:schemeClr val="accent2">
                <a:hueOff val="-4859948"/>
                <a:satOff val="-11494"/>
                <a:lumOff val="379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vi-VN" sz="1600" kern="1200" dirty="0">
              <a:solidFill>
                <a:srgbClr val="FF0000"/>
              </a:solidFill>
            </a:rPr>
            <a:t>HCV là một loại virus truyền qua đường máu gây nhiễm trùng gan</a:t>
          </a:r>
          <a:endParaRPr lang="en-US" sz="1600" kern="1200" dirty="0">
            <a:solidFill>
              <a:srgbClr val="FF0000"/>
            </a:solidFill>
          </a:endParaRPr>
        </a:p>
      </dsp:txBody>
      <dsp:txXfrm>
        <a:off x="4227380" y="152397"/>
        <a:ext cx="1920436" cy="1152261"/>
      </dsp:txXfrm>
    </dsp:sp>
    <dsp:sp modelId="{D844B8DD-968F-442F-A4A1-86E798E9DD34}">
      <dsp:nvSpPr>
        <dsp:cNvPr id="0" name=""/>
        <dsp:cNvSpPr/>
      </dsp:nvSpPr>
      <dsp:spPr>
        <a:xfrm>
          <a:off x="6339860" y="152397"/>
          <a:ext cx="1920436" cy="1152261"/>
        </a:xfrm>
        <a:prstGeom prst="rect">
          <a:avLst/>
        </a:prstGeom>
        <a:gradFill rotWithShape="0">
          <a:gsLst>
            <a:gs pos="0">
              <a:schemeClr val="accent2">
                <a:hueOff val="-7289922"/>
                <a:satOff val="-17241"/>
                <a:lumOff val="5686"/>
                <a:alphaOff val="0"/>
                <a:shade val="51000"/>
                <a:satMod val="130000"/>
              </a:schemeClr>
            </a:gs>
            <a:gs pos="80000">
              <a:schemeClr val="accent2">
                <a:hueOff val="-7289922"/>
                <a:satOff val="-17241"/>
                <a:lumOff val="5686"/>
                <a:alphaOff val="0"/>
                <a:shade val="93000"/>
                <a:satMod val="130000"/>
              </a:schemeClr>
            </a:gs>
            <a:gs pos="100000">
              <a:schemeClr val="accent2">
                <a:hueOff val="-7289922"/>
                <a:satOff val="-17241"/>
                <a:lumOff val="568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vi-VN" sz="1600" kern="1200" dirty="0">
              <a:solidFill>
                <a:srgbClr val="FF0000"/>
              </a:solidFill>
            </a:rPr>
            <a:t>Chủ yếu lây truyền qua máu, ít gặp hơn qua quan hệ tình dục</a:t>
          </a:r>
          <a:endParaRPr lang="en-US" sz="1600" kern="1200" dirty="0">
            <a:solidFill>
              <a:srgbClr val="FF0000"/>
            </a:solidFill>
          </a:endParaRPr>
        </a:p>
      </dsp:txBody>
      <dsp:txXfrm>
        <a:off x="6339860" y="152397"/>
        <a:ext cx="1920436" cy="1152261"/>
      </dsp:txXfrm>
    </dsp:sp>
    <dsp:sp modelId="{785C7043-EC4E-42D4-BF58-616E8110F27F}">
      <dsp:nvSpPr>
        <dsp:cNvPr id="0" name=""/>
        <dsp:cNvSpPr/>
      </dsp:nvSpPr>
      <dsp:spPr>
        <a:xfrm>
          <a:off x="228600" y="2006659"/>
          <a:ext cx="1920436" cy="1152261"/>
        </a:xfrm>
        <a:prstGeom prst="rect">
          <a:avLst/>
        </a:prstGeom>
        <a:gradFill rotWithShape="0">
          <a:gsLst>
            <a:gs pos="0">
              <a:schemeClr val="accent2">
                <a:hueOff val="-9719897"/>
                <a:satOff val="-22988"/>
                <a:lumOff val="7581"/>
                <a:alphaOff val="0"/>
                <a:shade val="51000"/>
                <a:satMod val="130000"/>
              </a:schemeClr>
            </a:gs>
            <a:gs pos="80000">
              <a:schemeClr val="accent2">
                <a:hueOff val="-9719897"/>
                <a:satOff val="-22988"/>
                <a:lumOff val="7581"/>
                <a:alphaOff val="0"/>
                <a:shade val="93000"/>
                <a:satMod val="130000"/>
              </a:schemeClr>
            </a:gs>
            <a:gs pos="100000">
              <a:schemeClr val="accent2">
                <a:hueOff val="-9719897"/>
                <a:satOff val="-22988"/>
                <a:lumOff val="758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err="1">
              <a:solidFill>
                <a:srgbClr val="FF0000"/>
              </a:solidFill>
            </a:rPr>
            <a:t>Không</a:t>
          </a:r>
          <a:r>
            <a:rPr lang="en-US" sz="1600" kern="1200" dirty="0">
              <a:solidFill>
                <a:srgbClr val="FF0000"/>
              </a:solidFill>
            </a:rPr>
            <a:t> </a:t>
          </a:r>
          <a:r>
            <a:rPr lang="en-US" sz="1600" kern="1200" dirty="0" err="1">
              <a:solidFill>
                <a:srgbClr val="FF0000"/>
              </a:solidFill>
            </a:rPr>
            <a:t>có</a:t>
          </a:r>
          <a:r>
            <a:rPr lang="en-US" sz="1600" kern="1200" dirty="0">
              <a:solidFill>
                <a:srgbClr val="FF0000"/>
              </a:solidFill>
            </a:rPr>
            <a:t> </a:t>
          </a:r>
          <a:r>
            <a:rPr lang="en-US" sz="1600" kern="1200" dirty="0" err="1">
              <a:solidFill>
                <a:srgbClr val="FF0000"/>
              </a:solidFill>
            </a:rPr>
            <a:t>vắc-xin</a:t>
          </a:r>
          <a:r>
            <a:rPr lang="en-US" sz="1600" kern="1200" dirty="0">
              <a:solidFill>
                <a:srgbClr val="FF0000"/>
              </a:solidFill>
            </a:rPr>
            <a:t> </a:t>
          </a:r>
          <a:r>
            <a:rPr lang="en-US" sz="1600" kern="1200" dirty="0" err="1">
              <a:solidFill>
                <a:srgbClr val="FF0000"/>
              </a:solidFill>
            </a:rPr>
            <a:t>nhưng</a:t>
          </a:r>
          <a:r>
            <a:rPr lang="en-US" sz="1600" kern="1200" dirty="0">
              <a:solidFill>
                <a:srgbClr val="FF0000"/>
              </a:solidFill>
            </a:rPr>
            <a:t> </a:t>
          </a:r>
          <a:r>
            <a:rPr lang="en-US" sz="1600" kern="1200" dirty="0" err="1">
              <a:solidFill>
                <a:srgbClr val="FF0000"/>
              </a:solidFill>
            </a:rPr>
            <a:t>lại</a:t>
          </a:r>
          <a:r>
            <a:rPr lang="en-US" sz="1600" kern="1200" dirty="0">
              <a:solidFill>
                <a:srgbClr val="FF0000"/>
              </a:solidFill>
            </a:rPr>
            <a:t> </a:t>
          </a:r>
          <a:r>
            <a:rPr lang="en-US" sz="1600" kern="1200" dirty="0" err="1">
              <a:solidFill>
                <a:srgbClr val="FF0000"/>
              </a:solidFill>
            </a:rPr>
            <a:t>có</a:t>
          </a:r>
          <a:r>
            <a:rPr lang="en-US" sz="1600" kern="1200" dirty="0">
              <a:solidFill>
                <a:srgbClr val="FF0000"/>
              </a:solidFill>
            </a:rPr>
            <a:t> </a:t>
          </a:r>
          <a:r>
            <a:rPr lang="en-US" sz="1600" kern="1200" dirty="0" err="1">
              <a:solidFill>
                <a:srgbClr val="FF0000"/>
              </a:solidFill>
            </a:rPr>
            <a:t>thuốc</a:t>
          </a:r>
          <a:r>
            <a:rPr lang="en-US" sz="1600" kern="1200" dirty="0">
              <a:solidFill>
                <a:srgbClr val="FF0000"/>
              </a:solidFill>
            </a:rPr>
            <a:t> </a:t>
          </a:r>
          <a:r>
            <a:rPr lang="en-US" sz="1600" kern="1200" dirty="0" err="1">
              <a:solidFill>
                <a:srgbClr val="FF0000"/>
              </a:solidFill>
            </a:rPr>
            <a:t>điều</a:t>
          </a:r>
          <a:r>
            <a:rPr lang="en-US" sz="1600" kern="1200" dirty="0">
              <a:solidFill>
                <a:srgbClr val="FF0000"/>
              </a:solidFill>
            </a:rPr>
            <a:t> </a:t>
          </a:r>
          <a:r>
            <a:rPr lang="en-US" sz="1600" kern="1200" dirty="0" err="1">
              <a:solidFill>
                <a:srgbClr val="FF0000"/>
              </a:solidFill>
            </a:rPr>
            <a:t>trị</a:t>
          </a:r>
          <a:r>
            <a:rPr lang="en-US" sz="1600" kern="1200" dirty="0">
              <a:solidFill>
                <a:srgbClr val="FF0000"/>
              </a:solidFill>
            </a:rPr>
            <a:t> </a:t>
          </a:r>
        </a:p>
      </dsp:txBody>
      <dsp:txXfrm>
        <a:off x="228600" y="2006659"/>
        <a:ext cx="1920436" cy="1152261"/>
      </dsp:txXfrm>
    </dsp:sp>
    <dsp:sp modelId="{E04590F0-FCB8-48E5-91BB-643C5253EFCE}">
      <dsp:nvSpPr>
        <dsp:cNvPr id="0" name=""/>
        <dsp:cNvSpPr/>
      </dsp:nvSpPr>
      <dsp:spPr>
        <a:xfrm>
          <a:off x="2341080" y="2006659"/>
          <a:ext cx="1920436" cy="1152261"/>
        </a:xfrm>
        <a:prstGeom prst="rect">
          <a:avLst/>
        </a:prstGeom>
        <a:gradFill rotWithShape="0">
          <a:gsLst>
            <a:gs pos="0">
              <a:schemeClr val="accent2">
                <a:hueOff val="-12149870"/>
                <a:satOff val="-28735"/>
                <a:lumOff val="9477"/>
                <a:alphaOff val="0"/>
                <a:shade val="51000"/>
                <a:satMod val="130000"/>
              </a:schemeClr>
            </a:gs>
            <a:gs pos="80000">
              <a:schemeClr val="accent2">
                <a:hueOff val="-12149870"/>
                <a:satOff val="-28735"/>
                <a:lumOff val="9477"/>
                <a:alphaOff val="0"/>
                <a:shade val="93000"/>
                <a:satMod val="130000"/>
              </a:schemeClr>
            </a:gs>
            <a:gs pos="100000">
              <a:schemeClr val="accent2">
                <a:hueOff val="-12149870"/>
                <a:satOff val="-28735"/>
                <a:lumOff val="947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err="1">
              <a:solidFill>
                <a:srgbClr val="FF0000"/>
              </a:solidFill>
              <a:latin typeface="Arial" panose="020B0604020202020204" pitchFamily="34" charset="0"/>
              <a:cs typeface="Arial" panose="020B0604020202020204" pitchFamily="34" charset="0"/>
            </a:rPr>
            <a:t>Có</a:t>
          </a:r>
          <a:r>
            <a:rPr lang="en-US" sz="1600" kern="1200" dirty="0">
              <a:solidFill>
                <a:srgbClr val="FF0000"/>
              </a:solidFill>
              <a:latin typeface="Arial" panose="020B0604020202020204" pitchFamily="34" charset="0"/>
              <a:cs typeface="Arial" panose="020B0604020202020204" pitchFamily="34" charset="0"/>
            </a:rPr>
            <a:t> </a:t>
          </a:r>
          <a:r>
            <a:rPr lang="en-US" sz="1600" kern="1200" dirty="0" err="1">
              <a:solidFill>
                <a:srgbClr val="FF0000"/>
              </a:solidFill>
              <a:latin typeface="Arial" panose="020B0604020202020204" pitchFamily="34" charset="0"/>
              <a:cs typeface="Arial" panose="020B0604020202020204" pitchFamily="34" charset="0"/>
            </a:rPr>
            <a:t>thể</a:t>
          </a:r>
          <a:r>
            <a:rPr lang="en-US" sz="1600" kern="1200" dirty="0">
              <a:solidFill>
                <a:srgbClr val="FF0000"/>
              </a:solidFill>
              <a:latin typeface="Arial" panose="020B0604020202020204" pitchFamily="34" charset="0"/>
              <a:cs typeface="Arial" panose="020B0604020202020204" pitchFamily="34" charset="0"/>
            </a:rPr>
            <a:t> </a:t>
          </a:r>
          <a:r>
            <a:rPr lang="en-US" sz="1600" kern="1200" dirty="0" err="1">
              <a:solidFill>
                <a:srgbClr val="FF0000"/>
              </a:solidFill>
              <a:latin typeface="Arial" panose="020B0604020202020204" pitchFamily="34" charset="0"/>
              <a:cs typeface="Arial" panose="020B0604020202020204" pitchFamily="34" charset="0"/>
            </a:rPr>
            <a:t>sống</a:t>
          </a:r>
          <a:r>
            <a:rPr lang="en-US" sz="1600" kern="1200" dirty="0">
              <a:solidFill>
                <a:srgbClr val="FF0000"/>
              </a:solidFill>
              <a:latin typeface="Arial" panose="020B0604020202020204" pitchFamily="34" charset="0"/>
              <a:cs typeface="Arial" panose="020B0604020202020204" pitchFamily="34" charset="0"/>
            </a:rPr>
            <a:t> </a:t>
          </a:r>
          <a:r>
            <a:rPr lang="en-US" sz="1600" kern="1200" dirty="0" err="1">
              <a:solidFill>
                <a:srgbClr val="FF0000"/>
              </a:solidFill>
              <a:latin typeface="Arial" panose="020B0604020202020204" pitchFamily="34" charset="0"/>
              <a:cs typeface="Arial" panose="020B0604020202020204" pitchFamily="34" charset="0"/>
            </a:rPr>
            <a:t>ngoài</a:t>
          </a:r>
          <a:r>
            <a:rPr lang="en-US" sz="1600" kern="1200" dirty="0">
              <a:solidFill>
                <a:srgbClr val="FF0000"/>
              </a:solidFill>
              <a:latin typeface="Arial" panose="020B0604020202020204" pitchFamily="34" charset="0"/>
              <a:cs typeface="Arial" panose="020B0604020202020204" pitchFamily="34" charset="0"/>
            </a:rPr>
            <a:t> </a:t>
          </a:r>
          <a:r>
            <a:rPr lang="en-US" sz="1600" kern="1200" dirty="0" err="1">
              <a:solidFill>
                <a:srgbClr val="FF0000"/>
              </a:solidFill>
              <a:latin typeface="Arial" panose="020B0604020202020204" pitchFamily="34" charset="0"/>
              <a:cs typeface="Arial" panose="020B0604020202020204" pitchFamily="34" charset="0"/>
            </a:rPr>
            <a:t>cơ</a:t>
          </a:r>
          <a:r>
            <a:rPr lang="en-US" sz="1600" kern="1200" dirty="0">
              <a:solidFill>
                <a:srgbClr val="FF0000"/>
              </a:solidFill>
              <a:latin typeface="Arial" panose="020B0604020202020204" pitchFamily="34" charset="0"/>
              <a:cs typeface="Arial" panose="020B0604020202020204" pitchFamily="34" charset="0"/>
            </a:rPr>
            <a:t> </a:t>
          </a:r>
          <a:r>
            <a:rPr lang="en-US" sz="1600" kern="1200" dirty="0" err="1">
              <a:solidFill>
                <a:srgbClr val="FF0000"/>
              </a:solidFill>
              <a:latin typeface="Arial" panose="020B0604020202020204" pitchFamily="34" charset="0"/>
              <a:cs typeface="Arial" panose="020B0604020202020204" pitchFamily="34" charset="0"/>
            </a:rPr>
            <a:t>thể</a:t>
          </a:r>
          <a:r>
            <a:rPr lang="en-US" sz="1600" kern="1200" dirty="0">
              <a:solidFill>
                <a:srgbClr val="FF0000"/>
              </a:solidFill>
              <a:latin typeface="Arial" panose="020B0604020202020204" pitchFamily="34" charset="0"/>
              <a:cs typeface="Arial" panose="020B0604020202020204" pitchFamily="34" charset="0"/>
            </a:rPr>
            <a:t> </a:t>
          </a:r>
          <a:r>
            <a:rPr lang="en-US" sz="1600" kern="1200" dirty="0" err="1">
              <a:solidFill>
                <a:srgbClr val="FF0000"/>
              </a:solidFill>
              <a:latin typeface="Arial" panose="020B0604020202020204" pitchFamily="34" charset="0"/>
              <a:cs typeface="Arial" panose="020B0604020202020204" pitchFamily="34" charset="0"/>
            </a:rPr>
            <a:t>đến</a:t>
          </a:r>
          <a:r>
            <a:rPr lang="en-US" sz="1600" kern="1200" dirty="0">
              <a:solidFill>
                <a:srgbClr val="FF0000"/>
              </a:solidFill>
              <a:latin typeface="Arial" panose="020B0604020202020204" pitchFamily="34" charset="0"/>
              <a:cs typeface="Arial" panose="020B0604020202020204" pitchFamily="34" charset="0"/>
            </a:rPr>
            <a:t>  </a:t>
          </a:r>
          <a:r>
            <a:rPr lang="vi-VN" sz="1600" kern="1200" dirty="0">
              <a:solidFill>
                <a:srgbClr val="FF0000"/>
              </a:solidFill>
              <a:latin typeface="Arial" panose="020B0604020202020204" pitchFamily="34" charset="0"/>
              <a:cs typeface="Arial" panose="020B0604020202020204" pitchFamily="34" charset="0"/>
            </a:rPr>
            <a:t>3</a:t>
          </a:r>
          <a:r>
            <a:rPr lang="en-US" sz="1600" kern="1200" dirty="0">
              <a:solidFill>
                <a:srgbClr val="FF0000"/>
              </a:solidFill>
              <a:latin typeface="Arial" panose="020B0604020202020204" pitchFamily="34" charset="0"/>
              <a:cs typeface="Arial" panose="020B0604020202020204" pitchFamily="34" charset="0"/>
            </a:rPr>
            <a:t>  </a:t>
          </a:r>
          <a:r>
            <a:rPr lang="en-US" sz="1600" kern="1200" dirty="0" err="1">
              <a:solidFill>
                <a:srgbClr val="FF0000"/>
              </a:solidFill>
              <a:latin typeface="Arial" panose="020B0604020202020204" pitchFamily="34" charset="0"/>
              <a:cs typeface="Arial" panose="020B0604020202020204" pitchFamily="34" charset="0"/>
            </a:rPr>
            <a:t>tuần</a:t>
          </a:r>
          <a:r>
            <a:rPr lang="en-US" sz="1600" kern="1200" dirty="0">
              <a:solidFill>
                <a:srgbClr val="FF0000"/>
              </a:solidFill>
              <a:latin typeface="Arial" panose="020B0604020202020204" pitchFamily="34" charset="0"/>
              <a:cs typeface="Arial" panose="020B0604020202020204" pitchFamily="34" charset="0"/>
            </a:rPr>
            <a:t>!</a:t>
          </a:r>
          <a:endParaRPr lang="en-US" sz="1600" kern="1200" dirty="0">
            <a:solidFill>
              <a:srgbClr val="FF0000"/>
            </a:solidFill>
          </a:endParaRPr>
        </a:p>
      </dsp:txBody>
      <dsp:txXfrm>
        <a:off x="2341080" y="2006659"/>
        <a:ext cx="1920436" cy="1152261"/>
      </dsp:txXfrm>
    </dsp:sp>
    <dsp:sp modelId="{A24F5150-F009-47CF-9579-5B39AF0F9FB1}">
      <dsp:nvSpPr>
        <dsp:cNvPr id="0" name=""/>
        <dsp:cNvSpPr/>
      </dsp:nvSpPr>
      <dsp:spPr>
        <a:xfrm>
          <a:off x="4453560" y="1496703"/>
          <a:ext cx="3580557" cy="2172174"/>
        </a:xfrm>
        <a:prstGeom prst="rect">
          <a:avLst/>
        </a:prstGeom>
        <a:gradFill rotWithShape="0">
          <a:gsLst>
            <a:gs pos="0">
              <a:schemeClr val="accent2">
                <a:hueOff val="-14579844"/>
                <a:satOff val="-34482"/>
                <a:lumOff val="11372"/>
                <a:alphaOff val="0"/>
                <a:shade val="51000"/>
                <a:satMod val="130000"/>
              </a:schemeClr>
            </a:gs>
            <a:gs pos="80000">
              <a:schemeClr val="accent2">
                <a:hueOff val="-14579844"/>
                <a:satOff val="-34482"/>
                <a:lumOff val="11372"/>
                <a:alphaOff val="0"/>
                <a:shade val="93000"/>
                <a:satMod val="130000"/>
              </a:schemeClr>
            </a:gs>
            <a:gs pos="100000">
              <a:schemeClr val="accent2">
                <a:hueOff val="-14579844"/>
                <a:satOff val="-34482"/>
                <a:lumOff val="1137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a:solidFill>
                <a:srgbClr val="FF0000"/>
              </a:solidFill>
            </a:rPr>
            <a:t>HCV </a:t>
          </a:r>
          <a:r>
            <a:rPr lang="en-US" sz="1600" kern="1200" dirty="0" err="1">
              <a:solidFill>
                <a:srgbClr val="FF0000"/>
              </a:solidFill>
            </a:rPr>
            <a:t>có</a:t>
          </a:r>
          <a:r>
            <a:rPr lang="en-US" sz="1600" kern="1200" dirty="0">
              <a:solidFill>
                <a:srgbClr val="FF0000"/>
              </a:solidFill>
            </a:rPr>
            <a:t> </a:t>
          </a:r>
          <a:r>
            <a:rPr lang="en-US" sz="1600" kern="1200" dirty="0" err="1">
              <a:solidFill>
                <a:srgbClr val="FF0000"/>
              </a:solidFill>
            </a:rPr>
            <a:t>thể</a:t>
          </a:r>
          <a:r>
            <a:rPr lang="en-US" sz="1600" kern="1200" dirty="0">
              <a:solidFill>
                <a:srgbClr val="FF0000"/>
              </a:solidFill>
            </a:rPr>
            <a:t> </a:t>
          </a:r>
          <a:r>
            <a:rPr lang="en-US" sz="1600" kern="1200" dirty="0" err="1">
              <a:solidFill>
                <a:srgbClr val="FF0000"/>
              </a:solidFill>
            </a:rPr>
            <a:t>gây</a:t>
          </a:r>
          <a:r>
            <a:rPr lang="en-US" sz="1600" kern="1200" dirty="0">
              <a:solidFill>
                <a:srgbClr val="FF0000"/>
              </a:solidFill>
            </a:rPr>
            <a:t>:</a:t>
          </a:r>
        </a:p>
        <a:p>
          <a:pPr marL="171450" lvl="1" indent="-171450" algn="l" defTabSz="711200">
            <a:lnSpc>
              <a:spcPct val="90000"/>
            </a:lnSpc>
            <a:spcBef>
              <a:spcPct val="0"/>
            </a:spcBef>
            <a:spcAft>
              <a:spcPct val="15000"/>
            </a:spcAft>
            <a:buChar char="••"/>
          </a:pPr>
          <a:r>
            <a:rPr lang="vi-VN" sz="1600" kern="1200" dirty="0">
              <a:solidFill>
                <a:srgbClr val="FF0000"/>
              </a:solidFill>
            </a:rPr>
            <a:t>xơ gan (sẹo gan từ nhẹ đến trung bình)</a:t>
          </a:r>
          <a:endParaRPr lang="en-US" sz="1600" kern="1200" dirty="0">
            <a:solidFill>
              <a:srgbClr val="FF0000"/>
            </a:solidFill>
          </a:endParaRPr>
        </a:p>
        <a:p>
          <a:pPr marL="171450" lvl="1" indent="-171450" algn="l" defTabSz="711200">
            <a:lnSpc>
              <a:spcPct val="90000"/>
            </a:lnSpc>
            <a:spcBef>
              <a:spcPct val="0"/>
            </a:spcBef>
            <a:spcAft>
              <a:spcPct val="15000"/>
            </a:spcAft>
            <a:buChar char="••"/>
          </a:pPr>
          <a:r>
            <a:rPr lang="vi-VN" sz="1600" kern="1200" dirty="0">
              <a:solidFill>
                <a:srgbClr val="FF0000"/>
              </a:solidFill>
            </a:rPr>
            <a:t>chai gan (sẹo gan nghiêm trọng)</a:t>
          </a:r>
        </a:p>
        <a:p>
          <a:pPr marL="171450" lvl="1" indent="-171450" algn="l" defTabSz="711200">
            <a:lnSpc>
              <a:spcPct val="90000"/>
            </a:lnSpc>
            <a:spcBef>
              <a:spcPct val="0"/>
            </a:spcBef>
            <a:spcAft>
              <a:spcPct val="15000"/>
            </a:spcAft>
            <a:buChar char="••"/>
          </a:pPr>
          <a:r>
            <a:rPr lang="vi-VN" sz="1600" kern="1200" dirty="0">
              <a:solidFill>
                <a:srgbClr val="FF0000"/>
              </a:solidFill>
            </a:rPr>
            <a:t>Ung thư gan</a:t>
          </a:r>
        </a:p>
        <a:p>
          <a:pPr marL="171450" lvl="1" indent="-171450" algn="l" defTabSz="711200">
            <a:lnSpc>
              <a:spcPct val="90000"/>
            </a:lnSpc>
            <a:spcBef>
              <a:spcPct val="0"/>
            </a:spcBef>
            <a:spcAft>
              <a:spcPct val="15000"/>
            </a:spcAft>
            <a:buChar char="••"/>
          </a:pPr>
          <a:r>
            <a:rPr lang="vi-VN" sz="1600" kern="1200" dirty="0">
              <a:solidFill>
                <a:srgbClr val="FF0000"/>
              </a:solidFill>
            </a:rPr>
            <a:t>suy gan</a:t>
          </a:r>
        </a:p>
        <a:p>
          <a:pPr marL="171450" lvl="1" indent="-171450" algn="l" defTabSz="711200">
            <a:lnSpc>
              <a:spcPct val="90000"/>
            </a:lnSpc>
            <a:spcBef>
              <a:spcPct val="0"/>
            </a:spcBef>
            <a:spcAft>
              <a:spcPct val="15000"/>
            </a:spcAft>
            <a:buChar char="••"/>
          </a:pPr>
          <a:r>
            <a:rPr lang="vi-VN" sz="1600" kern="1200" dirty="0">
              <a:solidFill>
                <a:srgbClr val="FF0000"/>
              </a:solidFill>
            </a:rPr>
            <a:t>tử vong</a:t>
          </a:r>
        </a:p>
      </dsp:txBody>
      <dsp:txXfrm>
        <a:off x="4453560" y="1496703"/>
        <a:ext cx="3580557" cy="2172174"/>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6FAEFF1-94C3-454D-858C-E42097915AB1}">
      <dsp:nvSpPr>
        <dsp:cNvPr id="0" name=""/>
        <dsp:cNvSpPr/>
      </dsp:nvSpPr>
      <dsp:spPr>
        <a:xfrm>
          <a:off x="0" y="595604"/>
          <a:ext cx="4053856" cy="1593225"/>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vi-VN" sz="1600" kern="1200" dirty="0">
              <a:solidFill>
                <a:schemeClr val="accent1">
                  <a:lumMod val="75000"/>
                </a:schemeClr>
              </a:solidFill>
            </a:rPr>
            <a:t>Các nhóm quần thể đích phải đối mặt với nhiều rào cản trong tiếp cận và sử dụng các dịch vụ HIV và các dịch vụ y tế liên quan khác</a:t>
          </a:r>
          <a:endParaRPr lang="en-US" sz="1600" kern="1200" dirty="0">
            <a:solidFill>
              <a:schemeClr val="accent1">
                <a:lumMod val="75000"/>
              </a:schemeClr>
            </a:solidFill>
          </a:endParaRPr>
        </a:p>
      </dsp:txBody>
      <dsp:txXfrm>
        <a:off x="0" y="595604"/>
        <a:ext cx="4053856" cy="1593225"/>
      </dsp:txXfrm>
    </dsp:sp>
    <dsp:sp modelId="{0225955A-42AB-4E64-AB7E-35A744F900DD}">
      <dsp:nvSpPr>
        <dsp:cNvPr id="0" name=""/>
        <dsp:cNvSpPr/>
      </dsp:nvSpPr>
      <dsp:spPr>
        <a:xfrm>
          <a:off x="4336559" y="595604"/>
          <a:ext cx="4107866" cy="1593225"/>
        </a:xfrm>
        <a:prstGeom prst="rect">
          <a:avLst/>
        </a:prstGeom>
        <a:gradFill rotWithShape="0">
          <a:gsLst>
            <a:gs pos="0">
              <a:schemeClr val="accent2">
                <a:hueOff val="-4859948"/>
                <a:satOff val="-11494"/>
                <a:lumOff val="3791"/>
                <a:alphaOff val="0"/>
                <a:shade val="51000"/>
                <a:satMod val="130000"/>
              </a:schemeClr>
            </a:gs>
            <a:gs pos="80000">
              <a:schemeClr val="accent2">
                <a:hueOff val="-4859948"/>
                <a:satOff val="-11494"/>
                <a:lumOff val="3791"/>
                <a:alphaOff val="0"/>
                <a:shade val="93000"/>
                <a:satMod val="130000"/>
              </a:schemeClr>
            </a:gs>
            <a:gs pos="100000">
              <a:schemeClr val="accent2">
                <a:hueOff val="-4859948"/>
                <a:satOff val="-11494"/>
                <a:lumOff val="379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vi-VN" sz="1600" kern="1200" dirty="0">
              <a:solidFill>
                <a:schemeClr val="accent1">
                  <a:lumMod val="75000"/>
                </a:schemeClr>
              </a:solidFill>
            </a:rPr>
            <a:t>Những người sử dụng chất kích thích thường bị coi là tội phạm và đối mặt với sự kỳ thị vì nhiều lý do liên quan đến việc sử dụng ma túy, mại dâm, xu hướng tình dục </a:t>
          </a:r>
          <a:endParaRPr lang="en-US" sz="1600" u="none" kern="1200" dirty="0">
            <a:solidFill>
              <a:schemeClr val="accent1">
                <a:lumMod val="75000"/>
              </a:schemeClr>
            </a:solidFill>
          </a:endParaRPr>
        </a:p>
      </dsp:txBody>
      <dsp:txXfrm>
        <a:off x="4336559" y="595604"/>
        <a:ext cx="4107866" cy="1593225"/>
      </dsp:txXfrm>
    </dsp:sp>
    <dsp:sp modelId="{9B8F0075-572D-47B5-A034-04F383F5FE5E}">
      <dsp:nvSpPr>
        <dsp:cNvPr id="0" name=""/>
        <dsp:cNvSpPr/>
      </dsp:nvSpPr>
      <dsp:spPr>
        <a:xfrm>
          <a:off x="0" y="2459370"/>
          <a:ext cx="4145413" cy="1593225"/>
        </a:xfrm>
        <a:prstGeom prst="rect">
          <a:avLst/>
        </a:prstGeom>
        <a:gradFill rotWithShape="0">
          <a:gsLst>
            <a:gs pos="0">
              <a:schemeClr val="accent2">
                <a:hueOff val="-9719897"/>
                <a:satOff val="-22988"/>
                <a:lumOff val="7581"/>
                <a:alphaOff val="0"/>
                <a:shade val="51000"/>
                <a:satMod val="130000"/>
              </a:schemeClr>
            </a:gs>
            <a:gs pos="80000">
              <a:schemeClr val="accent2">
                <a:hueOff val="-9719897"/>
                <a:satOff val="-22988"/>
                <a:lumOff val="7581"/>
                <a:alphaOff val="0"/>
                <a:shade val="93000"/>
                <a:satMod val="130000"/>
              </a:schemeClr>
            </a:gs>
            <a:gs pos="100000">
              <a:schemeClr val="accent2">
                <a:hueOff val="-9719897"/>
                <a:satOff val="-22988"/>
                <a:lumOff val="758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vi-VN" sz="1600" kern="1200" dirty="0">
              <a:solidFill>
                <a:schemeClr val="accent1">
                  <a:lumMod val="75000"/>
                </a:schemeClr>
              </a:solidFill>
            </a:rPr>
            <a:t>Kỳ thị gây cản trở các quần thể đích thực hành các hành vi bảo vệ</a:t>
          </a:r>
          <a:r>
            <a:rPr lang="en-GB" sz="1600" kern="1200" dirty="0">
              <a:solidFill>
                <a:schemeClr val="accent1">
                  <a:lumMod val="75000"/>
                </a:schemeClr>
              </a:solidFill>
            </a:rPr>
            <a:t>, </a:t>
          </a:r>
          <a:r>
            <a:rPr lang="vi-VN" sz="1600" u="sng" strike="noStrike" kern="1200" dirty="0">
              <a:solidFill>
                <a:schemeClr val="accent1">
                  <a:lumMod val="75000"/>
                </a:schemeClr>
              </a:solidFill>
            </a:rPr>
            <a:t>như</a:t>
          </a:r>
          <a:r>
            <a:rPr lang="en-GB" sz="1600" u="sng" strike="noStrike" kern="1200" dirty="0">
              <a:solidFill>
                <a:schemeClr val="accent1">
                  <a:lumMod val="75000"/>
                </a:schemeClr>
              </a:solidFill>
            </a:rPr>
            <a:t>:</a:t>
          </a:r>
          <a:endParaRPr lang="en-US" sz="1600" u="sng" strike="noStrike" kern="1200" dirty="0">
            <a:solidFill>
              <a:schemeClr val="accent1">
                <a:lumMod val="75000"/>
              </a:schemeClr>
            </a:solidFill>
          </a:endParaRPr>
        </a:p>
        <a:p>
          <a:pPr marL="171450" lvl="1" indent="-171450" algn="l" defTabSz="711200">
            <a:lnSpc>
              <a:spcPct val="90000"/>
            </a:lnSpc>
            <a:spcBef>
              <a:spcPct val="0"/>
            </a:spcBef>
            <a:spcAft>
              <a:spcPct val="15000"/>
            </a:spcAft>
            <a:buChar char="••"/>
          </a:pPr>
          <a:r>
            <a:rPr lang="vi-VN" sz="1600" kern="1200" dirty="0">
              <a:solidFill>
                <a:schemeClr val="accent1">
                  <a:lumMod val="75000"/>
                </a:schemeClr>
              </a:solidFill>
            </a:rPr>
            <a:t>Tiếp cận thông tin</a:t>
          </a:r>
          <a:endParaRPr lang="en-US" sz="1600" kern="1200" dirty="0">
            <a:solidFill>
              <a:schemeClr val="accent1">
                <a:lumMod val="75000"/>
              </a:schemeClr>
            </a:solidFill>
          </a:endParaRPr>
        </a:p>
        <a:p>
          <a:pPr marL="171450" lvl="1" indent="-171450" algn="l" defTabSz="711200">
            <a:lnSpc>
              <a:spcPct val="90000"/>
            </a:lnSpc>
            <a:spcBef>
              <a:spcPct val="0"/>
            </a:spcBef>
            <a:spcAft>
              <a:spcPct val="15000"/>
            </a:spcAft>
            <a:buChar char="••"/>
          </a:pPr>
          <a:r>
            <a:rPr lang="vi-VN" sz="1600" kern="1200" dirty="0">
              <a:solidFill>
                <a:schemeClr val="accent1">
                  <a:lumMod val="75000"/>
                </a:schemeClr>
              </a:solidFill>
            </a:rPr>
            <a:t>sử dụng bao cao su</a:t>
          </a:r>
        </a:p>
        <a:p>
          <a:pPr marL="171450" lvl="1" indent="-171450" algn="l" defTabSz="711200">
            <a:lnSpc>
              <a:spcPct val="90000"/>
            </a:lnSpc>
            <a:spcBef>
              <a:spcPct val="0"/>
            </a:spcBef>
            <a:spcAft>
              <a:spcPct val="15000"/>
            </a:spcAft>
            <a:buChar char="••"/>
          </a:pPr>
          <a:r>
            <a:rPr lang="vi-VN" sz="1600" kern="1200" dirty="0">
              <a:solidFill>
                <a:schemeClr val="accent1">
                  <a:lumMod val="75000"/>
                </a:schemeClr>
              </a:solidFill>
            </a:rPr>
            <a:t>tiếp cận thiết bị tiêm chích vô trùng</a:t>
          </a:r>
        </a:p>
        <a:p>
          <a:pPr marL="171450" lvl="1" indent="-171450" algn="l" defTabSz="711200">
            <a:lnSpc>
              <a:spcPct val="90000"/>
            </a:lnSpc>
            <a:spcBef>
              <a:spcPct val="0"/>
            </a:spcBef>
            <a:spcAft>
              <a:spcPct val="15000"/>
            </a:spcAft>
            <a:buChar char="••"/>
          </a:pPr>
          <a:r>
            <a:rPr lang="vi-VN" sz="1600" kern="1200" dirty="0">
              <a:solidFill>
                <a:schemeClr val="accent1">
                  <a:lumMod val="75000"/>
                </a:schemeClr>
              </a:solidFill>
            </a:rPr>
            <a:t>tiếp cận xét nghiệm và điều trị HIV</a:t>
          </a:r>
        </a:p>
      </dsp:txBody>
      <dsp:txXfrm>
        <a:off x="0" y="2459370"/>
        <a:ext cx="4145413" cy="1593225"/>
      </dsp:txXfrm>
    </dsp:sp>
    <dsp:sp modelId="{675C18AB-744B-453C-8545-04834CA01090}">
      <dsp:nvSpPr>
        <dsp:cNvPr id="0" name=""/>
        <dsp:cNvSpPr/>
      </dsp:nvSpPr>
      <dsp:spPr>
        <a:xfrm>
          <a:off x="4422088" y="2459370"/>
          <a:ext cx="4022337" cy="1593225"/>
        </a:xfrm>
        <a:prstGeom prst="rect">
          <a:avLst/>
        </a:prstGeom>
        <a:gradFill rotWithShape="0">
          <a:gsLst>
            <a:gs pos="0">
              <a:schemeClr val="accent2">
                <a:hueOff val="-14579844"/>
                <a:satOff val="-34482"/>
                <a:lumOff val="11372"/>
                <a:alphaOff val="0"/>
                <a:shade val="51000"/>
                <a:satMod val="130000"/>
              </a:schemeClr>
            </a:gs>
            <a:gs pos="80000">
              <a:schemeClr val="accent2">
                <a:hueOff val="-14579844"/>
                <a:satOff val="-34482"/>
                <a:lumOff val="11372"/>
                <a:alphaOff val="0"/>
                <a:shade val="93000"/>
                <a:satMod val="130000"/>
              </a:schemeClr>
            </a:gs>
            <a:gs pos="100000">
              <a:schemeClr val="accent2">
                <a:hueOff val="-14579844"/>
                <a:satOff val="-34482"/>
                <a:lumOff val="1137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vi-VN" sz="1600" kern="1200" dirty="0">
              <a:solidFill>
                <a:schemeClr val="accent1">
                  <a:lumMod val="75000"/>
                </a:schemeClr>
              </a:solidFill>
            </a:rPr>
            <a:t>Các nhóm quần thể đích cũng phải đối mặt với sự kỳ thị từ nhiều bên, nhiều nhóm người khi tiếp cận dịch vụ</a:t>
          </a:r>
        </a:p>
        <a:p>
          <a:pPr lvl="0" algn="ctr" defTabSz="711200">
            <a:lnSpc>
              <a:spcPct val="90000"/>
            </a:lnSpc>
            <a:spcBef>
              <a:spcPct val="0"/>
            </a:spcBef>
            <a:spcAft>
              <a:spcPct val="35000"/>
            </a:spcAft>
          </a:pPr>
          <a:r>
            <a:rPr lang="vi-VN" sz="1600" kern="1200" dirty="0">
              <a:solidFill>
                <a:schemeClr val="accent1">
                  <a:lumMod val="75000"/>
                </a:schemeClr>
              </a:solidFill>
            </a:rPr>
            <a:t>Vd: nhóm nam quan hệ tình dục đồng giới (MSM) trong chương trình bơm kim tiêm (NSP)</a:t>
          </a:r>
          <a:endParaRPr lang="en-US" sz="1600" kern="1200" dirty="0">
            <a:solidFill>
              <a:schemeClr val="accent1">
                <a:lumMod val="75000"/>
              </a:schemeClr>
            </a:solidFill>
          </a:endParaRPr>
        </a:p>
      </dsp:txBody>
      <dsp:txXfrm>
        <a:off x="4422088" y="2459370"/>
        <a:ext cx="4022337" cy="1593225"/>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F53E132-1AE9-45EB-8612-B095BAD9C2A8}">
      <dsp:nvSpPr>
        <dsp:cNvPr id="0" name=""/>
        <dsp:cNvSpPr/>
      </dsp:nvSpPr>
      <dsp:spPr>
        <a:xfrm rot="5400000">
          <a:off x="4651066" y="-1434990"/>
          <a:ext cx="1930896" cy="5286131"/>
        </a:xfrm>
        <a:prstGeom prst="round2SameRect">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36000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vi-VN" sz="1600" kern="1200" dirty="0"/>
            <a:t> số lượng khách hàng nhiều hơn mỗi tuần</a:t>
          </a:r>
          <a:endParaRPr lang="en-US" sz="1600" kern="1200" dirty="0"/>
        </a:p>
        <a:p>
          <a:pPr marL="171450" lvl="1" indent="-171450" algn="l" defTabSz="711200">
            <a:lnSpc>
              <a:spcPct val="90000"/>
            </a:lnSpc>
            <a:spcBef>
              <a:spcPct val="0"/>
            </a:spcBef>
            <a:spcAft>
              <a:spcPct val="15000"/>
            </a:spcAft>
            <a:buChar char="••"/>
          </a:pPr>
          <a:r>
            <a:rPr lang="vi-VN" sz="1600" kern="1200" dirty="0"/>
            <a:t> mức độ quan hệ tình dục không an toàn cao</a:t>
          </a:r>
        </a:p>
        <a:p>
          <a:pPr marL="171450" lvl="1" indent="-171450" algn="l" defTabSz="711200">
            <a:lnSpc>
              <a:spcPct val="90000"/>
            </a:lnSpc>
            <a:spcBef>
              <a:spcPct val="0"/>
            </a:spcBef>
            <a:spcAft>
              <a:spcPct val="15000"/>
            </a:spcAft>
            <a:buChar char="••"/>
          </a:pPr>
          <a:r>
            <a:rPr lang="vi-VN" sz="1600" kern="1200" dirty="0"/>
            <a:t>  chia sẻ crack cocaine với khách hàng</a:t>
          </a:r>
        </a:p>
        <a:p>
          <a:pPr marL="171450" lvl="1" indent="-171450" algn="l" defTabSz="711200">
            <a:lnSpc>
              <a:spcPct val="90000"/>
            </a:lnSpc>
            <a:spcBef>
              <a:spcPct val="0"/>
            </a:spcBef>
            <a:spcAft>
              <a:spcPct val="15000"/>
            </a:spcAft>
            <a:buChar char="••"/>
          </a:pPr>
          <a:r>
            <a:rPr lang="en-US" sz="1600" kern="1200" dirty="0">
              <a:solidFill>
                <a:prstClr val="black">
                  <a:hueOff val="0"/>
                  <a:satOff val="0"/>
                  <a:lumOff val="0"/>
                  <a:alphaOff val="0"/>
                </a:prstClr>
              </a:solidFill>
              <a:latin typeface="Arial" panose="020B0604020202020204" pitchFamily="34" charset="0"/>
              <a:ea typeface="+mn-ea"/>
              <a:cs typeface="+mn-cs"/>
            </a:rPr>
            <a:t>  </a:t>
          </a:r>
          <a:r>
            <a:rPr lang="en-US" sz="1600" kern="1200" dirty="0" err="1">
              <a:solidFill>
                <a:prstClr val="black">
                  <a:hueOff val="0"/>
                  <a:satOff val="0"/>
                  <a:lumOff val="0"/>
                  <a:alphaOff val="0"/>
                </a:prstClr>
              </a:solidFill>
              <a:latin typeface="Arial" panose="020B0604020202020204" pitchFamily="34" charset="0"/>
              <a:ea typeface="+mn-ea"/>
              <a:cs typeface="+mn-cs"/>
            </a:rPr>
            <a:t>sử</a:t>
          </a:r>
          <a:r>
            <a:rPr lang="en-US" sz="1600" kern="1200" dirty="0">
              <a:solidFill>
                <a:prstClr val="black">
                  <a:hueOff val="0"/>
                  <a:satOff val="0"/>
                  <a:lumOff val="0"/>
                  <a:alphaOff val="0"/>
                </a:prstClr>
              </a:solidFill>
              <a:latin typeface="Arial" panose="020B0604020202020204" pitchFamily="34" charset="0"/>
              <a:ea typeface="+mn-ea"/>
              <a:cs typeface="+mn-cs"/>
            </a:rPr>
            <a:t> </a:t>
          </a:r>
          <a:r>
            <a:rPr lang="en-US" sz="1600" kern="1200" dirty="0" err="1">
              <a:solidFill>
                <a:prstClr val="black">
                  <a:hueOff val="0"/>
                  <a:satOff val="0"/>
                  <a:lumOff val="0"/>
                  <a:alphaOff val="0"/>
                </a:prstClr>
              </a:solidFill>
              <a:latin typeface="Arial" panose="020B0604020202020204" pitchFamily="34" charset="0"/>
              <a:ea typeface="+mn-ea"/>
              <a:cs typeface="+mn-cs"/>
            </a:rPr>
            <a:t>dụng</a:t>
          </a:r>
          <a:r>
            <a:rPr lang="en-US" sz="1600" kern="1200" dirty="0">
              <a:solidFill>
                <a:prstClr val="black">
                  <a:hueOff val="0"/>
                  <a:satOff val="0"/>
                  <a:lumOff val="0"/>
                  <a:alphaOff val="0"/>
                </a:prstClr>
              </a:solidFill>
              <a:latin typeface="Arial" panose="020B0604020202020204" pitchFamily="34" charset="0"/>
              <a:ea typeface="+mn-ea"/>
              <a:cs typeface="+mn-cs"/>
            </a:rPr>
            <a:t> </a:t>
          </a:r>
          <a:r>
            <a:rPr lang="en-US" sz="1600" kern="1200" dirty="0" err="1">
              <a:solidFill>
                <a:prstClr val="black">
                  <a:hueOff val="0"/>
                  <a:satOff val="0"/>
                  <a:lumOff val="0"/>
                  <a:alphaOff val="0"/>
                </a:prstClr>
              </a:solidFill>
              <a:latin typeface="Arial" panose="020B0604020202020204" pitchFamily="34" charset="0"/>
              <a:ea typeface="+mn-ea"/>
              <a:cs typeface="+mn-cs"/>
            </a:rPr>
            <a:t>crak</a:t>
          </a:r>
          <a:r>
            <a:rPr lang="en-US" sz="1600" kern="1200" dirty="0">
              <a:solidFill>
                <a:prstClr val="black">
                  <a:hueOff val="0"/>
                  <a:satOff val="0"/>
                  <a:lumOff val="0"/>
                  <a:alphaOff val="0"/>
                </a:prstClr>
              </a:solidFill>
              <a:latin typeface="Arial" panose="020B0604020202020204" pitchFamily="34" charset="0"/>
              <a:ea typeface="+mn-ea"/>
              <a:cs typeface="+mn-cs"/>
            </a:rPr>
            <a:t> cocaine </a:t>
          </a:r>
          <a:r>
            <a:rPr lang="en-US" sz="1600" kern="1200" dirty="0" err="1">
              <a:solidFill>
                <a:prstClr val="black">
                  <a:hueOff val="0"/>
                  <a:satOff val="0"/>
                  <a:lumOff val="0"/>
                  <a:alphaOff val="0"/>
                </a:prstClr>
              </a:solidFill>
              <a:latin typeface="Arial" panose="020B0604020202020204" pitchFamily="34" charset="0"/>
              <a:ea typeface="+mn-ea"/>
              <a:cs typeface="+mn-cs"/>
            </a:rPr>
            <a:t>mức</a:t>
          </a:r>
          <a:r>
            <a:rPr lang="en-US" sz="1600" kern="1200" dirty="0">
              <a:solidFill>
                <a:prstClr val="black">
                  <a:hueOff val="0"/>
                  <a:satOff val="0"/>
                  <a:lumOff val="0"/>
                  <a:alphaOff val="0"/>
                </a:prstClr>
              </a:solidFill>
              <a:latin typeface="Arial" panose="020B0604020202020204" pitchFamily="34" charset="0"/>
              <a:ea typeface="+mn-ea"/>
              <a:cs typeface="+mn-cs"/>
            </a:rPr>
            <a:t> </a:t>
          </a:r>
          <a:r>
            <a:rPr lang="en-US" sz="1600" kern="1200" dirty="0" err="1">
              <a:solidFill>
                <a:prstClr val="black">
                  <a:hueOff val="0"/>
                  <a:satOff val="0"/>
                  <a:lumOff val="0"/>
                  <a:alphaOff val="0"/>
                </a:prstClr>
              </a:solidFill>
              <a:latin typeface="Arial" panose="020B0604020202020204" pitchFamily="34" charset="0"/>
              <a:ea typeface="+mn-ea"/>
              <a:cs typeface="+mn-cs"/>
            </a:rPr>
            <a:t>độ</a:t>
          </a:r>
          <a:r>
            <a:rPr lang="en-US" sz="1600" kern="1200" dirty="0">
              <a:solidFill>
                <a:prstClr val="black">
                  <a:hueOff val="0"/>
                  <a:satOff val="0"/>
                  <a:lumOff val="0"/>
                  <a:alphaOff val="0"/>
                </a:prstClr>
              </a:solidFill>
              <a:latin typeface="Arial" panose="020B0604020202020204" pitchFamily="34" charset="0"/>
              <a:ea typeface="+mn-ea"/>
              <a:cs typeface="+mn-cs"/>
            </a:rPr>
            <a:t> </a:t>
          </a:r>
          <a:r>
            <a:rPr lang="en-US" sz="1600" kern="1200" dirty="0" err="1">
              <a:solidFill>
                <a:prstClr val="black">
                  <a:hueOff val="0"/>
                  <a:satOff val="0"/>
                  <a:lumOff val="0"/>
                  <a:alphaOff val="0"/>
                </a:prstClr>
              </a:solidFill>
              <a:latin typeface="Arial" panose="020B0604020202020204" pitchFamily="34" charset="0"/>
              <a:ea typeface="+mn-ea"/>
              <a:cs typeface="+mn-cs"/>
            </a:rPr>
            <a:t>nặng</a:t>
          </a:r>
          <a:r>
            <a:rPr lang="en-US" sz="1600" kern="1200" dirty="0">
              <a:solidFill>
                <a:prstClr val="black">
                  <a:hueOff val="0"/>
                  <a:satOff val="0"/>
                  <a:lumOff val="0"/>
                  <a:alphaOff val="0"/>
                </a:prstClr>
              </a:solidFill>
              <a:latin typeface="Arial" panose="020B0604020202020204" pitchFamily="34" charset="0"/>
              <a:ea typeface="+mn-ea"/>
              <a:cs typeface="+mn-cs"/>
            </a:rPr>
            <a:t> </a:t>
          </a:r>
          <a:r>
            <a:rPr lang="en-US" sz="1600" kern="1200" dirty="0" err="1">
              <a:solidFill>
                <a:prstClr val="black">
                  <a:hueOff val="0"/>
                  <a:satOff val="0"/>
                  <a:lumOff val="0"/>
                  <a:alphaOff val="0"/>
                </a:prstClr>
              </a:solidFill>
              <a:latin typeface="Arial" panose="020B0604020202020204" pitchFamily="34" charset="0"/>
              <a:ea typeface="+mn-ea"/>
              <a:cs typeface="+mn-cs"/>
            </a:rPr>
            <a:t>hơn</a:t>
          </a:r>
          <a:endParaRPr lang="vi-VN" sz="1600" kern="1200" dirty="0">
            <a:solidFill>
              <a:prstClr val="black">
                <a:hueOff val="0"/>
                <a:satOff val="0"/>
                <a:lumOff val="0"/>
                <a:alphaOff val="0"/>
              </a:prstClr>
            </a:solidFill>
            <a:latin typeface="Arial" panose="020B0604020202020204" pitchFamily="34" charset="0"/>
            <a:ea typeface="+mn-ea"/>
            <a:cs typeface="+mn-cs"/>
          </a:endParaRPr>
        </a:p>
        <a:p>
          <a:pPr marL="171450" lvl="1" indent="-171450" algn="l" defTabSz="711200">
            <a:lnSpc>
              <a:spcPct val="90000"/>
            </a:lnSpc>
            <a:spcBef>
              <a:spcPct val="0"/>
            </a:spcBef>
            <a:spcAft>
              <a:spcPct val="15000"/>
            </a:spcAft>
            <a:buChar char="••"/>
          </a:pPr>
          <a:r>
            <a:rPr lang="vi-VN" sz="1600" kern="1200" dirty="0"/>
            <a:t>  tỷ lệ nhiễm HIV cao hơn</a:t>
          </a:r>
        </a:p>
        <a:p>
          <a:pPr marL="171450" lvl="1" indent="-171450" algn="l" defTabSz="711200">
            <a:lnSpc>
              <a:spcPct val="90000"/>
            </a:lnSpc>
            <a:spcBef>
              <a:spcPct val="0"/>
            </a:spcBef>
            <a:spcAft>
              <a:spcPct val="15000"/>
            </a:spcAft>
            <a:buChar char="••"/>
          </a:pPr>
          <a:r>
            <a:rPr lang="vi-VN" sz="1600" kern="1200" dirty="0"/>
            <a:t>  giảm sức mạnh và khả năng kiểm soát các hoạt động quan hệ tình dục</a:t>
          </a:r>
        </a:p>
      </dsp:txBody>
      <dsp:txXfrm rot="5400000">
        <a:off x="4651066" y="-1434990"/>
        <a:ext cx="1930896" cy="5286131"/>
      </dsp:txXfrm>
    </dsp:sp>
    <dsp:sp modelId="{BCA67EF8-AAF2-451A-9D58-C41A610C311E}">
      <dsp:nvSpPr>
        <dsp:cNvPr id="0" name=""/>
        <dsp:cNvSpPr/>
      </dsp:nvSpPr>
      <dsp:spPr>
        <a:xfrm>
          <a:off x="0" y="1264"/>
          <a:ext cx="2973448" cy="2413620"/>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vi-VN" sz="2800" u="none" kern="1200" dirty="0">
              <a:solidFill>
                <a:schemeClr val="bg1"/>
              </a:solidFill>
            </a:rPr>
            <a:t>Quan hệ tình dục để đổi lấy ma túy hoặc tiền có liên quan đến</a:t>
          </a:r>
          <a:r>
            <a:rPr lang="en-GB" sz="2800" u="none" kern="1200" dirty="0">
              <a:solidFill>
                <a:schemeClr val="bg1"/>
              </a:solidFill>
            </a:rPr>
            <a:t>:</a:t>
          </a:r>
          <a:endParaRPr lang="en-US" sz="2800" u="none" kern="1200" dirty="0">
            <a:solidFill>
              <a:schemeClr val="bg1"/>
            </a:solidFill>
          </a:endParaRPr>
        </a:p>
      </dsp:txBody>
      <dsp:txXfrm>
        <a:off x="0" y="1264"/>
        <a:ext cx="2973448" cy="2413620"/>
      </dsp:txXfrm>
    </dsp:sp>
    <dsp:sp modelId="{04AAA64C-6770-4DA5-A26D-232756E15BBB}">
      <dsp:nvSpPr>
        <dsp:cNvPr id="0" name=""/>
        <dsp:cNvSpPr/>
      </dsp:nvSpPr>
      <dsp:spPr>
        <a:xfrm rot="5400000">
          <a:off x="4402945" y="1103166"/>
          <a:ext cx="2416168" cy="5280968"/>
        </a:xfrm>
        <a:prstGeom prst="round2SameRect">
          <a:avLst/>
        </a:prstGeom>
        <a:solidFill>
          <a:schemeClr val="accent2">
            <a:tint val="40000"/>
            <a:alpha val="90000"/>
            <a:hueOff val="-14573049"/>
            <a:satOff val="-32911"/>
            <a:lumOff val="4307"/>
            <a:alphaOff val="0"/>
          </a:schemeClr>
        </a:solidFill>
        <a:ln w="9525" cap="flat" cmpd="sng" algn="ctr">
          <a:solidFill>
            <a:schemeClr val="accent2">
              <a:tint val="40000"/>
              <a:alpha val="90000"/>
              <a:hueOff val="-14573049"/>
              <a:satOff val="-32911"/>
              <a:lumOff val="4307"/>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36000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vi-VN" sz="1600" u="none" kern="1200" dirty="0">
              <a:solidFill>
                <a:schemeClr val="tx1"/>
              </a:solidFill>
            </a:rPr>
            <a:t>Nghèo hoặc vô gia </a:t>
          </a:r>
          <a:r>
            <a:rPr lang="vi-VN" sz="1600" u="none" kern="1200" dirty="0" smtClean="0">
              <a:solidFill>
                <a:schemeClr val="tx1"/>
              </a:solidFill>
            </a:rPr>
            <a:t>c</a:t>
          </a:r>
          <a:r>
            <a:rPr lang="en-US" sz="1600" u="none" kern="1200" dirty="0" smtClean="0">
              <a:solidFill>
                <a:schemeClr val="tx1"/>
              </a:solidFill>
            </a:rPr>
            <a:t>ư </a:t>
          </a:r>
          <a:r>
            <a:rPr lang="vi-VN" sz="1600" u="none" kern="1200" dirty="0" smtClean="0">
              <a:solidFill>
                <a:schemeClr val="tx1"/>
              </a:solidFill>
            </a:rPr>
            <a:t>thất nghiệp</a:t>
          </a:r>
          <a:endParaRPr lang="en-US" sz="1600" u="none" kern="1200" dirty="0">
            <a:solidFill>
              <a:schemeClr val="tx1"/>
            </a:solidFill>
          </a:endParaRPr>
        </a:p>
        <a:p>
          <a:pPr marL="171450" lvl="1" indent="-171450" algn="l" defTabSz="711200">
            <a:lnSpc>
              <a:spcPct val="90000"/>
            </a:lnSpc>
            <a:spcBef>
              <a:spcPct val="0"/>
            </a:spcBef>
            <a:spcAft>
              <a:spcPct val="15000"/>
            </a:spcAft>
            <a:buChar char="••"/>
          </a:pPr>
          <a:r>
            <a:rPr lang="vi-VN" sz="1600" u="none" kern="1200" dirty="0">
              <a:solidFill>
                <a:schemeClr val="tx1"/>
              </a:solidFill>
            </a:rPr>
            <a:t> tiếp cận kém với các dịch vụ y tế (bao gồm HIV, các dịch vụ chăm sóc tiền sản, sức khỏe sinh sản và tình dục, và quyền (SRHR))</a:t>
          </a:r>
        </a:p>
        <a:p>
          <a:pPr marL="171450" lvl="1" indent="-171450" algn="l" defTabSz="711200">
            <a:lnSpc>
              <a:spcPct val="90000"/>
            </a:lnSpc>
            <a:spcBef>
              <a:spcPct val="0"/>
            </a:spcBef>
            <a:spcAft>
              <a:spcPct val="15000"/>
            </a:spcAft>
            <a:buChar char="••"/>
          </a:pPr>
          <a:r>
            <a:rPr lang="vi-VN" sz="1600" u="none" kern="1200" dirty="0">
              <a:solidFill>
                <a:schemeClr val="tx1"/>
              </a:solidFill>
            </a:rPr>
            <a:t> tiếp cận với hỗ trợ xã hội kém</a:t>
          </a:r>
        </a:p>
        <a:p>
          <a:pPr marL="171450" lvl="1" indent="-171450" algn="l" defTabSz="711200">
            <a:lnSpc>
              <a:spcPct val="90000"/>
            </a:lnSpc>
            <a:spcBef>
              <a:spcPct val="0"/>
            </a:spcBef>
            <a:spcAft>
              <a:spcPct val="15000"/>
            </a:spcAft>
            <a:buChar char="••"/>
          </a:pPr>
          <a:r>
            <a:rPr lang="vi-VN" sz="1600" u="none" kern="1200" dirty="0">
              <a:solidFill>
                <a:schemeClr val="tx1"/>
              </a:solidFill>
            </a:rPr>
            <a:t> rào cản tiếp cận các dịch vụ do nhiều kỳ thị (do sử dụng ma túy, mại dâm, khuynh hướng tình dục)</a:t>
          </a:r>
        </a:p>
        <a:p>
          <a:pPr marL="171450" lvl="1" indent="-171450" algn="l" defTabSz="711200">
            <a:lnSpc>
              <a:spcPct val="90000"/>
            </a:lnSpc>
            <a:spcBef>
              <a:spcPct val="0"/>
            </a:spcBef>
            <a:spcAft>
              <a:spcPct val="15000"/>
            </a:spcAft>
            <a:buChar char="••"/>
          </a:pPr>
          <a:r>
            <a:rPr lang="vi-VN" sz="1600" u="none" kern="1200" dirty="0">
              <a:solidFill>
                <a:schemeClr val="tx1"/>
              </a:solidFill>
            </a:rPr>
            <a:t> bạo lực</a:t>
          </a:r>
        </a:p>
        <a:p>
          <a:pPr marL="171450" lvl="1" indent="-171450" algn="l" defTabSz="711200">
            <a:lnSpc>
              <a:spcPct val="90000"/>
            </a:lnSpc>
            <a:spcBef>
              <a:spcPct val="0"/>
            </a:spcBef>
            <a:spcAft>
              <a:spcPct val="15000"/>
            </a:spcAft>
            <a:buChar char="••"/>
          </a:pPr>
          <a:r>
            <a:rPr lang="vi-VN" sz="1600" u="none" kern="1200" dirty="0">
              <a:solidFill>
                <a:schemeClr val="tx1"/>
              </a:solidFill>
            </a:rPr>
            <a:t> bị ép buộc sử dụng ma túy</a:t>
          </a:r>
        </a:p>
      </dsp:txBody>
      <dsp:txXfrm rot="5400000">
        <a:off x="4402945" y="1103166"/>
        <a:ext cx="2416168" cy="5280968"/>
      </dsp:txXfrm>
    </dsp:sp>
    <dsp:sp modelId="{3CA363F7-9F9D-4B08-8B69-8FD51344B00B}">
      <dsp:nvSpPr>
        <dsp:cNvPr id="0" name=""/>
        <dsp:cNvSpPr/>
      </dsp:nvSpPr>
      <dsp:spPr>
        <a:xfrm>
          <a:off x="0" y="2536840"/>
          <a:ext cx="2970545" cy="2413620"/>
        </a:xfrm>
        <a:prstGeom prst="roundRect">
          <a:avLst/>
        </a:prstGeom>
        <a:gradFill rotWithShape="0">
          <a:gsLst>
            <a:gs pos="0">
              <a:schemeClr val="accent2">
                <a:hueOff val="-14579844"/>
                <a:satOff val="-34482"/>
                <a:lumOff val="11372"/>
                <a:alphaOff val="0"/>
                <a:shade val="51000"/>
                <a:satMod val="130000"/>
              </a:schemeClr>
            </a:gs>
            <a:gs pos="80000">
              <a:schemeClr val="accent2">
                <a:hueOff val="-14579844"/>
                <a:satOff val="-34482"/>
                <a:lumOff val="11372"/>
                <a:alphaOff val="0"/>
                <a:shade val="93000"/>
                <a:satMod val="130000"/>
              </a:schemeClr>
            </a:gs>
            <a:gs pos="100000">
              <a:schemeClr val="accent2">
                <a:hueOff val="-14579844"/>
                <a:satOff val="-34482"/>
                <a:lumOff val="1137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vi-VN" sz="2800" kern="1200" dirty="0"/>
            <a:t>Người hành nghề mại dâm cũng chịu nhiều đối mặt với nhiều rào cản về cơ cấu:</a:t>
          </a:r>
          <a:endParaRPr lang="en-US" sz="2800" strike="sngStrike" kern="1200" dirty="0"/>
        </a:p>
      </dsp:txBody>
      <dsp:txXfrm>
        <a:off x="0" y="2536840"/>
        <a:ext cx="2970545" cy="2413620"/>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6E70AB4-49EB-45A1-ADC6-F9FB00BA5787}">
      <dsp:nvSpPr>
        <dsp:cNvPr id="0" name=""/>
        <dsp:cNvSpPr/>
      </dsp:nvSpPr>
      <dsp:spPr>
        <a:xfrm>
          <a:off x="10439" y="-37170"/>
          <a:ext cx="3276583" cy="2082721"/>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DA343FD1-2E4D-45A0-9A9F-BDC97B588BE4}">
      <dsp:nvSpPr>
        <dsp:cNvPr id="0" name=""/>
        <dsp:cNvSpPr/>
      </dsp:nvSpPr>
      <dsp:spPr>
        <a:xfrm>
          <a:off x="369163" y="303616"/>
          <a:ext cx="3276583" cy="208272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vi-VN" sz="2000" kern="1200" dirty="0"/>
            <a:t>Người chuyển giới sử dụng methamphetamine và/hoặc (crack) cocaine sẽ có nguy cơ lây truyền HIV qua đường tình dục cao hơn</a:t>
          </a:r>
          <a:endParaRPr lang="en-US" sz="2000" kern="1200" dirty="0"/>
        </a:p>
      </dsp:txBody>
      <dsp:txXfrm>
        <a:off x="369163" y="303616"/>
        <a:ext cx="3276583" cy="2082721"/>
      </dsp:txXfrm>
    </dsp:sp>
    <dsp:sp modelId="{AF1DB554-5C5B-4F3F-A032-3E0384D8755D}">
      <dsp:nvSpPr>
        <dsp:cNvPr id="0" name=""/>
        <dsp:cNvSpPr/>
      </dsp:nvSpPr>
      <dsp:spPr>
        <a:xfrm>
          <a:off x="3917687" y="41942"/>
          <a:ext cx="3234160" cy="2104944"/>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D61B97E3-6B0D-42B5-88D2-37C2A5D3A255}">
      <dsp:nvSpPr>
        <dsp:cNvPr id="0" name=""/>
        <dsp:cNvSpPr/>
      </dsp:nvSpPr>
      <dsp:spPr>
        <a:xfrm>
          <a:off x="4276410" y="382730"/>
          <a:ext cx="3234160" cy="210494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vi-VN" sz="2000" kern="1200" dirty="0"/>
            <a:t>Người chuyển giới hành nghề mại dâm có thể bị ép sử dụng ma túy với khách hàng, làm tăng nguy cơ quan hệ tình dục không an toàn và bạo lực</a:t>
          </a:r>
          <a:endParaRPr lang="en-US" sz="2000" kern="1200" dirty="0"/>
        </a:p>
      </dsp:txBody>
      <dsp:txXfrm>
        <a:off x="4276410" y="382730"/>
        <a:ext cx="3234160" cy="2104944"/>
      </dsp:txXfrm>
    </dsp:sp>
  </dsp:spTree>
</dsp:drawing>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2">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3">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34" charset="0"/>
              </a:defRPr>
            </a:lvl1pPr>
          </a:lstStyle>
          <a:p>
            <a:pPr>
              <a:defRPr/>
            </a:pPr>
            <a:endParaRPr lang="en-US"/>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pPr>
              <a:defRPr/>
            </a:pPr>
            <a:endParaRPr lang="en-US"/>
          </a:p>
        </p:txBody>
      </p:sp>
      <p:sp>
        <p:nvSpPr>
          <p:cNvPr id="645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34" charset="0"/>
              </a:defRPr>
            </a:lvl1pPr>
          </a:lstStyle>
          <a:p>
            <a:pPr>
              <a:defRPr/>
            </a:pPr>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151192BB-87B9-4783-893F-D157E08684BB}"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cand.com.vn/Phong-su-tu-lieu/Nghien-ma-tuy-tong-hop-con-loc-tan-pha-nhieu-gia-dinh-497151/"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anninhthudo.vn/phap-luat/chiet-xuat-ma-tuy-tu-thuoc-tan-duoc-tham-hoa-bo-ngo/412605.antd"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444C8D7F-0C4E-4FCB-B37F-019EBD5A8054}" type="slidenum">
              <a:rPr lang="en-US" smtClean="0"/>
              <a:pPr/>
              <a:t>1</a:t>
            </a:fld>
            <a:endParaRPr lang="en-US"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D8EDAB69-4B67-4777-B10B-4D53A254F36C}" type="slidenum">
              <a:rPr lang="en-US" smtClean="0"/>
              <a:pPr/>
              <a:t>3</a:t>
            </a:fld>
            <a:endParaRPr lang="en-US"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txBox="1">
            <a:spLocks noGrp="1"/>
          </p:cNvSpPr>
          <p:nvPr>
            <p:ph type="body"/>
          </p:nvPr>
        </p:nvSpPr>
        <p:spPr>
          <a:xfrm>
            <a:off x="685800" y="609600"/>
            <a:ext cx="7086600" cy="533400"/>
          </a:xfrm>
          <a:prstGeom prst="rect">
            <a:avLst/>
          </a:prstGeom>
        </p:spPr>
        <p:txBody>
          <a:bodyPr/>
          <a:lstStyle>
            <a:lvl1pPr lvl="0" rtl="0">
              <a:defRPr/>
            </a:lvl1pPr>
          </a:lstStyle>
          <a:p>
            <a:pPr>
              <a:lnSpc>
                <a:spcPct val="114000"/>
              </a:lnSpc>
            </a:pPr>
            <a:r>
              <a:rPr lang="en-US" dirty="0" smtClean="0"/>
              <a:t>Methamphetamine: 1893 Ở Nhật </a:t>
            </a:r>
            <a:r>
              <a:rPr lang="en-US" dirty="0" err="1" smtClean="0"/>
              <a:t>bởi</a:t>
            </a:r>
            <a:r>
              <a:rPr lang="en-US" dirty="0" smtClean="0"/>
              <a:t> Nagai </a:t>
            </a:r>
            <a:r>
              <a:rPr lang="en-US" dirty="0" err="1" smtClean="0"/>
              <a:t>Nagayoshi</a:t>
            </a:r>
            <a:r>
              <a:rPr lang="en-US" dirty="0" smtClean="0"/>
              <a:t>.</a:t>
            </a:r>
          </a:p>
          <a:p>
            <a:pPr>
              <a:lnSpc>
                <a:spcPct val="114000"/>
              </a:lnSpc>
            </a:pPr>
            <a:r>
              <a:rPr lang="en-US" dirty="0" smtClean="0"/>
              <a:t>Amphetamine: 1887  Ở Đức </a:t>
            </a:r>
            <a:r>
              <a:rPr lang="en-US" dirty="0" err="1" smtClean="0"/>
              <a:t>bởi</a:t>
            </a:r>
            <a:r>
              <a:rPr lang="en-US" dirty="0" smtClean="0"/>
              <a:t> </a:t>
            </a:r>
            <a:r>
              <a:rPr lang="en-US" dirty="0" err="1" smtClean="0"/>
              <a:t>Lazăr</a:t>
            </a:r>
            <a:r>
              <a:rPr lang="en-US" dirty="0" smtClean="0"/>
              <a:t> </a:t>
            </a:r>
            <a:r>
              <a:rPr lang="en-US" dirty="0" err="1" smtClean="0"/>
              <a:t>Edeleanu</a:t>
            </a:r>
            <a:endParaRPr lang="en-US" dirty="0" smtClean="0"/>
          </a:p>
          <a:p>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txBox="1">
            <a:spLocks noGrp="1" noRot="1" noChangeAspect="1"/>
          </p:cNvSpPr>
          <p:nvPr>
            <p:ph type="sldImg"/>
          </p:nvPr>
        </p:nvSpPr>
        <p:spPr>
          <a:prstGeom prst="rect">
            <a:avLst/>
          </a:prstGeom>
        </p:spPr>
        <p:txBody>
          <a:bodyPr/>
          <a:lstStyle>
            <a:lvl1pPr lvl="0" rtl="0">
              <a:defRPr/>
            </a:lvl1pPr>
          </a:lstStyle>
          <a:p>
            <a:endParaRPr/>
          </a:p>
        </p:txBody>
      </p:sp>
      <p:sp>
        <p:nvSpPr>
          <p:cNvPr id="3" name="Notes Placeholder 2"/>
          <p:cNvSpPr txBox="1">
            <a:spLocks noGrp="1"/>
          </p:cNvSpPr>
          <p:nvPr>
            <p:ph type="body" idx="1"/>
          </p:nvPr>
        </p:nvSpPr>
        <p:spPr>
          <a:prstGeom prst="rect">
            <a:avLst/>
          </a:prstGeom>
        </p:spPr>
        <p:txBody>
          <a:bodyPr/>
          <a:lstStyle>
            <a:lvl1pPr lvl="0" rtl="0">
              <a:defRPr/>
            </a:lvl1pPr>
          </a:lstStyle>
          <a:p>
            <a:pPr lvl="0" rtl="0"/>
            <a:r>
              <a:rPr dirty="0" err="1"/>
              <a:t>Một</a:t>
            </a:r>
            <a:r>
              <a:rPr baseline="0" dirty="0"/>
              <a:t> </a:t>
            </a:r>
            <a:r>
              <a:rPr baseline="0" dirty="0" err="1"/>
              <a:t>đường</a:t>
            </a:r>
            <a:r>
              <a:rPr baseline="0" dirty="0"/>
              <a:t> </a:t>
            </a:r>
            <a:r>
              <a:rPr baseline="0" dirty="0" err="1"/>
              <a:t>sử</a:t>
            </a:r>
            <a:r>
              <a:rPr baseline="0" dirty="0"/>
              <a:t> </a:t>
            </a:r>
            <a:r>
              <a:rPr baseline="0" dirty="0" err="1"/>
              <a:t>dụng</a:t>
            </a:r>
            <a:r>
              <a:rPr baseline="0" dirty="0"/>
              <a:t> </a:t>
            </a:r>
            <a:r>
              <a:rPr baseline="0" dirty="0" err="1"/>
              <a:t>khác</a:t>
            </a:r>
            <a:r>
              <a:rPr baseline="0" dirty="0"/>
              <a:t> </a:t>
            </a:r>
            <a:r>
              <a:rPr baseline="0" dirty="0" err="1"/>
              <a:t>được</a:t>
            </a:r>
            <a:r>
              <a:rPr baseline="0" dirty="0"/>
              <a:t> MSM hay </a:t>
            </a:r>
            <a:r>
              <a:rPr baseline="0" dirty="0" err="1"/>
              <a:t>dùng</a:t>
            </a:r>
            <a:r>
              <a:rPr baseline="0" dirty="0"/>
              <a:t> </a:t>
            </a:r>
            <a:r>
              <a:rPr baseline="0" dirty="0" err="1"/>
              <a:t>là</a:t>
            </a:r>
            <a:r>
              <a:rPr baseline="0" dirty="0"/>
              <a:t> qua </a:t>
            </a:r>
            <a:r>
              <a:rPr baseline="0" dirty="0" err="1"/>
              <a:t>ngã</a:t>
            </a:r>
            <a:r>
              <a:rPr baseline="0" dirty="0"/>
              <a:t> </a:t>
            </a:r>
            <a:r>
              <a:rPr baseline="0" dirty="0" err="1"/>
              <a:t>hậu</a:t>
            </a:r>
            <a:r>
              <a:rPr baseline="0" dirty="0"/>
              <a:t> </a:t>
            </a:r>
            <a:r>
              <a:rPr baseline="0" dirty="0" err="1"/>
              <a:t>môn</a:t>
            </a:r>
            <a:r>
              <a:rPr baseline="0" dirty="0"/>
              <a:t> (“booty bumped”): </a:t>
            </a:r>
            <a:r>
              <a:rPr baseline="0" dirty="0" err="1"/>
              <a:t>pha</a:t>
            </a:r>
            <a:r>
              <a:rPr baseline="0" dirty="0"/>
              <a:t> </a:t>
            </a:r>
            <a:r>
              <a:rPr baseline="0" dirty="0" err="1"/>
              <a:t>loãng</a:t>
            </a:r>
            <a:r>
              <a:rPr baseline="0" dirty="0"/>
              <a:t> </a:t>
            </a:r>
            <a:r>
              <a:rPr baseline="0" dirty="0" err="1"/>
              <a:t>với</a:t>
            </a:r>
            <a:r>
              <a:rPr baseline="0" dirty="0"/>
              <a:t> </a:t>
            </a:r>
            <a:r>
              <a:rPr baseline="0" dirty="0" err="1"/>
              <a:t>nước</a:t>
            </a:r>
            <a:r>
              <a:rPr baseline="0" dirty="0"/>
              <a:t> </a:t>
            </a:r>
            <a:r>
              <a:rPr baseline="0" dirty="0" err="1"/>
              <a:t>rồi</a:t>
            </a:r>
            <a:r>
              <a:rPr baseline="0" dirty="0"/>
              <a:t> </a:t>
            </a:r>
            <a:r>
              <a:rPr baseline="0" dirty="0" err="1"/>
              <a:t>bơm</a:t>
            </a:r>
            <a:r>
              <a:rPr baseline="0" dirty="0"/>
              <a:t> </a:t>
            </a:r>
            <a:r>
              <a:rPr baseline="0" dirty="0" err="1"/>
              <a:t>vào</a:t>
            </a:r>
            <a:r>
              <a:rPr baseline="0" dirty="0"/>
              <a:t> </a:t>
            </a:r>
            <a:r>
              <a:rPr baseline="0" dirty="0" err="1"/>
              <a:t>hậu</a:t>
            </a:r>
            <a:r>
              <a:rPr baseline="0" dirty="0"/>
              <a:t> </a:t>
            </a:r>
            <a:r>
              <a:rPr baseline="0" dirty="0" err="1"/>
              <a:t>môn</a:t>
            </a:r>
            <a:r>
              <a:rPr baseline="0" dirty="0"/>
              <a:t> </a:t>
            </a:r>
            <a:r>
              <a:rPr baseline="0" dirty="0" err="1"/>
              <a:t>bằng</a:t>
            </a:r>
            <a:r>
              <a:rPr baseline="0" dirty="0"/>
              <a:t> </a:t>
            </a:r>
            <a:r>
              <a:rPr baseline="0" dirty="0" err="1"/>
              <a:t>xylanh</a:t>
            </a:r>
            <a:r>
              <a:rPr baseline="0" dirty="0"/>
              <a:t> </a:t>
            </a:r>
            <a:r>
              <a:rPr baseline="0" dirty="0" err="1"/>
              <a:t>không</a:t>
            </a:r>
            <a:r>
              <a:rPr baseline="0" dirty="0"/>
              <a:t> </a:t>
            </a:r>
            <a:r>
              <a:rPr baseline="0" dirty="0" err="1"/>
              <a:t>gắn</a:t>
            </a:r>
            <a:r>
              <a:rPr baseline="0" dirty="0"/>
              <a:t> kim.</a:t>
            </a:r>
          </a:p>
          <a:p>
            <a:pPr lvl="0" rtl="0"/>
            <a:r>
              <a:rPr baseline="0" dirty="0" err="1"/>
              <a:t>Thời</a:t>
            </a:r>
            <a:r>
              <a:rPr baseline="0" dirty="0"/>
              <a:t> </a:t>
            </a:r>
            <a:r>
              <a:rPr baseline="0" dirty="0" err="1"/>
              <a:t>gian</a:t>
            </a:r>
            <a:r>
              <a:rPr baseline="0" dirty="0"/>
              <a:t> </a:t>
            </a:r>
            <a:r>
              <a:rPr baseline="0" dirty="0" err="1"/>
              <a:t>bắt</a:t>
            </a:r>
            <a:r>
              <a:rPr baseline="0" dirty="0"/>
              <a:t> </a:t>
            </a:r>
            <a:r>
              <a:rPr baseline="0" dirty="0" err="1"/>
              <a:t>đầu</a:t>
            </a:r>
            <a:r>
              <a:rPr baseline="0" dirty="0"/>
              <a:t> </a:t>
            </a:r>
            <a:r>
              <a:rPr baseline="0" dirty="0" err="1"/>
              <a:t>thấy</a:t>
            </a:r>
            <a:r>
              <a:rPr baseline="0" dirty="0"/>
              <a:t> </a:t>
            </a:r>
            <a:r>
              <a:rPr baseline="0" dirty="0" err="1"/>
              <a:t>cảm</a:t>
            </a:r>
            <a:r>
              <a:rPr baseline="0" dirty="0"/>
              <a:t> </a:t>
            </a:r>
            <a:r>
              <a:rPr baseline="0" dirty="0" err="1"/>
              <a:t>giác</a:t>
            </a:r>
            <a:r>
              <a:rPr baseline="0" dirty="0"/>
              <a:t> </a:t>
            </a:r>
            <a:r>
              <a:rPr baseline="0" dirty="0" err="1"/>
              <a:t>phê</a:t>
            </a:r>
            <a:r>
              <a:rPr baseline="0" dirty="0"/>
              <a:t> </a:t>
            </a:r>
            <a:r>
              <a:rPr baseline="0" dirty="0" err="1"/>
              <a:t>sau</a:t>
            </a:r>
            <a:r>
              <a:rPr baseline="0" dirty="0"/>
              <a:t> </a:t>
            </a:r>
            <a:r>
              <a:rPr baseline="0" dirty="0" err="1"/>
              <a:t>khi</a:t>
            </a:r>
            <a:r>
              <a:rPr baseline="0" dirty="0"/>
              <a:t> </a:t>
            </a:r>
            <a:r>
              <a:rPr baseline="0" dirty="0" err="1"/>
              <a:t>sử</a:t>
            </a:r>
            <a:r>
              <a:rPr baseline="0" dirty="0"/>
              <a:t> </a:t>
            </a:r>
            <a:r>
              <a:rPr baseline="0" dirty="0" err="1"/>
              <a:t>dụng</a:t>
            </a:r>
            <a:r>
              <a:rPr baseline="0" dirty="0"/>
              <a:t>:</a:t>
            </a:r>
          </a:p>
          <a:p>
            <a:pPr marL="171450" lvl="0" indent="-171450" rtl="0">
              <a:buFont typeface="Arial"/>
              <a:buChar char="•"/>
            </a:pPr>
            <a:r>
              <a:rPr baseline="0" dirty="0" err="1"/>
              <a:t>Hút</a:t>
            </a:r>
            <a:r>
              <a:rPr baseline="0" dirty="0"/>
              <a:t>: 7 – 10 </a:t>
            </a:r>
            <a:r>
              <a:rPr baseline="0" dirty="0" err="1"/>
              <a:t>giây</a:t>
            </a:r>
            <a:endParaRPr baseline="0" dirty="0"/>
          </a:p>
          <a:p>
            <a:pPr marL="171450" lvl="0" indent="-171450" rtl="0">
              <a:buFont typeface="Arial"/>
              <a:buChar char="•"/>
            </a:pPr>
            <a:r>
              <a:rPr baseline="0" dirty="0" err="1"/>
              <a:t>Tiêm</a:t>
            </a:r>
            <a:r>
              <a:rPr baseline="0" dirty="0"/>
              <a:t>: 15 – 30 </a:t>
            </a:r>
            <a:r>
              <a:rPr baseline="0" dirty="0" err="1"/>
              <a:t>giây</a:t>
            </a:r>
            <a:endParaRPr baseline="0" dirty="0"/>
          </a:p>
          <a:p>
            <a:pPr marL="171450" lvl="0" indent="-171450" rtl="0">
              <a:buFont typeface="Arial"/>
              <a:buChar char="•"/>
            </a:pPr>
            <a:r>
              <a:rPr baseline="0" dirty="0" err="1"/>
              <a:t>Hít</a:t>
            </a:r>
            <a:r>
              <a:rPr baseline="0" dirty="0"/>
              <a:t>: 3 – 5 </a:t>
            </a:r>
            <a:r>
              <a:rPr baseline="0" dirty="0" err="1"/>
              <a:t>phút</a:t>
            </a:r>
            <a:endParaRPr baseline="0" dirty="0"/>
          </a:p>
          <a:p>
            <a:pPr marL="171450" lvl="0" indent="-171450" rtl="0">
              <a:buFont typeface="Arial"/>
              <a:buChar char="•"/>
            </a:pPr>
            <a:r>
              <a:rPr baseline="0" dirty="0" err="1"/>
              <a:t>Uống</a:t>
            </a:r>
            <a:r>
              <a:rPr baseline="0" dirty="0"/>
              <a:t>: 20 – 30 </a:t>
            </a:r>
            <a:r>
              <a:rPr baseline="0" dirty="0" err="1"/>
              <a:t>phút</a:t>
            </a:r>
            <a:endParaRPr baseline="0" dirty="0"/>
          </a:p>
          <a:p>
            <a:pPr marL="171450" lvl="0" indent="-171450" rtl="0">
              <a:buFont typeface="Arial"/>
              <a:buChar char="•"/>
            </a:pPr>
            <a:r>
              <a:rPr baseline="0" dirty="0"/>
              <a:t>Booty bumped: 3 – 5 </a:t>
            </a:r>
            <a:r>
              <a:rPr baseline="0" dirty="0" err="1"/>
              <a:t>phút</a:t>
            </a:r>
            <a:endParaRPr baseline="0" dirty="0"/>
          </a:p>
        </p:txBody>
      </p:sp>
      <p:sp>
        <p:nvSpPr>
          <p:cNvPr id="4" name="Slide Number Placeholder 3"/>
          <p:cNvSpPr txBox="1">
            <a:spLocks noGrp="1"/>
          </p:cNvSpPr>
          <p:nvPr>
            <p:ph type="sldNum" sz="quarter" idx="10"/>
          </p:nvPr>
        </p:nvSpPr>
        <p:spPr>
          <a:prstGeom prst="rect">
            <a:avLst/>
          </a:prstGeom>
        </p:spPr>
        <p:txBody>
          <a:bodyPr/>
          <a:lstStyle>
            <a:lvl1pPr lvl="0" rtl="0">
              <a:defRPr/>
            </a:lvl1pPr>
          </a:lstStyle>
          <a:p>
            <a:fld id="{8B38DBA3-52F9-4AF4-A6A4-FA4D7DB2F99C}" type="slidenum">
              <a:rPr/>
              <a:pPr/>
              <a:t>6</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txBox="1">
            <a:spLocks noGrp="1"/>
          </p:cNvSpPr>
          <p:nvPr>
            <p:ph type="body"/>
          </p:nvPr>
        </p:nvSpPr>
        <p:spPr>
          <a:xfrm>
            <a:off x="685800" y="609600"/>
            <a:ext cx="7086600" cy="533400"/>
          </a:xfrm>
          <a:prstGeom prst="rect">
            <a:avLst/>
          </a:prstGeom>
        </p:spPr>
        <p:txBody>
          <a:bodyPr/>
          <a:lstStyle>
            <a:lvl1pPr lvl="0" rtl="0">
              <a:defRPr/>
            </a:lvl1p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txBox="1">
            <a:spLocks noGrp="1"/>
          </p:cNvSpPr>
          <p:nvPr>
            <p:ph type="body"/>
          </p:nvPr>
        </p:nvSpPr>
        <p:spPr>
          <a:xfrm>
            <a:off x="685800" y="609600"/>
            <a:ext cx="7086600" cy="533400"/>
          </a:xfrm>
          <a:prstGeom prst="rect">
            <a:avLst/>
          </a:prstGeom>
        </p:spPr>
        <p:txBody>
          <a:bodyPr/>
          <a:lstStyle>
            <a:lvl1pPr lvl="0" rtl="0">
              <a:defRPr/>
            </a:lvl1pPr>
          </a:lstStyle>
          <a:p>
            <a:r>
              <a:rPr lang="en-US" dirty="0" smtClean="0">
                <a:hlinkClick r:id="rId3"/>
              </a:rPr>
              <a:t>http://cand.com.vn/Phong-su-tu-lieu/Nghien-ma-tuy-tong-hop-con-loc-tan-pha-nhieu-gia-dinh-497151/</a:t>
            </a:r>
            <a:endParaRPr lang="en-US" dirty="0" smtClean="0"/>
          </a:p>
          <a:p>
            <a:r>
              <a:rPr lang="en-US" smtClean="0">
                <a:hlinkClick r:id="rId4"/>
              </a:rPr>
              <a:t>https://anninhthudo.vn/phap-luat/chiet-xuat-ma-tuy-tu-thuoc-tan-duoc-tham-hoa-bo-ngo/412605.antd</a:t>
            </a:r>
            <a:endParaRPr lang="en-US" smtClean="0"/>
          </a:p>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84D46C7-4632-4448-9697-8B5F8CA381CC}" type="slidenum">
              <a:rPr lang="fr-FR" smtClean="0"/>
              <a:pPr/>
              <a:t>14</a:t>
            </a:fld>
            <a:endParaRPr lang="fr-FR"/>
          </a:p>
        </p:txBody>
      </p:sp>
    </p:spTree>
    <p:extLst>
      <p:ext uri="{BB962C8B-B14F-4D97-AF65-F5344CB8AC3E}">
        <p14:creationId xmlns="" xmlns:p14="http://schemas.microsoft.com/office/powerpoint/2010/main" val="35366659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84D46C7-4632-4448-9697-8B5F8CA381CC}" type="slidenum">
              <a:rPr lang="fr-FR" smtClean="0"/>
              <a:pPr/>
              <a:t>16</a:t>
            </a:fld>
            <a:endParaRPr lang="fr-FR"/>
          </a:p>
        </p:txBody>
      </p:sp>
    </p:spTree>
    <p:extLst>
      <p:ext uri="{BB962C8B-B14F-4D97-AF65-F5344CB8AC3E}">
        <p14:creationId xmlns="" xmlns:p14="http://schemas.microsoft.com/office/powerpoint/2010/main" val="34962652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a:p>
            <a:r>
              <a:rPr lang="fr-FR" dirty="0"/>
              <a:t>https://www.who.int/news-room/fact-sheets/detail/hepatitis-b</a:t>
            </a:r>
          </a:p>
        </p:txBody>
      </p:sp>
      <p:sp>
        <p:nvSpPr>
          <p:cNvPr id="4" name="Espace réservé du numéro de diapositive 3"/>
          <p:cNvSpPr>
            <a:spLocks noGrp="1"/>
          </p:cNvSpPr>
          <p:nvPr>
            <p:ph type="sldNum" sz="quarter" idx="5"/>
          </p:nvPr>
        </p:nvSpPr>
        <p:spPr/>
        <p:txBody>
          <a:bodyPr/>
          <a:lstStyle/>
          <a:p>
            <a:fld id="{984D46C7-4632-4448-9697-8B5F8CA381CC}" type="slidenum">
              <a:rPr lang="fr-FR" smtClean="0"/>
              <a:pPr/>
              <a:t>17</a:t>
            </a:fld>
            <a:endParaRPr lang="fr-FR"/>
          </a:p>
        </p:txBody>
      </p:sp>
    </p:spTree>
    <p:extLst>
      <p:ext uri="{BB962C8B-B14F-4D97-AF65-F5344CB8AC3E}">
        <p14:creationId xmlns="" xmlns:p14="http://schemas.microsoft.com/office/powerpoint/2010/main" val="23195750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https://www.who.int/en/news-room/fact-sheets/detail/hepatitis-c</a:t>
            </a:r>
          </a:p>
        </p:txBody>
      </p:sp>
      <p:sp>
        <p:nvSpPr>
          <p:cNvPr id="4" name="Espace réservé du numéro de diapositive 3"/>
          <p:cNvSpPr>
            <a:spLocks noGrp="1"/>
          </p:cNvSpPr>
          <p:nvPr>
            <p:ph type="sldNum" sz="quarter" idx="5"/>
          </p:nvPr>
        </p:nvSpPr>
        <p:spPr/>
        <p:txBody>
          <a:bodyPr/>
          <a:lstStyle/>
          <a:p>
            <a:fld id="{984D46C7-4632-4448-9697-8B5F8CA381CC}" type="slidenum">
              <a:rPr lang="fr-FR" smtClean="0"/>
              <a:pPr/>
              <a:t>18</a:t>
            </a:fld>
            <a:endParaRPr lang="fr-FR"/>
          </a:p>
        </p:txBody>
      </p:sp>
    </p:spTree>
    <p:extLst>
      <p:ext uri="{BB962C8B-B14F-4D97-AF65-F5344CB8AC3E}">
        <p14:creationId xmlns="" xmlns:p14="http://schemas.microsoft.com/office/powerpoint/2010/main" val="17582619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151192BB-87B9-4783-893F-D157E08684BB}" type="slidenum">
              <a:rPr lang="en-US" smtClean="0"/>
              <a:pPr>
                <a:defRPr/>
              </a:pPr>
              <a:t>21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66851" eaLnBrk="1" fontAlgn="auto" hangingPunct="1">
              <a:spcBef>
                <a:spcPts val="0"/>
              </a:spcBef>
              <a:spcAft>
                <a:spcPts val="0"/>
              </a:spcAft>
              <a:defRPr/>
            </a:pPr>
            <a:r>
              <a:rPr lang="en-GB" sz="1100" dirty="0">
                <a:solidFill>
                  <a:prstClr val="black"/>
                </a:solidFill>
                <a:ea typeface="Times New Roman" panose="02020603050405020304" pitchFamily="18" charset="0"/>
              </a:rPr>
              <a:t>Give them 5 </a:t>
            </a:r>
            <a:r>
              <a:rPr lang="en-GB" sz="1100" dirty="0" err="1">
                <a:solidFill>
                  <a:prstClr val="black"/>
                </a:solidFill>
                <a:ea typeface="Times New Roman" panose="02020603050405020304" pitchFamily="18" charset="0"/>
              </a:rPr>
              <a:t>phútutes</a:t>
            </a:r>
            <a:r>
              <a:rPr lang="en-GB" sz="1100" dirty="0">
                <a:solidFill>
                  <a:prstClr val="black"/>
                </a:solidFill>
                <a:ea typeface="Times New Roman" panose="02020603050405020304" pitchFamily="18" charset="0"/>
              </a:rPr>
              <a:t> for this. Answers are exchanged in the </a:t>
            </a:r>
            <a:r>
              <a:rPr lang="en-GB" sz="1100" dirty="0" err="1">
                <a:solidFill>
                  <a:prstClr val="black"/>
                </a:solidFill>
                <a:ea typeface="Times New Roman" panose="02020603050405020304" pitchFamily="18" charset="0"/>
              </a:rPr>
              <a:t>Nhóm</a:t>
            </a:r>
            <a:r>
              <a:rPr lang="en-GB" sz="1100" dirty="0">
                <a:solidFill>
                  <a:prstClr val="black"/>
                </a:solidFill>
                <a:ea typeface="Times New Roman" panose="02020603050405020304" pitchFamily="18" charset="0"/>
              </a:rPr>
              <a:t> before the slides are displayed.</a:t>
            </a:r>
            <a:endParaRPr lang="nl-NL" sz="1100" dirty="0">
              <a:solidFill>
                <a:prstClr val="black"/>
              </a:solidFill>
              <a:ea typeface="Calibri" panose="020F0502020204030204" pitchFamily="34" charset="0"/>
            </a:endParaRPr>
          </a:p>
          <a:p>
            <a:endParaRPr lang="en-GB" dirty="0"/>
          </a:p>
        </p:txBody>
      </p:sp>
      <p:sp>
        <p:nvSpPr>
          <p:cNvPr id="4" name="Slide Number Placeholder 3"/>
          <p:cNvSpPr>
            <a:spLocks noGrp="1"/>
          </p:cNvSpPr>
          <p:nvPr>
            <p:ph type="sldNum" sz="quarter" idx="10"/>
          </p:nvPr>
        </p:nvSpPr>
        <p:spPr/>
        <p:txBody>
          <a:bodyPr/>
          <a:lstStyle/>
          <a:p>
            <a:fld id="{984D46C7-4632-4448-9697-8B5F8CA381CC}" type="slidenum">
              <a:rPr lang="fr-FR" smtClean="0"/>
              <a:pPr/>
              <a:t>24</a:t>
            </a:fld>
            <a:endParaRPr lang="fr-FR"/>
          </a:p>
        </p:txBody>
      </p:sp>
    </p:spTree>
    <p:extLst>
      <p:ext uri="{BB962C8B-B14F-4D97-AF65-F5344CB8AC3E}">
        <p14:creationId xmlns="" xmlns:p14="http://schemas.microsoft.com/office/powerpoint/2010/main" val="8051554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84D46C7-4632-4448-9697-8B5F8CA381CC}" type="slidenum">
              <a:rPr lang="fr-FR" smtClean="0"/>
              <a:pPr/>
              <a:t>27</a:t>
            </a:fld>
            <a:endParaRPr lang="fr-FR"/>
          </a:p>
        </p:txBody>
      </p:sp>
    </p:spTree>
    <p:extLst>
      <p:ext uri="{BB962C8B-B14F-4D97-AF65-F5344CB8AC3E}">
        <p14:creationId xmlns="" xmlns:p14="http://schemas.microsoft.com/office/powerpoint/2010/main" val="23704588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 barriers related to: </a:t>
            </a:r>
          </a:p>
          <a:p>
            <a:pPr marL="162535" indent="-162535">
              <a:buFontTx/>
              <a:buChar char="-"/>
            </a:pPr>
            <a:r>
              <a:rPr lang="en-US" dirty="0"/>
              <a:t>laws, policies and practices, </a:t>
            </a:r>
          </a:p>
          <a:p>
            <a:pPr marL="162535" indent="-162535">
              <a:buFontTx/>
              <a:buChar char="-"/>
            </a:pPr>
            <a:r>
              <a:rPr lang="en-US" dirty="0"/>
              <a:t>the design of the programmes (generally not across KP; </a:t>
            </a:r>
          </a:p>
          <a:p>
            <a:pPr marL="162535" indent="-162535">
              <a:buFontTx/>
              <a:buChar char="-"/>
            </a:pPr>
            <a:r>
              <a:rPr lang="en-US" dirty="0"/>
              <a:t>the lack of cross expertise of implementers including peers) for populations they do not traditionally work with (example: harm reduction prog little expertise on MSM and vice versa.</a:t>
            </a:r>
          </a:p>
          <a:p>
            <a:pPr marL="162535" indent="-162535">
              <a:buFontTx/>
              <a:buChar char="-"/>
            </a:pPr>
            <a:r>
              <a:rPr lang="en-US" dirty="0"/>
              <a:t>the cross stigma between population </a:t>
            </a:r>
            <a:r>
              <a:rPr lang="en-US" dirty="0" err="1"/>
              <a:t>Nhóms</a:t>
            </a:r>
            <a:r>
              <a:rPr lang="en-US" dirty="0"/>
              <a:t>.</a:t>
            </a:r>
          </a:p>
          <a:p>
            <a:endParaRPr lang="en-US" dirty="0"/>
          </a:p>
          <a:p>
            <a:r>
              <a:rPr lang="en-US" dirty="0"/>
              <a:t> </a:t>
            </a:r>
          </a:p>
        </p:txBody>
      </p:sp>
      <p:sp>
        <p:nvSpPr>
          <p:cNvPr id="4" name="Espace réservé du numéro de diapositive 3"/>
          <p:cNvSpPr>
            <a:spLocks noGrp="1"/>
          </p:cNvSpPr>
          <p:nvPr>
            <p:ph type="sldNum" sz="quarter" idx="5"/>
          </p:nvPr>
        </p:nvSpPr>
        <p:spPr/>
        <p:txBody>
          <a:bodyPr/>
          <a:lstStyle/>
          <a:p>
            <a:fld id="{984D46C7-4632-4448-9697-8B5F8CA381CC}" type="slidenum">
              <a:rPr lang="fr-FR" smtClean="0"/>
              <a:pPr/>
              <a:t>28</a:t>
            </a:fld>
            <a:endParaRPr lang="fr-FR"/>
          </a:p>
        </p:txBody>
      </p:sp>
    </p:spTree>
    <p:extLst>
      <p:ext uri="{BB962C8B-B14F-4D97-AF65-F5344CB8AC3E}">
        <p14:creationId xmlns="" xmlns:p14="http://schemas.microsoft.com/office/powerpoint/2010/main" val="37206447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84D46C7-4632-4448-9697-8B5F8CA381CC}" type="slidenum">
              <a:rPr lang="fr-FR" smtClean="0"/>
              <a:pPr/>
              <a:t>30</a:t>
            </a:fld>
            <a:endParaRPr lang="fr-FR"/>
          </a:p>
        </p:txBody>
      </p:sp>
    </p:spTree>
    <p:extLst>
      <p:ext uri="{BB962C8B-B14F-4D97-AF65-F5344CB8AC3E}">
        <p14:creationId xmlns="" xmlns:p14="http://schemas.microsoft.com/office/powerpoint/2010/main" val="8404939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84D46C7-4632-4448-9697-8B5F8CA381CC}" type="slidenum">
              <a:rPr lang="fr-FR" smtClean="0"/>
              <a:pPr/>
              <a:t>32</a:t>
            </a:fld>
            <a:endParaRPr lang="fr-FR"/>
          </a:p>
        </p:txBody>
      </p:sp>
    </p:spTree>
    <p:extLst>
      <p:ext uri="{BB962C8B-B14F-4D97-AF65-F5344CB8AC3E}">
        <p14:creationId xmlns="" xmlns:p14="http://schemas.microsoft.com/office/powerpoint/2010/main" val="6722790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Participants can write their ideas on post-it notes and when they are finished they can stick these to a A3 paper</a:t>
            </a:r>
          </a:p>
        </p:txBody>
      </p:sp>
      <p:sp>
        <p:nvSpPr>
          <p:cNvPr id="4" name="Slide Number Placeholder 3"/>
          <p:cNvSpPr>
            <a:spLocks noGrp="1"/>
          </p:cNvSpPr>
          <p:nvPr>
            <p:ph type="sldNum" sz="quarter" idx="10"/>
          </p:nvPr>
        </p:nvSpPr>
        <p:spPr/>
        <p:txBody>
          <a:bodyPr/>
          <a:lstStyle/>
          <a:p>
            <a:fld id="{984D46C7-4632-4448-9697-8B5F8CA381CC}" type="slidenum">
              <a:rPr lang="fr-FR" smtClean="0"/>
              <a:pPr/>
              <a:t>35</a:t>
            </a:fld>
            <a:endParaRPr lang="fr-FR"/>
          </a:p>
        </p:txBody>
      </p:sp>
    </p:spTree>
    <p:extLst>
      <p:ext uri="{BB962C8B-B14F-4D97-AF65-F5344CB8AC3E}">
        <p14:creationId xmlns="" xmlns:p14="http://schemas.microsoft.com/office/powerpoint/2010/main" val="41834434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0" y="3225800"/>
            <a:ext cx="9144000" cy="2535238"/>
          </a:xfrm>
          <a:prstGeom prst="rect">
            <a:avLst/>
          </a:prstGeom>
          <a:solidFill>
            <a:srgbClr val="993300"/>
          </a:solidFill>
          <a:ln w="9525">
            <a:noFill/>
            <a:miter lim="800000"/>
            <a:headEnd/>
            <a:tailEnd/>
          </a:ln>
        </p:spPr>
        <p:txBody>
          <a:bodyPr wrap="none" anchor="ctr"/>
          <a:lstStyle/>
          <a:p>
            <a:endParaRPr lang="en-US"/>
          </a:p>
        </p:txBody>
      </p:sp>
      <p:pic>
        <p:nvPicPr>
          <p:cNvPr id="5" name="Picture 3"/>
          <p:cNvPicPr>
            <a:picLocks noChangeAspect="1" noChangeArrowheads="1"/>
          </p:cNvPicPr>
          <p:nvPr/>
        </p:nvPicPr>
        <p:blipFill>
          <a:blip r:embed="rId2" cstate="print"/>
          <a:srcRect/>
          <a:stretch>
            <a:fillRect/>
          </a:stretch>
        </p:blipFill>
        <p:spPr bwMode="auto">
          <a:xfrm>
            <a:off x="0" y="0"/>
            <a:ext cx="9144000" cy="3657600"/>
          </a:xfrm>
          <a:prstGeom prst="rect">
            <a:avLst/>
          </a:prstGeom>
          <a:noFill/>
          <a:ln w="9525">
            <a:noFill/>
            <a:miter lim="800000"/>
            <a:headEnd/>
            <a:tailEnd/>
          </a:ln>
        </p:spPr>
      </p:pic>
      <p:sp>
        <p:nvSpPr>
          <p:cNvPr id="91143" name="Rectangle 7"/>
          <p:cNvSpPr>
            <a:spLocks noGrp="1" noChangeArrowheads="1"/>
          </p:cNvSpPr>
          <p:nvPr>
            <p:ph type="ctrTitle"/>
          </p:nvPr>
        </p:nvSpPr>
        <p:spPr>
          <a:xfrm>
            <a:off x="533400" y="1295400"/>
            <a:ext cx="7772400" cy="1933575"/>
          </a:xfrm>
        </p:spPr>
        <p:txBody>
          <a:bodyPr anchor="b"/>
          <a:lstStyle>
            <a:lvl1pPr algn="ctr">
              <a:defRPr sz="4400"/>
            </a:lvl1pPr>
          </a:lstStyle>
          <a:p>
            <a:r>
              <a:rPr lang="en-US" smtClean="0"/>
              <a:t>Click to edit Master title style</a:t>
            </a:r>
            <a:endParaRPr lang="en-US"/>
          </a:p>
        </p:txBody>
      </p:sp>
      <p:sp>
        <p:nvSpPr>
          <p:cNvPr id="91144" name="Rectangle 8"/>
          <p:cNvSpPr>
            <a:spLocks noGrp="1" noChangeArrowheads="1"/>
          </p:cNvSpPr>
          <p:nvPr>
            <p:ph type="subTitle" idx="1"/>
          </p:nvPr>
        </p:nvSpPr>
        <p:spPr>
          <a:xfrm>
            <a:off x="1371600" y="4267200"/>
            <a:ext cx="6400800" cy="1295400"/>
          </a:xfrm>
        </p:spPr>
        <p:txBody>
          <a:bodyPr/>
          <a:lstStyle>
            <a:lvl1pPr marL="0" indent="0" algn="ctr">
              <a:buFont typeface="Wingdings" pitchFamily="2" charset="2"/>
              <a:buNone/>
              <a:defRPr>
                <a:solidFill>
                  <a:schemeClr val="bg1"/>
                </a:solidFill>
              </a:defRPr>
            </a:lvl1pPr>
          </a:lstStyle>
          <a:p>
            <a:r>
              <a:rPr lang="en-US" smtClean="0"/>
              <a:t>Click to edit Master subtitle style</a:t>
            </a:r>
            <a:endParaRPr lang="en-US"/>
          </a:p>
        </p:txBody>
      </p:sp>
      <p:sp>
        <p:nvSpPr>
          <p:cNvPr id="6" name="Rectangle 4"/>
          <p:cNvSpPr>
            <a:spLocks noGrp="1" noChangeArrowheads="1"/>
          </p:cNvSpPr>
          <p:nvPr>
            <p:ph type="dt" sz="half" idx="10"/>
          </p:nvPr>
        </p:nvSpPr>
        <p:spPr/>
        <p:txBody>
          <a:bodyPr/>
          <a:lstStyle>
            <a:lvl1pPr>
              <a:defRPr/>
            </a:lvl1pPr>
          </a:lstStyle>
          <a:p>
            <a:pPr>
              <a:defRPr/>
            </a:pPr>
            <a:endParaRPr lang="en-US"/>
          </a:p>
        </p:txBody>
      </p:sp>
      <p:sp>
        <p:nvSpPr>
          <p:cNvPr id="7" name="Rectangle 5"/>
          <p:cNvSpPr>
            <a:spLocks noGrp="1" noChangeArrowheads="1"/>
          </p:cNvSpPr>
          <p:nvPr>
            <p:ph type="ftr" sz="quarter" idx="11"/>
          </p:nvPr>
        </p:nvSpPr>
        <p:spPr/>
        <p:txBody>
          <a:bodyPr/>
          <a:lstStyle>
            <a:lvl1pPr>
              <a:defRPr/>
            </a:lvl1pPr>
          </a:lstStyle>
          <a:p>
            <a:pPr>
              <a:defRPr/>
            </a:pPr>
            <a:endParaRPr lang="en-US"/>
          </a:p>
        </p:txBody>
      </p:sp>
      <p:sp>
        <p:nvSpPr>
          <p:cNvPr id="8" name="Rectangle 6"/>
          <p:cNvSpPr>
            <a:spLocks noGrp="1" noChangeArrowheads="1"/>
          </p:cNvSpPr>
          <p:nvPr>
            <p:ph type="sldNum" sz="quarter" idx="12"/>
          </p:nvPr>
        </p:nvSpPr>
        <p:spPr>
          <a:xfrm>
            <a:off x="6553200" y="6248400"/>
            <a:ext cx="2133600" cy="457200"/>
          </a:xfrm>
        </p:spPr>
        <p:txBody>
          <a:bodyPr/>
          <a:lstStyle>
            <a:lvl1pPr>
              <a:defRPr/>
            </a:lvl1pPr>
          </a:lstStyle>
          <a:p>
            <a:pPr>
              <a:defRPr/>
            </a:pPr>
            <a:fld id="{3256AEEB-8133-4AB7-B754-B6AF7345D703}"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E079BAB-EB3B-4ACB-BE9B-6656ED4E606F}"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52400" y="1600200"/>
            <a:ext cx="43434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3434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392946D-AB40-4993-89AD-E0F382933FA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4193658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41936585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4193658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41936585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41936585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4193658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41936585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41936585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41936585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41936585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41936585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41936585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4_Title and Content">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41936585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5_Title and Content">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41936585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41936585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41936585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8_Title and Content">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41936585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9_Title and Content">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4193658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3" cstate="print"/>
          <a:srcRect/>
          <a:stretch>
            <a:fillRect/>
          </a:stretch>
        </p:blipFill>
        <p:spPr bwMode="auto">
          <a:xfrm>
            <a:off x="0" y="0"/>
            <a:ext cx="9144000" cy="1585913"/>
          </a:xfrm>
          <a:prstGeom prst="rect">
            <a:avLst/>
          </a:prstGeom>
          <a:noFill/>
          <a:ln w="9525">
            <a:noFill/>
            <a:miter lim="800000"/>
            <a:headEnd/>
            <a:tailEnd/>
          </a:ln>
        </p:spPr>
      </p:pic>
      <p:sp>
        <p:nvSpPr>
          <p:cNvPr id="2051" name="Rectangle 3"/>
          <p:cNvSpPr>
            <a:spLocks noGrp="1" noChangeArrowheads="1"/>
          </p:cNvSpPr>
          <p:nvPr>
            <p:ph type="body" idx="1"/>
          </p:nvPr>
        </p:nvSpPr>
        <p:spPr bwMode="auto">
          <a:xfrm>
            <a:off x="152400" y="1600200"/>
            <a:ext cx="88392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0116" name="Rectangle 4"/>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atin typeface="+mn-lt"/>
              </a:defRPr>
            </a:lvl1pPr>
          </a:lstStyle>
          <a:p>
            <a:pPr>
              <a:defRPr/>
            </a:pPr>
            <a:endParaRPr lang="en-US"/>
          </a:p>
        </p:txBody>
      </p:sp>
      <p:sp>
        <p:nvSpPr>
          <p:cNvPr id="9011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latin typeface="+mn-lt"/>
              </a:defRPr>
            </a:lvl1pPr>
          </a:lstStyle>
          <a:p>
            <a:pPr>
              <a:defRPr/>
            </a:pPr>
            <a:endParaRPr lang="en-US"/>
          </a:p>
        </p:txBody>
      </p:sp>
      <p:sp>
        <p:nvSpPr>
          <p:cNvPr id="90118" name="Rectangle 6"/>
          <p:cNvSpPr>
            <a:spLocks noGrp="1" noChangeArrowheads="1"/>
          </p:cNvSpPr>
          <p:nvPr>
            <p:ph type="sldNum" sz="quarter" idx="4"/>
          </p:nvPr>
        </p:nvSpPr>
        <p:spPr bwMode="auto">
          <a:xfrm>
            <a:off x="66294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1">
                <a:latin typeface="Arial Black" pitchFamily="34" charset="0"/>
              </a:defRPr>
            </a:lvl1pPr>
          </a:lstStyle>
          <a:p>
            <a:pPr>
              <a:defRPr/>
            </a:pPr>
            <a:fld id="{E8418254-E121-4EE5-AE47-1BB124F1D8BF}" type="slidenum">
              <a:rPr lang="en-US"/>
              <a:pPr>
                <a:defRPr/>
              </a:pPr>
              <a:t>‹#›</a:t>
            </a:fld>
            <a:endParaRPr lang="en-US"/>
          </a:p>
        </p:txBody>
      </p:sp>
      <p:sp>
        <p:nvSpPr>
          <p:cNvPr id="2055" name="Rectangle 7"/>
          <p:cNvSpPr>
            <a:spLocks noGrp="1" noChangeArrowheads="1"/>
          </p:cNvSpPr>
          <p:nvPr>
            <p:ph type="title"/>
          </p:nvPr>
        </p:nvSpPr>
        <p:spPr bwMode="auto">
          <a:xfrm>
            <a:off x="381000" y="22860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Tree>
  </p:cSld>
  <p:clrMap bg1="lt1" tx1="dk1" bg2="lt2" tx2="dk2" accent1="accent1" accent2="accent2" accent3="accent3" accent4="accent4" accent5="accent5" accent6="accent6" hlink="hlink" folHlink="folHlink"/>
  <p:sldLayoutIdLst>
    <p:sldLayoutId id="2147483765" r:id="rId1"/>
    <p:sldLayoutId id="2147483755" r:id="rId2"/>
    <p:sldLayoutId id="2147483757"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5" r:id="rId12"/>
    <p:sldLayoutId id="2147483776" r:id="rId13"/>
    <p:sldLayoutId id="2147483777" r:id="rId14"/>
    <p:sldLayoutId id="2147483778" r:id="rId15"/>
    <p:sldLayoutId id="2147483779" r:id="rId16"/>
    <p:sldLayoutId id="2147483780" r:id="rId17"/>
    <p:sldLayoutId id="2147483781" r:id="rId18"/>
    <p:sldLayoutId id="2147483782" r:id="rId19"/>
    <p:sldLayoutId id="2147483783" r:id="rId20"/>
    <p:sldLayoutId id="2147483784" r:id="rId21"/>
  </p:sldLayoutIdLst>
  <p:timing>
    <p:tnLst>
      <p:par>
        <p:cTn id="1" dur="indefinite" restart="never" nodeType="tmRoot"/>
      </p:par>
    </p:tnLst>
  </p:timing>
  <p:hf hdr="0" ftr="0" dt="0"/>
  <p:txStyles>
    <p:titleStyle>
      <a:lvl1pPr algn="l" rtl="0" eaLnBrk="1" fontAlgn="base" hangingPunct="1">
        <a:spcBef>
          <a:spcPct val="0"/>
        </a:spcBef>
        <a:spcAft>
          <a:spcPct val="0"/>
        </a:spcAft>
        <a:defRPr sz="3800">
          <a:solidFill>
            <a:schemeClr val="bg1"/>
          </a:solidFill>
          <a:latin typeface="+mj-lt"/>
          <a:ea typeface="+mj-ea"/>
          <a:cs typeface="+mj-cs"/>
        </a:defRPr>
      </a:lvl1pPr>
      <a:lvl2pPr algn="l" rtl="0" eaLnBrk="1" fontAlgn="base" hangingPunct="1">
        <a:spcBef>
          <a:spcPct val="0"/>
        </a:spcBef>
        <a:spcAft>
          <a:spcPct val="0"/>
        </a:spcAft>
        <a:defRPr sz="3800">
          <a:solidFill>
            <a:schemeClr val="bg1"/>
          </a:solidFill>
          <a:latin typeface="Arial" pitchFamily="34" charset="0"/>
        </a:defRPr>
      </a:lvl2pPr>
      <a:lvl3pPr algn="l" rtl="0" eaLnBrk="1" fontAlgn="base" hangingPunct="1">
        <a:spcBef>
          <a:spcPct val="0"/>
        </a:spcBef>
        <a:spcAft>
          <a:spcPct val="0"/>
        </a:spcAft>
        <a:defRPr sz="3800">
          <a:solidFill>
            <a:schemeClr val="bg1"/>
          </a:solidFill>
          <a:latin typeface="Arial" pitchFamily="34" charset="0"/>
        </a:defRPr>
      </a:lvl3pPr>
      <a:lvl4pPr algn="l" rtl="0" eaLnBrk="1" fontAlgn="base" hangingPunct="1">
        <a:spcBef>
          <a:spcPct val="0"/>
        </a:spcBef>
        <a:spcAft>
          <a:spcPct val="0"/>
        </a:spcAft>
        <a:defRPr sz="3800">
          <a:solidFill>
            <a:schemeClr val="bg1"/>
          </a:solidFill>
          <a:latin typeface="Arial" pitchFamily="34" charset="0"/>
        </a:defRPr>
      </a:lvl4pPr>
      <a:lvl5pPr algn="l" rtl="0" eaLnBrk="1" fontAlgn="base" hangingPunct="1">
        <a:spcBef>
          <a:spcPct val="0"/>
        </a:spcBef>
        <a:spcAft>
          <a:spcPct val="0"/>
        </a:spcAft>
        <a:defRPr sz="3800">
          <a:solidFill>
            <a:schemeClr val="bg1"/>
          </a:solidFill>
          <a:latin typeface="Arial" pitchFamily="34" charset="0"/>
        </a:defRPr>
      </a:lvl5pPr>
      <a:lvl6pPr marL="457200" algn="l" rtl="0" eaLnBrk="1" fontAlgn="base" hangingPunct="1">
        <a:spcBef>
          <a:spcPct val="0"/>
        </a:spcBef>
        <a:spcAft>
          <a:spcPct val="0"/>
        </a:spcAft>
        <a:defRPr sz="3800">
          <a:solidFill>
            <a:schemeClr val="bg1"/>
          </a:solidFill>
          <a:latin typeface="Arial" pitchFamily="34" charset="0"/>
        </a:defRPr>
      </a:lvl6pPr>
      <a:lvl7pPr marL="914400" algn="l" rtl="0" eaLnBrk="1" fontAlgn="base" hangingPunct="1">
        <a:spcBef>
          <a:spcPct val="0"/>
        </a:spcBef>
        <a:spcAft>
          <a:spcPct val="0"/>
        </a:spcAft>
        <a:defRPr sz="3800">
          <a:solidFill>
            <a:schemeClr val="bg1"/>
          </a:solidFill>
          <a:latin typeface="Arial" pitchFamily="34" charset="0"/>
        </a:defRPr>
      </a:lvl7pPr>
      <a:lvl8pPr marL="1371600" algn="l" rtl="0" eaLnBrk="1" fontAlgn="base" hangingPunct="1">
        <a:spcBef>
          <a:spcPct val="0"/>
        </a:spcBef>
        <a:spcAft>
          <a:spcPct val="0"/>
        </a:spcAft>
        <a:defRPr sz="3800">
          <a:solidFill>
            <a:schemeClr val="bg1"/>
          </a:solidFill>
          <a:latin typeface="Arial" pitchFamily="34" charset="0"/>
        </a:defRPr>
      </a:lvl8pPr>
      <a:lvl9pPr marL="1828800" algn="l" rtl="0" eaLnBrk="1" fontAlgn="base" hangingPunct="1">
        <a:spcBef>
          <a:spcPct val="0"/>
        </a:spcBef>
        <a:spcAft>
          <a:spcPct val="0"/>
        </a:spcAft>
        <a:defRPr sz="3800">
          <a:solidFill>
            <a:schemeClr val="bg1"/>
          </a:solidFill>
          <a:latin typeface="Arial" pitchFamily="34" charset="0"/>
        </a:defRPr>
      </a:lvl9pPr>
    </p:titleStyle>
    <p:bodyStyle>
      <a:lvl1pPr marL="342900" indent="-342900" algn="l" rtl="0" eaLnBrk="1" fontAlgn="base" hangingPunct="1">
        <a:lnSpc>
          <a:spcPct val="110000"/>
        </a:lnSpc>
        <a:spcBef>
          <a:spcPct val="30000"/>
        </a:spcBef>
        <a:spcAft>
          <a:spcPct val="0"/>
        </a:spcAft>
        <a:buClr>
          <a:schemeClr val="accent1"/>
        </a:buClr>
        <a:buFont typeface="Wingdings" pitchFamily="2" charset="2"/>
        <a:buChar char="l"/>
        <a:defRPr sz="2600">
          <a:solidFill>
            <a:schemeClr val="tx1"/>
          </a:solidFill>
          <a:latin typeface="+mn-lt"/>
          <a:ea typeface="+mn-ea"/>
          <a:cs typeface="+mn-cs"/>
        </a:defRPr>
      </a:lvl1pPr>
      <a:lvl2pPr marL="742950" indent="-285750" algn="l" rtl="0" eaLnBrk="1" fontAlgn="base" hangingPunct="1">
        <a:lnSpc>
          <a:spcPct val="110000"/>
        </a:lnSpc>
        <a:spcBef>
          <a:spcPct val="30000"/>
        </a:spcBef>
        <a:spcAft>
          <a:spcPct val="0"/>
        </a:spcAft>
        <a:buClr>
          <a:schemeClr val="accent1"/>
        </a:buClr>
        <a:buFont typeface="Wingdings" pitchFamily="2" charset="2"/>
        <a:buChar char="¡"/>
        <a:defRPr sz="2400">
          <a:solidFill>
            <a:schemeClr val="tx1"/>
          </a:solidFill>
          <a:latin typeface="+mn-lt"/>
        </a:defRPr>
      </a:lvl2pPr>
      <a:lvl3pPr marL="1143000" indent="-228600" algn="l" rtl="0" eaLnBrk="1" fontAlgn="base" hangingPunct="1">
        <a:lnSpc>
          <a:spcPct val="110000"/>
        </a:lnSpc>
        <a:spcBef>
          <a:spcPct val="30000"/>
        </a:spcBef>
        <a:spcAft>
          <a:spcPct val="0"/>
        </a:spcAft>
        <a:buClr>
          <a:schemeClr val="accent1"/>
        </a:buClr>
        <a:buFont typeface="Wingdings" pitchFamily="2" charset="2"/>
        <a:buChar char="l"/>
        <a:defRPr sz="2200">
          <a:solidFill>
            <a:schemeClr val="tx1"/>
          </a:solidFill>
          <a:latin typeface="+mn-lt"/>
        </a:defRPr>
      </a:lvl3pPr>
      <a:lvl4pPr marL="1600200" indent="-228600" algn="l" rtl="0" eaLnBrk="1" fontAlgn="base" hangingPunct="1">
        <a:lnSpc>
          <a:spcPct val="110000"/>
        </a:lnSpc>
        <a:spcBef>
          <a:spcPct val="30000"/>
        </a:spcBef>
        <a:spcAft>
          <a:spcPct val="0"/>
        </a:spcAft>
        <a:buClr>
          <a:schemeClr val="accent1"/>
        </a:buClr>
        <a:buChar char="•"/>
        <a:defRPr sz="2000">
          <a:solidFill>
            <a:schemeClr val="tx1"/>
          </a:solidFill>
          <a:latin typeface="+mn-lt"/>
        </a:defRPr>
      </a:lvl4pPr>
      <a:lvl5pPr marL="2057400" indent="-228600" algn="l" rtl="0" eaLnBrk="1" fontAlgn="base" hangingPunct="1">
        <a:lnSpc>
          <a:spcPct val="110000"/>
        </a:lnSpc>
        <a:spcBef>
          <a:spcPct val="30000"/>
        </a:spcBef>
        <a:spcAft>
          <a:spcPct val="0"/>
        </a:spcAft>
        <a:buClr>
          <a:schemeClr val="accent1"/>
        </a:buClr>
        <a:buFont typeface="Wingdings" pitchFamily="2" charset="2"/>
        <a:buChar char=""/>
        <a:defRPr sz="2000">
          <a:solidFill>
            <a:schemeClr val="tx1"/>
          </a:solidFill>
          <a:latin typeface="+mn-lt"/>
        </a:defRPr>
      </a:lvl5pPr>
      <a:lvl6pPr marL="2514600" indent="-228600" algn="l" rtl="0" eaLnBrk="1" fontAlgn="base" hangingPunct="1">
        <a:lnSpc>
          <a:spcPct val="110000"/>
        </a:lnSpc>
        <a:spcBef>
          <a:spcPct val="30000"/>
        </a:spcBef>
        <a:spcAft>
          <a:spcPct val="0"/>
        </a:spcAft>
        <a:buClr>
          <a:schemeClr val="accent1"/>
        </a:buClr>
        <a:buFont typeface="Wingdings" pitchFamily="2" charset="2"/>
        <a:buChar char=""/>
        <a:defRPr>
          <a:solidFill>
            <a:schemeClr val="tx1"/>
          </a:solidFill>
          <a:latin typeface="+mn-lt"/>
        </a:defRPr>
      </a:lvl6pPr>
      <a:lvl7pPr marL="2971800" indent="-228600" algn="l" rtl="0" eaLnBrk="1" fontAlgn="base" hangingPunct="1">
        <a:lnSpc>
          <a:spcPct val="110000"/>
        </a:lnSpc>
        <a:spcBef>
          <a:spcPct val="30000"/>
        </a:spcBef>
        <a:spcAft>
          <a:spcPct val="0"/>
        </a:spcAft>
        <a:buClr>
          <a:schemeClr val="accent1"/>
        </a:buClr>
        <a:buFont typeface="Wingdings" pitchFamily="2" charset="2"/>
        <a:buChar char=""/>
        <a:defRPr>
          <a:solidFill>
            <a:schemeClr val="tx1"/>
          </a:solidFill>
          <a:latin typeface="+mn-lt"/>
        </a:defRPr>
      </a:lvl7pPr>
      <a:lvl8pPr marL="3429000" indent="-228600" algn="l" rtl="0" eaLnBrk="1" fontAlgn="base" hangingPunct="1">
        <a:lnSpc>
          <a:spcPct val="110000"/>
        </a:lnSpc>
        <a:spcBef>
          <a:spcPct val="30000"/>
        </a:spcBef>
        <a:spcAft>
          <a:spcPct val="0"/>
        </a:spcAft>
        <a:buClr>
          <a:schemeClr val="accent1"/>
        </a:buClr>
        <a:buFont typeface="Wingdings" pitchFamily="2" charset="2"/>
        <a:buChar char=""/>
        <a:defRPr>
          <a:solidFill>
            <a:schemeClr val="tx1"/>
          </a:solidFill>
          <a:latin typeface="+mn-lt"/>
        </a:defRPr>
      </a:lvl8pPr>
      <a:lvl9pPr marL="3886200" indent="-228600" algn="l" rtl="0" eaLnBrk="1" fontAlgn="base" hangingPunct="1">
        <a:lnSpc>
          <a:spcPct val="110000"/>
        </a:lnSpc>
        <a:spcBef>
          <a:spcPct val="30000"/>
        </a:spcBef>
        <a:spcAft>
          <a:spcPct val="0"/>
        </a:spcAft>
        <a:buClr>
          <a:schemeClr val="accent1"/>
        </a:buClr>
        <a:buFont typeface="Wingdings" pitchFamily="2" charset="2"/>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5.xml"/><Relationship Id="rId1" Type="http://schemas.openxmlformats.org/officeDocument/2006/relationships/slideLayout" Target="../slideLayouts/slideLayout1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6"/>
          <p:cNvSpPr>
            <a:spLocks noGrp="1" noChangeArrowheads="1"/>
          </p:cNvSpPr>
          <p:nvPr>
            <p:ph type="sldNum" sz="quarter" idx="12"/>
          </p:nvPr>
        </p:nvSpPr>
        <p:spPr>
          <a:noFill/>
        </p:spPr>
        <p:txBody>
          <a:bodyPr/>
          <a:lstStyle/>
          <a:p>
            <a:fld id="{2B8F9765-60CC-4DFD-B83A-12D34AC2ADF6}" type="slidenum">
              <a:rPr lang="en-US" smtClean="0"/>
              <a:pPr/>
              <a:t>1</a:t>
            </a:fld>
            <a:endParaRPr lang="en-US" smtClean="0"/>
          </a:p>
        </p:txBody>
      </p:sp>
      <p:sp>
        <p:nvSpPr>
          <p:cNvPr id="4099" name="Rectangle 4"/>
          <p:cNvSpPr>
            <a:spLocks noGrp="1" noChangeArrowheads="1"/>
          </p:cNvSpPr>
          <p:nvPr>
            <p:ph type="ctrTitle"/>
          </p:nvPr>
        </p:nvSpPr>
        <p:spPr>
          <a:xfrm>
            <a:off x="685800" y="1219200"/>
            <a:ext cx="7772400" cy="2381250"/>
          </a:xfrm>
          <a:noFill/>
        </p:spPr>
        <p:txBody>
          <a:bodyPr/>
          <a:lstStyle/>
          <a:p>
            <a:pPr>
              <a:lnSpc>
                <a:spcPct val="120000"/>
              </a:lnSpc>
              <a:spcBef>
                <a:spcPct val="30000"/>
              </a:spcBef>
            </a:pPr>
            <a:r>
              <a:rPr lang="en-US" sz="4000" b="1" dirty="0" smtClean="0">
                <a:latin typeface="Arial" panose="020B0604020202020204" pitchFamily="34" charset="0"/>
              </a:rPr>
              <a:t>Module 3: </a:t>
            </a:r>
            <a:br>
              <a:rPr lang="en-US" sz="4000" b="1" dirty="0" smtClean="0">
                <a:latin typeface="Arial" panose="020B0604020202020204" pitchFamily="34" charset="0"/>
              </a:rPr>
            </a:br>
            <a:r>
              <a:rPr lang="en-US" sz="4000" b="1" dirty="0" err="1" smtClean="0">
                <a:latin typeface="Arial" panose="020B0604020202020204" pitchFamily="34" charset="0"/>
              </a:rPr>
              <a:t>Người</a:t>
            </a:r>
            <a:r>
              <a:rPr lang="en-US" sz="4000" b="1" dirty="0" smtClean="0">
                <a:latin typeface="Arial" panose="020B0604020202020204" pitchFamily="34" charset="0"/>
              </a:rPr>
              <a:t> </a:t>
            </a:r>
            <a:r>
              <a:rPr lang="en-US" sz="4000" b="1" dirty="0" err="1" smtClean="0">
                <a:latin typeface="Arial" panose="020B0604020202020204" pitchFamily="34" charset="0"/>
              </a:rPr>
              <a:t>sử</a:t>
            </a:r>
            <a:r>
              <a:rPr lang="en-US" sz="4000" b="1" dirty="0" smtClean="0">
                <a:latin typeface="Arial" panose="020B0604020202020204" pitchFamily="34" charset="0"/>
              </a:rPr>
              <a:t> </a:t>
            </a:r>
            <a:r>
              <a:rPr lang="en-US" sz="4000" b="1" dirty="0" err="1" smtClean="0">
                <a:latin typeface="Arial" panose="020B0604020202020204" pitchFamily="34" charset="0"/>
              </a:rPr>
              <a:t>dụng</a:t>
            </a:r>
            <a:r>
              <a:rPr lang="en-US" sz="4000" b="1" dirty="0" smtClean="0">
                <a:latin typeface="Arial" panose="020B0604020202020204" pitchFamily="34" charset="0"/>
              </a:rPr>
              <a:t> </a:t>
            </a:r>
            <a:r>
              <a:rPr lang="en-US" sz="4000" b="1" dirty="0" err="1" smtClean="0">
                <a:latin typeface="Arial" panose="020B0604020202020204" pitchFamily="34" charset="0"/>
              </a:rPr>
              <a:t>chất</a:t>
            </a:r>
            <a:r>
              <a:rPr lang="en-US" sz="4000" b="1" dirty="0" smtClean="0">
                <a:latin typeface="Arial" panose="020B0604020202020204" pitchFamily="34" charset="0"/>
              </a:rPr>
              <a:t> </a:t>
            </a:r>
            <a:r>
              <a:rPr lang="en-US" sz="4000" b="1" dirty="0" err="1" smtClean="0">
                <a:latin typeface="Arial" panose="020B0604020202020204" pitchFamily="34" charset="0"/>
              </a:rPr>
              <a:t>kích</a:t>
            </a:r>
            <a:r>
              <a:rPr lang="en-US" sz="4000" b="1" dirty="0" smtClean="0">
                <a:latin typeface="Arial" panose="020B0604020202020204" pitchFamily="34" charset="0"/>
              </a:rPr>
              <a:t> </a:t>
            </a:r>
            <a:r>
              <a:rPr lang="en-US" sz="4000" b="1" dirty="0" err="1" smtClean="0">
                <a:latin typeface="Arial" panose="020B0604020202020204" pitchFamily="34" charset="0"/>
              </a:rPr>
              <a:t>thích</a:t>
            </a:r>
            <a:r>
              <a:rPr lang="en-US" sz="4000" b="1" dirty="0" smtClean="0">
                <a:latin typeface="Arial" panose="020B0604020202020204" pitchFamily="34" charset="0"/>
              </a:rPr>
              <a:t> và </a:t>
            </a:r>
            <a:r>
              <a:rPr lang="en-US" sz="4000" b="1" dirty="0" err="1" smtClean="0">
                <a:latin typeface="Arial" panose="020B0604020202020204" pitchFamily="34" charset="0"/>
              </a:rPr>
              <a:t>các</a:t>
            </a:r>
            <a:r>
              <a:rPr lang="en-US" sz="4000" b="1" dirty="0" smtClean="0">
                <a:latin typeface="Arial" panose="020B0604020202020204" pitchFamily="34" charset="0"/>
              </a:rPr>
              <a:t> </a:t>
            </a:r>
            <a:r>
              <a:rPr lang="en-US" sz="4000" b="1" dirty="0" err="1" smtClean="0">
                <a:latin typeface="Arial" panose="020B0604020202020204" pitchFamily="34" charset="0"/>
              </a:rPr>
              <a:t>bệnh</a:t>
            </a:r>
            <a:r>
              <a:rPr lang="en-US" sz="4000" b="1" dirty="0" smtClean="0">
                <a:latin typeface="Arial" panose="020B0604020202020204" pitchFamily="34" charset="0"/>
              </a:rPr>
              <a:t> </a:t>
            </a:r>
            <a:r>
              <a:rPr lang="en-US" sz="4000" b="1" dirty="0" err="1" smtClean="0">
                <a:latin typeface="Arial" panose="020B0604020202020204" pitchFamily="34" charset="0"/>
              </a:rPr>
              <a:t>truyền</a:t>
            </a:r>
            <a:r>
              <a:rPr lang="en-US" sz="4000" b="1" dirty="0" smtClean="0">
                <a:latin typeface="Arial" panose="020B0604020202020204" pitchFamily="34" charset="0"/>
              </a:rPr>
              <a:t> </a:t>
            </a:r>
            <a:r>
              <a:rPr lang="en-US" sz="4000" b="1" dirty="0" err="1" smtClean="0">
                <a:latin typeface="Arial" panose="020B0604020202020204" pitchFamily="34" charset="0"/>
              </a:rPr>
              <a:t>nhiễm</a:t>
            </a:r>
            <a:endParaRPr lang="en-US" sz="4000" dirty="0" smtClean="0"/>
          </a:p>
        </p:txBody>
      </p:sp>
      <p:sp>
        <p:nvSpPr>
          <p:cNvPr id="4100" name="Rectangle 5"/>
          <p:cNvSpPr>
            <a:spLocks noGrp="1" noChangeArrowheads="1"/>
          </p:cNvSpPr>
          <p:nvPr>
            <p:ph type="subTitle" idx="1"/>
          </p:nvPr>
        </p:nvSpPr>
        <p:spPr>
          <a:xfrm>
            <a:off x="1371600" y="4419600"/>
            <a:ext cx="6400800" cy="1143000"/>
          </a:xfrm>
          <a:noFill/>
        </p:spPr>
        <p:txBody>
          <a:bodyPr/>
          <a:lstStyle/>
          <a:p>
            <a:pPr eaLnBrk="1" hangingPunct="1">
              <a:lnSpc>
                <a:spcPct val="120000"/>
              </a:lnSpc>
            </a:pPr>
            <a:r>
              <a:rPr lang="es-US" dirty="0" smtClean="0"/>
              <a:t>dvdung@ump.edu.vn</a:t>
            </a:r>
            <a:endParaRPr lang="en-U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Mục</a:t>
            </a:r>
            <a:r>
              <a:rPr lang="en-US" dirty="0" smtClean="0"/>
              <a:t> </a:t>
            </a:r>
            <a:r>
              <a:rPr lang="en-US" dirty="0" err="1" smtClean="0"/>
              <a:t>tiêu</a:t>
            </a:r>
            <a:r>
              <a:rPr lang="en-US" dirty="0" smtClean="0"/>
              <a:t> – </a:t>
            </a:r>
            <a:r>
              <a:rPr lang="en-US" dirty="0" err="1" smtClean="0"/>
              <a:t>Mục</a:t>
            </a:r>
            <a:r>
              <a:rPr lang="en-US" dirty="0" smtClean="0"/>
              <a:t> </a:t>
            </a:r>
            <a:r>
              <a:rPr lang="en-US" dirty="0" err="1" smtClean="0"/>
              <a:t>đích</a:t>
            </a:r>
            <a:r>
              <a:rPr lang="en-US" dirty="0" smtClean="0"/>
              <a:t> </a:t>
            </a:r>
            <a:endParaRPr lang="en-US" dirty="0"/>
          </a:p>
        </p:txBody>
      </p:sp>
      <p:sp>
        <p:nvSpPr>
          <p:cNvPr id="3" name="Content Placeholder 2"/>
          <p:cNvSpPr>
            <a:spLocks noGrp="1"/>
          </p:cNvSpPr>
          <p:nvPr>
            <p:ph idx="1"/>
          </p:nvPr>
        </p:nvSpPr>
        <p:spPr/>
        <p:txBody>
          <a:bodyPr/>
          <a:lstStyle/>
          <a:p>
            <a:pPr lvl="0">
              <a:buFont typeface="Arial" panose="020B0604020202020204" pitchFamily="34" charset="0"/>
              <a:buChar char="•"/>
              <a:defRPr/>
            </a:pPr>
            <a:r>
              <a:rPr lang="en-US" dirty="0" err="1" smtClean="0"/>
              <a:t>Mục</a:t>
            </a:r>
            <a:r>
              <a:rPr lang="en-US" dirty="0" smtClean="0"/>
              <a:t> </a:t>
            </a:r>
            <a:r>
              <a:rPr lang="en-US" dirty="0" err="1" smtClean="0"/>
              <a:t>tiêu</a:t>
            </a:r>
            <a:endParaRPr lang="en-US" dirty="0" smtClean="0"/>
          </a:p>
          <a:p>
            <a:pPr lvl="1">
              <a:buFont typeface="Arial" panose="020B0604020202020204" pitchFamily="34" charset="0"/>
              <a:buChar char="•"/>
              <a:defRPr/>
            </a:pPr>
            <a:r>
              <a:rPr lang="vi-VN" dirty="0" smtClean="0"/>
              <a:t>Chia sẻ kinh nghiệm làm việc với người sử dụng chất kích thích trong bối cảnh tại địa phương</a:t>
            </a:r>
          </a:p>
          <a:p>
            <a:pPr lvl="1">
              <a:buFont typeface="Arial" panose="020B0604020202020204" pitchFamily="34" charset="0"/>
              <a:buChar char="•"/>
              <a:defRPr/>
            </a:pPr>
            <a:r>
              <a:rPr lang="vi-VN" dirty="0" smtClean="0"/>
              <a:t>Tìm hiểu về các bệnh truyền nhiễm có liên quan đến việc sử dụng chất kích thích</a:t>
            </a:r>
            <a:endParaRPr lang="en-US" dirty="0" smtClean="0"/>
          </a:p>
          <a:p>
            <a:pPr>
              <a:buFont typeface="Arial" panose="020B0604020202020204" pitchFamily="34" charset="0"/>
              <a:buChar char="•"/>
              <a:defRPr/>
            </a:pPr>
            <a:r>
              <a:rPr lang="en-US" dirty="0" err="1" smtClean="0"/>
              <a:t>Mục</a:t>
            </a:r>
            <a:r>
              <a:rPr lang="en-US" dirty="0" smtClean="0"/>
              <a:t> </a:t>
            </a:r>
            <a:r>
              <a:rPr lang="en-US" dirty="0" err="1" smtClean="0"/>
              <a:t>đích</a:t>
            </a:r>
            <a:r>
              <a:rPr lang="en-US" dirty="0" smtClean="0"/>
              <a:t>: </a:t>
            </a:r>
            <a:r>
              <a:rPr lang="vi-VN" dirty="0" smtClean="0"/>
              <a:t>Tăng cường kiến thức và hiểu biết của </a:t>
            </a:r>
            <a:r>
              <a:rPr lang="en-US" dirty="0" err="1" smtClean="0"/>
              <a:t>hội</a:t>
            </a:r>
            <a:r>
              <a:rPr lang="en-US" dirty="0" smtClean="0"/>
              <a:t> </a:t>
            </a:r>
            <a:r>
              <a:rPr lang="en-US" dirty="0" err="1" smtClean="0"/>
              <a:t>thảo</a:t>
            </a:r>
            <a:r>
              <a:rPr lang="en-US" dirty="0" smtClean="0"/>
              <a:t> </a:t>
            </a:r>
            <a:r>
              <a:rPr lang="vi-VN" dirty="0" smtClean="0"/>
              <a:t>viên về HIV, viêm gan C và các bệnh truyền nhiễm khác</a:t>
            </a:r>
            <a:endParaRPr lang="en-US" dirty="0" smtClean="0"/>
          </a:p>
          <a:p>
            <a:pPr lvl="1">
              <a:buFont typeface="Arial" panose="020B0604020202020204" pitchFamily="34" charset="0"/>
              <a:buChar char="•"/>
              <a:defRPr/>
            </a:pPr>
            <a:r>
              <a:rPr lang="en-US" dirty="0" smtClean="0"/>
              <a:t>Tăng </a:t>
            </a:r>
            <a:r>
              <a:rPr lang="en-US" dirty="0" err="1" smtClean="0"/>
              <a:t>cường</a:t>
            </a:r>
            <a:r>
              <a:rPr lang="en-US" dirty="0" smtClean="0"/>
              <a:t> </a:t>
            </a:r>
            <a:r>
              <a:rPr lang="en-US" dirty="0" err="1" smtClean="0"/>
              <a:t>nhận</a:t>
            </a:r>
            <a:r>
              <a:rPr lang="en-US" dirty="0" smtClean="0"/>
              <a:t> </a:t>
            </a:r>
            <a:r>
              <a:rPr lang="en-US" dirty="0" err="1" smtClean="0"/>
              <a:t>thức</a:t>
            </a:r>
            <a:r>
              <a:rPr lang="en-US" dirty="0" smtClean="0"/>
              <a:t> </a:t>
            </a:r>
            <a:r>
              <a:rPr lang="en-US" dirty="0" err="1" smtClean="0"/>
              <a:t>các</a:t>
            </a:r>
            <a:r>
              <a:rPr lang="en-US" dirty="0" smtClean="0"/>
              <a:t> </a:t>
            </a:r>
            <a:r>
              <a:rPr lang="en-US" dirty="0" err="1" smtClean="0"/>
              <a:t>nguy</a:t>
            </a:r>
            <a:r>
              <a:rPr lang="en-US" dirty="0" smtClean="0"/>
              <a:t> </a:t>
            </a:r>
            <a:r>
              <a:rPr lang="en-US" dirty="0" err="1" smtClean="0"/>
              <a:t>cơ</a:t>
            </a:r>
            <a:r>
              <a:rPr lang="en-US" dirty="0" smtClean="0"/>
              <a:t> </a:t>
            </a:r>
            <a:r>
              <a:rPr lang="en-US" dirty="0" err="1" smtClean="0"/>
              <a:t>gây</a:t>
            </a:r>
            <a:r>
              <a:rPr lang="en-US" dirty="0" smtClean="0"/>
              <a:t> </a:t>
            </a:r>
            <a:r>
              <a:rPr lang="en-US" dirty="0" err="1" smtClean="0"/>
              <a:t>nên</a:t>
            </a:r>
            <a:r>
              <a:rPr lang="en-US" dirty="0" smtClean="0"/>
              <a:t> do </a:t>
            </a:r>
            <a:r>
              <a:rPr lang="en-US" dirty="0" err="1" smtClean="0"/>
              <a:t>sử</a:t>
            </a:r>
            <a:r>
              <a:rPr lang="en-US" dirty="0" smtClean="0"/>
              <a:t> </a:t>
            </a:r>
            <a:r>
              <a:rPr lang="en-US" dirty="0" err="1" smtClean="0"/>
              <a:t>dụng</a:t>
            </a:r>
            <a:r>
              <a:rPr lang="en-US" dirty="0" smtClean="0"/>
              <a:t> </a:t>
            </a:r>
            <a:r>
              <a:rPr lang="en-US" dirty="0" err="1" smtClean="0"/>
              <a:t>chất</a:t>
            </a:r>
            <a:r>
              <a:rPr lang="en-US" dirty="0" smtClean="0"/>
              <a:t> </a:t>
            </a:r>
            <a:r>
              <a:rPr lang="en-US" dirty="0" err="1" smtClean="0"/>
              <a:t>kích</a:t>
            </a:r>
            <a:r>
              <a:rPr lang="en-US" dirty="0" smtClean="0"/>
              <a:t> </a:t>
            </a:r>
            <a:r>
              <a:rPr lang="en-US" dirty="0" err="1" smtClean="0"/>
              <a:t>thích</a:t>
            </a:r>
            <a:endParaRPr lang="en-US" dirty="0" smtClean="0"/>
          </a:p>
          <a:p>
            <a:pPr lvl="1">
              <a:buFont typeface="Arial" panose="020B0604020202020204" pitchFamily="34" charset="0"/>
              <a:buChar char="•"/>
              <a:defRPr/>
            </a:pPr>
            <a:r>
              <a:rPr lang="en-US" dirty="0" err="1" smtClean="0"/>
              <a:t>Hiểu</a:t>
            </a:r>
            <a:r>
              <a:rPr lang="en-US" dirty="0" smtClean="0"/>
              <a:t> và </a:t>
            </a:r>
            <a:r>
              <a:rPr lang="en-US" dirty="0" err="1" smtClean="0"/>
              <a:t>ứng</a:t>
            </a:r>
            <a:r>
              <a:rPr lang="en-US" dirty="0" smtClean="0"/>
              <a:t> </a:t>
            </a:r>
            <a:r>
              <a:rPr lang="en-US" dirty="0" err="1" smtClean="0"/>
              <a:t>dụng</a:t>
            </a:r>
            <a:r>
              <a:rPr lang="en-US" dirty="0" smtClean="0"/>
              <a:t> </a:t>
            </a:r>
            <a:r>
              <a:rPr lang="en-US" dirty="0" err="1" smtClean="0"/>
              <a:t>các</a:t>
            </a:r>
            <a:r>
              <a:rPr lang="en-US" dirty="0" smtClean="0"/>
              <a:t> </a:t>
            </a:r>
            <a:r>
              <a:rPr lang="en-US" dirty="0" err="1" smtClean="0"/>
              <a:t>biện</a:t>
            </a:r>
            <a:r>
              <a:rPr lang="en-US" dirty="0" smtClean="0"/>
              <a:t> </a:t>
            </a:r>
            <a:r>
              <a:rPr lang="en-US" dirty="0" err="1" smtClean="0"/>
              <a:t>pháp</a:t>
            </a:r>
            <a:r>
              <a:rPr lang="en-US" dirty="0" smtClean="0"/>
              <a:t> </a:t>
            </a:r>
            <a:r>
              <a:rPr lang="en-US" dirty="0" err="1" smtClean="0"/>
              <a:t>giảm</a:t>
            </a:r>
            <a:r>
              <a:rPr lang="en-US" dirty="0" smtClean="0"/>
              <a:t> </a:t>
            </a:r>
            <a:r>
              <a:rPr lang="en-US" dirty="0" err="1" smtClean="0"/>
              <a:t>tác</a:t>
            </a:r>
            <a:r>
              <a:rPr lang="en-US" dirty="0" smtClean="0"/>
              <a:t> </a:t>
            </a:r>
            <a:r>
              <a:rPr lang="en-US" dirty="0" err="1" smtClean="0"/>
              <a:t>hại</a:t>
            </a:r>
            <a:r>
              <a:rPr lang="en-US" dirty="0" smtClean="0"/>
              <a:t> </a:t>
            </a:r>
            <a:endParaRPr lang="vi-VN" dirty="0" smtClean="0"/>
          </a:p>
          <a:p>
            <a:pPr>
              <a:buFont typeface="Arial" panose="020B0604020202020204" pitchFamily="34" charset="0"/>
              <a:buChar char="•"/>
              <a:defRPr/>
            </a:pPr>
            <a:endParaRPr lang="en-GB" dirty="0" smtClean="0"/>
          </a:p>
          <a:p>
            <a:endParaRPr lang="en-US" dirty="0"/>
          </a:p>
        </p:txBody>
      </p:sp>
      <p:sp>
        <p:nvSpPr>
          <p:cNvPr id="4" name="Slide Number Placeholder 3"/>
          <p:cNvSpPr>
            <a:spLocks noGrp="1"/>
          </p:cNvSpPr>
          <p:nvPr>
            <p:ph type="sldNum" sz="quarter" idx="12"/>
          </p:nvPr>
        </p:nvSpPr>
        <p:spPr/>
        <p:txBody>
          <a:bodyPr/>
          <a:lstStyle/>
          <a:p>
            <a:pPr>
              <a:defRPr/>
            </a:pPr>
            <a:fld id="{0E079BAB-EB3B-4ACB-BE9B-6656ED4E606F}" type="slidenum">
              <a:rPr lang="en-US" smtClean="0"/>
              <a:pPr>
                <a:defRPr/>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a:spLocks noGrp="1"/>
          </p:cNvSpPr>
          <p:nvPr>
            <p:ph type="sldNum" sz="quarter" idx="12"/>
          </p:nvPr>
        </p:nvSpPr>
        <p:spPr>
          <a:noFill/>
        </p:spPr>
        <p:txBody>
          <a:bodyPr/>
          <a:lstStyle/>
          <a:p>
            <a:fld id="{FE5095B6-1C08-4E59-B8A0-5A9089123BF5}" type="slidenum">
              <a:rPr lang="en-US" smtClean="0"/>
              <a:pPr/>
              <a:t>3</a:t>
            </a:fld>
            <a:endParaRPr lang="en-US" smtClean="0"/>
          </a:p>
        </p:txBody>
      </p:sp>
      <p:sp>
        <p:nvSpPr>
          <p:cNvPr id="5123" name="Rectangle 2"/>
          <p:cNvSpPr>
            <a:spLocks noGrp="1" noChangeArrowheads="1"/>
          </p:cNvSpPr>
          <p:nvPr>
            <p:ph type="title"/>
          </p:nvPr>
        </p:nvSpPr>
        <p:spPr/>
        <p:txBody>
          <a:bodyPr/>
          <a:lstStyle/>
          <a:p>
            <a:pPr eaLnBrk="1" hangingPunct="1"/>
            <a:r>
              <a:rPr lang="en-US" smtClean="0"/>
              <a:t>Nội dung</a:t>
            </a:r>
          </a:p>
        </p:txBody>
      </p:sp>
      <p:sp>
        <p:nvSpPr>
          <p:cNvPr id="5124" name="Rectangle 3"/>
          <p:cNvSpPr>
            <a:spLocks noGrp="1" noChangeArrowheads="1"/>
          </p:cNvSpPr>
          <p:nvPr>
            <p:ph type="body" idx="1"/>
          </p:nvPr>
        </p:nvSpPr>
        <p:spPr/>
        <p:txBody>
          <a:bodyPr/>
          <a:lstStyle/>
          <a:p>
            <a:pPr eaLnBrk="1" hangingPunct="1"/>
            <a:r>
              <a:rPr lang="en-US" dirty="0" err="1" smtClean="0"/>
              <a:t>Nhắc</a:t>
            </a:r>
            <a:r>
              <a:rPr lang="en-US" dirty="0" smtClean="0"/>
              <a:t> </a:t>
            </a:r>
            <a:r>
              <a:rPr lang="en-US" dirty="0" err="1" smtClean="0"/>
              <a:t>lại</a:t>
            </a:r>
            <a:r>
              <a:rPr lang="en-US" dirty="0" smtClean="0"/>
              <a:t> </a:t>
            </a:r>
            <a:r>
              <a:rPr lang="en-US" dirty="0" err="1" smtClean="0"/>
              <a:t>về</a:t>
            </a:r>
            <a:r>
              <a:rPr lang="en-US" dirty="0" smtClean="0"/>
              <a:t> </a:t>
            </a:r>
            <a:r>
              <a:rPr lang="en-US" dirty="0" err="1" smtClean="0"/>
              <a:t>các</a:t>
            </a:r>
            <a:r>
              <a:rPr lang="en-US" dirty="0" smtClean="0"/>
              <a:t> </a:t>
            </a:r>
            <a:r>
              <a:rPr lang="en-US" dirty="0" err="1" smtClean="0"/>
              <a:t>loại</a:t>
            </a:r>
            <a:r>
              <a:rPr lang="en-US" dirty="0" smtClean="0"/>
              <a:t> </a:t>
            </a:r>
            <a:r>
              <a:rPr lang="en-US" dirty="0" err="1" smtClean="0"/>
              <a:t>chất</a:t>
            </a:r>
            <a:r>
              <a:rPr lang="en-US" dirty="0" smtClean="0"/>
              <a:t> </a:t>
            </a:r>
            <a:r>
              <a:rPr lang="en-US" dirty="0" err="1" smtClean="0"/>
              <a:t>kích</a:t>
            </a:r>
            <a:r>
              <a:rPr lang="en-US" dirty="0" smtClean="0"/>
              <a:t> </a:t>
            </a:r>
            <a:r>
              <a:rPr lang="en-US" dirty="0" err="1" smtClean="0"/>
              <a:t>thích</a:t>
            </a:r>
            <a:endParaRPr lang="en-US" dirty="0" smtClean="0"/>
          </a:p>
          <a:p>
            <a:pPr eaLnBrk="1" hangingPunct="1"/>
            <a:r>
              <a:rPr lang="en-US" dirty="0" err="1" smtClean="0"/>
              <a:t>Chất</a:t>
            </a:r>
            <a:r>
              <a:rPr lang="en-US" dirty="0" smtClean="0"/>
              <a:t> </a:t>
            </a:r>
            <a:r>
              <a:rPr lang="en-US" dirty="0" err="1" smtClean="0"/>
              <a:t>kích</a:t>
            </a:r>
            <a:r>
              <a:rPr lang="en-US" dirty="0" smtClean="0"/>
              <a:t> </a:t>
            </a:r>
            <a:r>
              <a:rPr lang="en-US" dirty="0" err="1" smtClean="0"/>
              <a:t>thích</a:t>
            </a:r>
            <a:r>
              <a:rPr lang="en-US" dirty="0" smtClean="0"/>
              <a:t> và </a:t>
            </a:r>
            <a:r>
              <a:rPr lang="en-US" dirty="0" err="1" smtClean="0"/>
              <a:t>các</a:t>
            </a:r>
            <a:r>
              <a:rPr lang="en-US" dirty="0" smtClean="0"/>
              <a:t> </a:t>
            </a:r>
            <a:r>
              <a:rPr lang="en-US" dirty="0" err="1" smtClean="0"/>
              <a:t>bệnh</a:t>
            </a:r>
            <a:r>
              <a:rPr lang="en-US" dirty="0" smtClean="0"/>
              <a:t> </a:t>
            </a:r>
            <a:r>
              <a:rPr lang="en-US" dirty="0" err="1" smtClean="0"/>
              <a:t>truyền</a:t>
            </a:r>
            <a:r>
              <a:rPr lang="en-US" dirty="0" smtClean="0"/>
              <a:t> </a:t>
            </a:r>
            <a:r>
              <a:rPr lang="en-US" dirty="0" err="1" smtClean="0"/>
              <a:t>nhiễm</a:t>
            </a:r>
            <a:r>
              <a:rPr lang="en-US" dirty="0" smtClean="0"/>
              <a:t> </a:t>
            </a:r>
            <a:r>
              <a:rPr lang="en-US" dirty="0" err="1" smtClean="0"/>
              <a:t>theo</a:t>
            </a:r>
            <a:r>
              <a:rPr lang="en-US" dirty="0" smtClean="0"/>
              <a:t> </a:t>
            </a:r>
            <a:r>
              <a:rPr lang="en-US" dirty="0" err="1" smtClean="0"/>
              <a:t>đường</a:t>
            </a:r>
            <a:r>
              <a:rPr lang="en-US" dirty="0" smtClean="0"/>
              <a:t> </a:t>
            </a:r>
            <a:r>
              <a:rPr lang="en-US" dirty="0" err="1" smtClean="0"/>
              <a:t>máu</a:t>
            </a:r>
            <a:r>
              <a:rPr lang="en-US" dirty="0" smtClean="0"/>
              <a:t> (HBV, HCV, HIV)</a:t>
            </a:r>
          </a:p>
          <a:p>
            <a:pPr eaLnBrk="1" hangingPunct="1"/>
            <a:r>
              <a:rPr lang="en-US" dirty="0" err="1" smtClean="0"/>
              <a:t>Chất</a:t>
            </a:r>
            <a:r>
              <a:rPr lang="en-US" dirty="0" smtClean="0"/>
              <a:t> </a:t>
            </a:r>
            <a:r>
              <a:rPr lang="en-US" dirty="0" err="1" smtClean="0"/>
              <a:t>kích</a:t>
            </a:r>
            <a:r>
              <a:rPr lang="en-US" dirty="0" smtClean="0"/>
              <a:t> </a:t>
            </a:r>
            <a:r>
              <a:rPr lang="en-US" dirty="0" err="1" smtClean="0"/>
              <a:t>thích</a:t>
            </a:r>
            <a:r>
              <a:rPr lang="en-US" dirty="0" smtClean="0"/>
              <a:t> và </a:t>
            </a:r>
            <a:r>
              <a:rPr lang="en-US" dirty="0" err="1" smtClean="0"/>
              <a:t>các</a:t>
            </a:r>
            <a:r>
              <a:rPr lang="en-US" dirty="0" smtClean="0"/>
              <a:t> </a:t>
            </a:r>
            <a:r>
              <a:rPr lang="en-US" dirty="0" err="1" smtClean="0"/>
              <a:t>bệnh</a:t>
            </a:r>
            <a:r>
              <a:rPr lang="en-US" dirty="0" smtClean="0"/>
              <a:t> </a:t>
            </a:r>
            <a:r>
              <a:rPr lang="en-US" dirty="0" err="1" smtClean="0"/>
              <a:t>truyền</a:t>
            </a:r>
            <a:r>
              <a:rPr lang="en-US" dirty="0" smtClean="0"/>
              <a:t> </a:t>
            </a:r>
            <a:r>
              <a:rPr lang="en-US" dirty="0" err="1" smtClean="0"/>
              <a:t>nhiễm</a:t>
            </a:r>
            <a:r>
              <a:rPr lang="en-US" dirty="0" smtClean="0"/>
              <a:t> </a:t>
            </a:r>
            <a:r>
              <a:rPr lang="en-US" dirty="0" err="1" smtClean="0"/>
              <a:t>khác</a:t>
            </a:r>
            <a:r>
              <a:rPr lang="en-US" dirty="0" smtClean="0"/>
              <a:t> (Lao, </a:t>
            </a:r>
            <a:r>
              <a:rPr lang="en-US" dirty="0" err="1" smtClean="0"/>
              <a:t>bệnh</a:t>
            </a:r>
            <a:r>
              <a:rPr lang="en-US" dirty="0" smtClean="0"/>
              <a:t> </a:t>
            </a:r>
            <a:r>
              <a:rPr lang="en-US" dirty="0" err="1" smtClean="0"/>
              <a:t>lây</a:t>
            </a:r>
            <a:r>
              <a:rPr lang="en-US" dirty="0" smtClean="0"/>
              <a:t> </a:t>
            </a:r>
            <a:r>
              <a:rPr lang="en-US" dirty="0" err="1" smtClean="0"/>
              <a:t>truyền</a:t>
            </a:r>
            <a:r>
              <a:rPr lang="en-US" dirty="0" smtClean="0"/>
              <a:t> qua </a:t>
            </a:r>
            <a:r>
              <a:rPr lang="en-US" dirty="0" err="1" smtClean="0"/>
              <a:t>đường</a:t>
            </a:r>
            <a:r>
              <a:rPr lang="en-US" dirty="0" smtClean="0"/>
              <a:t> </a:t>
            </a:r>
            <a:r>
              <a:rPr lang="en-US" dirty="0" err="1" smtClean="0"/>
              <a:t>tình</a:t>
            </a:r>
            <a:r>
              <a:rPr lang="en-US" dirty="0" smtClean="0"/>
              <a:t> </a:t>
            </a:r>
            <a:r>
              <a:rPr lang="en-US" dirty="0" err="1" smtClean="0"/>
              <a:t>dục</a:t>
            </a:r>
            <a:r>
              <a:rPr lang="en-US" dirty="0" smtClean="0"/>
              <a:t>)</a:t>
            </a:r>
          </a:p>
          <a:p>
            <a:pPr eaLnBrk="1" hangingPunct="1"/>
            <a:r>
              <a:rPr lang="en-US" dirty="0" err="1" smtClean="0"/>
              <a:t>Các</a:t>
            </a:r>
            <a:r>
              <a:rPr lang="en-US" dirty="0" smtClean="0"/>
              <a:t> </a:t>
            </a:r>
            <a:r>
              <a:rPr lang="en-US" dirty="0" err="1" smtClean="0"/>
              <a:t>biện</a:t>
            </a:r>
            <a:r>
              <a:rPr lang="en-US" dirty="0" smtClean="0"/>
              <a:t> </a:t>
            </a:r>
            <a:r>
              <a:rPr lang="en-US" dirty="0" err="1" smtClean="0"/>
              <a:t>pháp</a:t>
            </a:r>
            <a:r>
              <a:rPr lang="en-US" dirty="0" smtClean="0"/>
              <a:t> </a:t>
            </a:r>
            <a:r>
              <a:rPr lang="en-US" dirty="0" err="1" smtClean="0"/>
              <a:t>giảm</a:t>
            </a:r>
            <a:r>
              <a:rPr lang="en-US" dirty="0" smtClean="0"/>
              <a:t> </a:t>
            </a:r>
            <a:r>
              <a:rPr lang="en-US" dirty="0" err="1" smtClean="0"/>
              <a:t>tác</a:t>
            </a:r>
            <a:r>
              <a:rPr lang="en-US" dirty="0" smtClean="0"/>
              <a:t> </a:t>
            </a:r>
            <a:r>
              <a:rPr lang="en-US" dirty="0" err="1" smtClean="0"/>
              <a:t>hại</a:t>
            </a:r>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vi-VN" dirty="0" smtClean="0"/>
              <a:t>Các chất có tính chất hóa học đa dạng, có thể kích hoạt, làm gia tăng hoặc tăng cường hoạt động của hệ thần kinh trung ương</a:t>
            </a:r>
            <a:r>
              <a:rPr lang="en-US" dirty="0" smtClean="0"/>
              <a:t>: </a:t>
            </a:r>
            <a:r>
              <a:rPr lang="en-US" dirty="0" err="1" smtClean="0"/>
              <a:t>Cocain</a:t>
            </a:r>
            <a:r>
              <a:rPr lang="en-US" dirty="0" smtClean="0"/>
              <a:t>; ATS và </a:t>
            </a:r>
            <a:r>
              <a:rPr lang="en-US" dirty="0" err="1" smtClean="0"/>
              <a:t>thuốc</a:t>
            </a:r>
            <a:r>
              <a:rPr lang="en-US" dirty="0" smtClean="0"/>
              <a:t> </a:t>
            </a:r>
            <a:r>
              <a:rPr lang="en-US" dirty="0" err="1" smtClean="0"/>
              <a:t>hướng</a:t>
            </a:r>
            <a:r>
              <a:rPr lang="en-US" dirty="0" smtClean="0"/>
              <a:t> </a:t>
            </a:r>
            <a:r>
              <a:rPr lang="en-US" dirty="0" err="1" smtClean="0"/>
              <a:t>thần</a:t>
            </a:r>
            <a:r>
              <a:rPr lang="en-US" dirty="0" smtClean="0"/>
              <a:t> </a:t>
            </a:r>
            <a:r>
              <a:rPr lang="en-US" dirty="0" err="1" smtClean="0"/>
              <a:t>mới</a:t>
            </a:r>
            <a:endParaRPr lang="vi-VN" dirty="0" smtClean="0"/>
          </a:p>
          <a:p>
            <a:r>
              <a:rPr lang="vi-VN" dirty="0" smtClean="0"/>
              <a:t>Các tác dụng phổ biến nhất của chất kích thích</a:t>
            </a:r>
            <a:r>
              <a:rPr lang="en-US" dirty="0" smtClean="0"/>
              <a:t>:</a:t>
            </a:r>
          </a:p>
          <a:p>
            <a:pPr lvl="1"/>
            <a:r>
              <a:rPr lang="vi-VN" dirty="0" smtClean="0"/>
              <a:t> gia tăng tỉnh táo, tăng năng lượng </a:t>
            </a:r>
            <a:endParaRPr lang="en-US" dirty="0" smtClean="0"/>
          </a:p>
          <a:p>
            <a:pPr lvl="1"/>
            <a:r>
              <a:rPr lang="en-US" dirty="0" smtClean="0"/>
              <a:t> </a:t>
            </a:r>
            <a:r>
              <a:rPr lang="vi-VN" dirty="0" smtClean="0"/>
              <a:t>gây phê sướng.</a:t>
            </a:r>
          </a:p>
          <a:p>
            <a:r>
              <a:rPr lang="vi-VN" dirty="0" smtClean="0"/>
              <a:t>Về mặt cơ thể, chất kích thích làm tăng huyết áp, nhịp tim và các chức năng chuyển hóa khác.</a:t>
            </a:r>
          </a:p>
          <a:p>
            <a:endParaRPr lang="vi-VN" dirty="0" smtClean="0"/>
          </a:p>
          <a:p>
            <a:endParaRPr lang="vi-VN" dirty="0" smtClean="0"/>
          </a:p>
          <a:p>
            <a:endParaRPr lang="en-US" dirty="0"/>
          </a:p>
        </p:txBody>
      </p:sp>
      <p:sp>
        <p:nvSpPr>
          <p:cNvPr id="4" name="Slide Number Placeholder 3"/>
          <p:cNvSpPr>
            <a:spLocks noGrp="1"/>
          </p:cNvSpPr>
          <p:nvPr>
            <p:ph type="sldNum" sz="quarter" idx="12"/>
          </p:nvPr>
        </p:nvSpPr>
        <p:spPr/>
        <p:txBody>
          <a:bodyPr/>
          <a:lstStyle/>
          <a:p>
            <a:pPr>
              <a:defRPr/>
            </a:pPr>
            <a:fld id="{0E079BAB-EB3B-4ACB-BE9B-6656ED4E606F}" type="slidenum">
              <a:rPr lang="en-US" smtClean="0"/>
              <a:pPr>
                <a:defRPr/>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3" cstate="print"/>
          <a:srcRect/>
          <a:stretch>
            <a:fillRect/>
          </a:stretch>
        </p:blipFill>
        <p:spPr>
          <a:xfrm>
            <a:off x="4572000" y="304800"/>
            <a:ext cx="2182556" cy="2456901"/>
          </a:xfrm>
          <a:prstGeom prst="rect">
            <a:avLst/>
          </a:prstGeom>
          <a:ln w="31750">
            <a:solidFill>
              <a:schemeClr val="tx1"/>
            </a:solidFill>
          </a:ln>
        </p:spPr>
      </p:pic>
      <p:sp>
        <p:nvSpPr>
          <p:cNvPr id="2" name="Title 1"/>
          <p:cNvSpPr txBox="1">
            <a:spLocks noGrp="1"/>
          </p:cNvSpPr>
          <p:nvPr>
            <p:ph type="title"/>
          </p:nvPr>
        </p:nvSpPr>
        <p:spPr>
          <a:prstGeom prst="rect">
            <a:avLst/>
          </a:prstGeom>
        </p:spPr>
        <p:txBody>
          <a:bodyPr/>
          <a:lstStyle>
            <a:lvl1pPr lvl="0" rtl="0">
              <a:defRPr/>
            </a:lvl1pPr>
          </a:lstStyle>
          <a:p>
            <a:pPr lvl="0" rtl="0"/>
            <a:r>
              <a:t>Cấu trúc hóa học</a:t>
            </a:r>
          </a:p>
        </p:txBody>
      </p:sp>
      <p:sp>
        <p:nvSpPr>
          <p:cNvPr id="6" name="TextBox 5"/>
          <p:cNvSpPr txBox="1"/>
          <p:nvPr/>
        </p:nvSpPr>
        <p:spPr>
          <a:xfrm>
            <a:off x="4572000" y="2895600"/>
            <a:ext cx="4191000" cy="3124200"/>
          </a:xfrm>
          <a:prstGeom prst="rect">
            <a:avLst/>
          </a:prstGeom>
          <a:noFill/>
        </p:spPr>
        <p:txBody>
          <a:bodyPr wrap="square"/>
          <a:lstStyle>
            <a:lvl1pPr lvl="0" rtl="0">
              <a:defRPr/>
            </a:lvl1pPr>
          </a:lstStyle>
          <a:p>
            <a:pPr marL="285750" lvl="0" indent="-285750" rtl="0">
              <a:buFont typeface="Arial"/>
              <a:buChar char="•"/>
            </a:pPr>
            <a:r>
              <a:rPr sz="2000" dirty="0"/>
              <a:t>METH </a:t>
            </a:r>
            <a:r>
              <a:rPr sz="2000" dirty="0" err="1"/>
              <a:t>có</a:t>
            </a:r>
            <a:r>
              <a:rPr sz="2000" dirty="0"/>
              <a:t> </a:t>
            </a:r>
            <a:r>
              <a:rPr sz="2000" dirty="0" err="1"/>
              <a:t>cấu</a:t>
            </a:r>
            <a:r>
              <a:rPr sz="2000" dirty="0"/>
              <a:t> </a:t>
            </a:r>
            <a:r>
              <a:rPr sz="2000" dirty="0" err="1"/>
              <a:t>trúc</a:t>
            </a:r>
            <a:r>
              <a:rPr sz="2000" dirty="0"/>
              <a:t> </a:t>
            </a:r>
            <a:r>
              <a:rPr sz="2000" dirty="0" err="1"/>
              <a:t>tương</a:t>
            </a:r>
            <a:r>
              <a:rPr sz="2000" dirty="0"/>
              <a:t> </a:t>
            </a:r>
            <a:r>
              <a:rPr sz="2000" dirty="0" err="1"/>
              <a:t>tự</a:t>
            </a:r>
            <a:r>
              <a:rPr sz="2000" dirty="0"/>
              <a:t> </a:t>
            </a:r>
            <a:r>
              <a:rPr sz="2000" dirty="0" err="1"/>
              <a:t>với</a:t>
            </a:r>
            <a:r>
              <a:rPr sz="2000" dirty="0"/>
              <a:t> </a:t>
            </a:r>
            <a:r>
              <a:rPr sz="2000" dirty="0" err="1"/>
              <a:t>chất</a:t>
            </a:r>
            <a:r>
              <a:rPr sz="2000" dirty="0"/>
              <a:t> </a:t>
            </a:r>
            <a:r>
              <a:rPr sz="2000" dirty="0" err="1"/>
              <a:t>dẫn</a:t>
            </a:r>
            <a:r>
              <a:rPr sz="2000" dirty="0"/>
              <a:t> </a:t>
            </a:r>
            <a:r>
              <a:rPr sz="2000" dirty="0" err="1"/>
              <a:t>truyền</a:t>
            </a:r>
            <a:r>
              <a:rPr sz="2000" dirty="0"/>
              <a:t> </a:t>
            </a:r>
            <a:r>
              <a:rPr sz="2000" dirty="0" err="1"/>
              <a:t>thần</a:t>
            </a:r>
            <a:r>
              <a:rPr sz="2000" dirty="0"/>
              <a:t> kinh catecholamine (dopamine, </a:t>
            </a:r>
            <a:r>
              <a:rPr lang="en-US" sz="2000" dirty="0" err="1" smtClean="0"/>
              <a:t>n</a:t>
            </a:r>
            <a:r>
              <a:rPr sz="2000" dirty="0" err="1" smtClean="0"/>
              <a:t>orepinephrine</a:t>
            </a:r>
            <a:r>
              <a:rPr sz="2000" dirty="0" smtClean="0"/>
              <a:t>)</a:t>
            </a:r>
            <a:endParaRPr lang="en-US" sz="2000" dirty="0" smtClean="0"/>
          </a:p>
          <a:p>
            <a:pPr marL="285750" lvl="0" indent="-285750" rtl="0">
              <a:buFont typeface="Arial"/>
              <a:buChar char="•"/>
            </a:pPr>
            <a:endParaRPr sz="2000" dirty="0"/>
          </a:p>
          <a:p>
            <a:pPr marL="285750" lvl="0" indent="-285750" rtl="0">
              <a:buFont typeface="Arial"/>
              <a:buChar char="•"/>
            </a:pPr>
            <a:r>
              <a:rPr sz="2000" dirty="0" err="1"/>
              <a:t>Có</a:t>
            </a:r>
            <a:r>
              <a:rPr sz="2000" dirty="0"/>
              <a:t> </a:t>
            </a:r>
            <a:r>
              <a:rPr sz="2000" dirty="0" err="1"/>
              <a:t>thể</a:t>
            </a:r>
            <a:r>
              <a:rPr sz="2000" dirty="0"/>
              <a:t> </a:t>
            </a:r>
            <a:r>
              <a:rPr sz="2000" dirty="0" err="1"/>
              <a:t>được</a:t>
            </a:r>
            <a:r>
              <a:rPr sz="2000" dirty="0"/>
              <a:t> </a:t>
            </a:r>
            <a:r>
              <a:rPr sz="2000" dirty="0" err="1"/>
              <a:t>tổng</a:t>
            </a:r>
            <a:r>
              <a:rPr sz="2000" dirty="0"/>
              <a:t> </a:t>
            </a:r>
            <a:r>
              <a:rPr sz="2000" dirty="0" err="1"/>
              <a:t>hợp</a:t>
            </a:r>
            <a:r>
              <a:rPr sz="2000" dirty="0"/>
              <a:t> </a:t>
            </a:r>
            <a:r>
              <a:rPr sz="2000" dirty="0" err="1"/>
              <a:t>từ</a:t>
            </a:r>
            <a:r>
              <a:rPr sz="2000" dirty="0"/>
              <a:t> </a:t>
            </a:r>
            <a:r>
              <a:rPr sz="2000" dirty="0" smtClean="0"/>
              <a:t>Ephedrine/Pseudoephedrine</a:t>
            </a:r>
            <a:endParaRPr sz="2000" dirty="0"/>
          </a:p>
        </p:txBody>
      </p:sp>
      <p:pic>
        <p:nvPicPr>
          <p:cNvPr id="15362" name="Picture 2"/>
          <p:cNvPicPr>
            <a:picLocks noChangeAspect="1" noChangeArrowheads="1"/>
          </p:cNvPicPr>
          <p:nvPr/>
        </p:nvPicPr>
        <p:blipFill>
          <a:blip r:embed="rId4" cstate="print"/>
          <a:srcRect/>
          <a:stretch>
            <a:fillRect/>
          </a:stretch>
        </p:blipFill>
        <p:spPr bwMode="auto">
          <a:xfrm>
            <a:off x="228600" y="2819400"/>
            <a:ext cx="4374590" cy="3781425"/>
          </a:xfrm>
          <a:prstGeom prst="rect">
            <a:avLst/>
          </a:prstGeom>
          <a:noFill/>
          <a:ln w="9525">
            <a:noFill/>
            <a:miter lim="800000"/>
            <a:headEnd/>
            <a:tailEnd/>
          </a:ln>
          <a:effectLst/>
        </p:spPr>
      </p:pic>
      <p:pic>
        <p:nvPicPr>
          <p:cNvPr id="15364" name="Picture 4"/>
          <p:cNvPicPr>
            <a:picLocks noChangeAspect="1" noChangeArrowheads="1"/>
          </p:cNvPicPr>
          <p:nvPr/>
        </p:nvPicPr>
        <p:blipFill>
          <a:blip r:embed="rId5" cstate="print"/>
          <a:srcRect/>
          <a:stretch>
            <a:fillRect/>
          </a:stretch>
        </p:blipFill>
        <p:spPr bwMode="auto">
          <a:xfrm>
            <a:off x="228600" y="1219200"/>
            <a:ext cx="4406408" cy="1558757"/>
          </a:xfrm>
          <a:prstGeom prst="rect">
            <a:avLst/>
          </a:prstGeom>
          <a:noFill/>
          <a:ln w="9525">
            <a:noFill/>
            <a:miter lim="800000"/>
            <a:headEnd/>
            <a:tailEnd/>
          </a:ln>
          <a:effectLst/>
        </p:spPr>
      </p:pic>
      <p:sp>
        <p:nvSpPr>
          <p:cNvPr id="12292" name="AutoShape 4" descr="Image result for cocaine formul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2294" name="AutoShape 6" descr="Image result for cocaine formul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2297" name="Picture 9"/>
          <p:cNvPicPr>
            <a:picLocks noChangeAspect="1" noChangeArrowheads="1"/>
          </p:cNvPicPr>
          <p:nvPr/>
        </p:nvPicPr>
        <p:blipFill>
          <a:blip r:embed="rId6" cstate="print"/>
          <a:srcRect/>
          <a:stretch>
            <a:fillRect/>
          </a:stretch>
        </p:blipFill>
        <p:spPr bwMode="auto">
          <a:xfrm>
            <a:off x="6629400" y="381000"/>
            <a:ext cx="2514600" cy="18478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a:prstGeom prst="rect">
            <a:avLst/>
          </a:prstGeom>
        </p:spPr>
        <p:txBody>
          <a:bodyPr/>
          <a:lstStyle>
            <a:lvl1pPr lvl="0" rtl="0">
              <a:defRPr/>
            </a:lvl1pPr>
          </a:lstStyle>
          <a:p>
            <a:pPr lvl="0" rtl="0"/>
            <a:r>
              <a:rPr dirty="0" err="1"/>
              <a:t>Đường</a:t>
            </a:r>
            <a:r>
              <a:rPr dirty="0"/>
              <a:t> </a:t>
            </a:r>
            <a:r>
              <a:rPr dirty="0" err="1"/>
              <a:t>sử</a:t>
            </a:r>
            <a:r>
              <a:rPr dirty="0"/>
              <a:t> </a:t>
            </a:r>
            <a:r>
              <a:rPr dirty="0" err="1" smtClean="0"/>
              <a:t>dụng</a:t>
            </a:r>
            <a:r>
              <a:rPr lang="en-US" dirty="0" smtClean="0"/>
              <a:t> và </a:t>
            </a:r>
            <a:r>
              <a:rPr lang="en-US" dirty="0" err="1" smtClean="0"/>
              <a:t>thời</a:t>
            </a:r>
            <a:r>
              <a:rPr lang="en-US" dirty="0" smtClean="0"/>
              <a:t> </a:t>
            </a:r>
            <a:r>
              <a:rPr lang="en-US" dirty="0" err="1" smtClean="0"/>
              <a:t>gian</a:t>
            </a:r>
            <a:r>
              <a:rPr lang="en-US" dirty="0" smtClean="0"/>
              <a:t> </a:t>
            </a:r>
            <a:r>
              <a:rPr lang="en-US" dirty="0" err="1" smtClean="0"/>
              <a:t>cảm</a:t>
            </a:r>
            <a:r>
              <a:rPr lang="en-US" dirty="0" smtClean="0"/>
              <a:t> </a:t>
            </a:r>
            <a:r>
              <a:rPr lang="en-US" dirty="0" err="1" smtClean="0"/>
              <a:t>thấy</a:t>
            </a:r>
            <a:r>
              <a:rPr lang="en-US" dirty="0" smtClean="0"/>
              <a:t> </a:t>
            </a:r>
            <a:r>
              <a:rPr lang="en-US" dirty="0" err="1" smtClean="0"/>
              <a:t>phê</a:t>
            </a:r>
            <a:r>
              <a:rPr lang="en-US" dirty="0" smtClean="0"/>
              <a:t> (</a:t>
            </a:r>
            <a:r>
              <a:rPr lang="en-US" dirty="0" err="1" smtClean="0"/>
              <a:t>đối</a:t>
            </a:r>
            <a:r>
              <a:rPr lang="en-US" dirty="0" smtClean="0"/>
              <a:t> </a:t>
            </a:r>
            <a:r>
              <a:rPr lang="en-US" dirty="0" err="1" smtClean="0"/>
              <a:t>với</a:t>
            </a:r>
            <a:r>
              <a:rPr lang="en-US" dirty="0" smtClean="0"/>
              <a:t> methamphetamine)</a:t>
            </a:r>
            <a:endParaRPr dirty="0"/>
          </a:p>
        </p:txBody>
      </p:sp>
      <p:pic>
        <p:nvPicPr>
          <p:cNvPr id="4" name="Picture 3"/>
          <p:cNvPicPr/>
          <p:nvPr/>
        </p:nvPicPr>
        <p:blipFill>
          <a:blip r:embed="rId3" cstate="print"/>
          <a:srcRect t="21205" b="14126"/>
          <a:stretch>
            <a:fillRect/>
          </a:stretch>
        </p:blipFill>
        <p:spPr>
          <a:xfrm>
            <a:off x="1009942" y="1690689"/>
            <a:ext cx="6669242" cy="1691030"/>
          </a:xfrm>
          <a:prstGeom prst="rect">
            <a:avLst/>
          </a:prstGeom>
          <a:noFill/>
        </p:spPr>
      </p:pic>
      <p:sp>
        <p:nvSpPr>
          <p:cNvPr id="5" name="TextBox 4"/>
          <p:cNvSpPr txBox="1"/>
          <p:nvPr/>
        </p:nvSpPr>
        <p:spPr>
          <a:xfrm>
            <a:off x="1066800" y="3497802"/>
            <a:ext cx="978025" cy="464598"/>
          </a:xfrm>
          <a:prstGeom prst="rect">
            <a:avLst/>
          </a:prstGeom>
          <a:noFill/>
        </p:spPr>
        <p:txBody>
          <a:bodyPr wrap="square"/>
          <a:lstStyle>
            <a:lvl1pPr lvl="0" rtl="0">
              <a:defRPr/>
            </a:lvl1pPr>
          </a:lstStyle>
          <a:p>
            <a:pPr lvl="0" algn="ctr" rtl="0"/>
            <a:r>
              <a:rPr dirty="0" err="1" smtClean="0"/>
              <a:t>Hút</a:t>
            </a:r>
            <a:endParaRPr lang="en-US" dirty="0" smtClean="0"/>
          </a:p>
          <a:p>
            <a:pPr lvl="0" algn="ctr" rtl="0"/>
            <a:r>
              <a:rPr lang="en-US" dirty="0" smtClean="0"/>
              <a:t>7-10s</a:t>
            </a:r>
            <a:endParaRPr dirty="0"/>
          </a:p>
        </p:txBody>
      </p:sp>
      <p:sp>
        <p:nvSpPr>
          <p:cNvPr id="6" name="TextBox 5"/>
          <p:cNvSpPr txBox="1"/>
          <p:nvPr/>
        </p:nvSpPr>
        <p:spPr>
          <a:xfrm>
            <a:off x="2514599" y="3497802"/>
            <a:ext cx="1524002" cy="616998"/>
          </a:xfrm>
          <a:prstGeom prst="rect">
            <a:avLst/>
          </a:prstGeom>
          <a:noFill/>
        </p:spPr>
        <p:txBody>
          <a:bodyPr wrap="square"/>
          <a:lstStyle>
            <a:lvl1pPr lvl="0" rtl="0">
              <a:defRPr/>
            </a:lvl1pPr>
          </a:lstStyle>
          <a:p>
            <a:pPr lvl="0" algn="ctr" rtl="0"/>
            <a:r>
              <a:rPr dirty="0" err="1" smtClean="0"/>
              <a:t>Tiêm</a:t>
            </a:r>
            <a:endParaRPr lang="en-US" dirty="0" smtClean="0"/>
          </a:p>
          <a:p>
            <a:pPr lvl="0" algn="ctr" rtl="0"/>
            <a:r>
              <a:rPr lang="en-US" dirty="0" smtClean="0"/>
              <a:t>15-30s</a:t>
            </a:r>
            <a:endParaRPr dirty="0"/>
          </a:p>
        </p:txBody>
      </p:sp>
      <p:sp>
        <p:nvSpPr>
          <p:cNvPr id="7" name="TextBox 6"/>
          <p:cNvSpPr txBox="1"/>
          <p:nvPr/>
        </p:nvSpPr>
        <p:spPr>
          <a:xfrm>
            <a:off x="4495800" y="3505200"/>
            <a:ext cx="1093434" cy="533400"/>
          </a:xfrm>
          <a:prstGeom prst="rect">
            <a:avLst/>
          </a:prstGeom>
          <a:noFill/>
        </p:spPr>
        <p:txBody>
          <a:bodyPr wrap="square"/>
          <a:lstStyle>
            <a:lvl1pPr lvl="0" rtl="0">
              <a:defRPr/>
            </a:lvl1pPr>
          </a:lstStyle>
          <a:p>
            <a:pPr lvl="0" algn="ctr" rtl="0"/>
            <a:r>
              <a:rPr dirty="0" err="1" smtClean="0"/>
              <a:t>Hít</a:t>
            </a:r>
            <a:r>
              <a:rPr lang="en-US" dirty="0" smtClean="0"/>
              <a:t/>
            </a:r>
            <a:br>
              <a:rPr lang="en-US" dirty="0" smtClean="0"/>
            </a:br>
            <a:r>
              <a:rPr lang="en-US" dirty="0" smtClean="0"/>
              <a:t>3-5m</a:t>
            </a:r>
            <a:endParaRPr dirty="0"/>
          </a:p>
        </p:txBody>
      </p:sp>
      <p:sp>
        <p:nvSpPr>
          <p:cNvPr id="8" name="TextBox 7"/>
          <p:cNvSpPr txBox="1"/>
          <p:nvPr/>
        </p:nvSpPr>
        <p:spPr>
          <a:xfrm>
            <a:off x="6400800" y="3497802"/>
            <a:ext cx="1371600" cy="616998"/>
          </a:xfrm>
          <a:prstGeom prst="rect">
            <a:avLst/>
          </a:prstGeom>
          <a:noFill/>
        </p:spPr>
        <p:txBody>
          <a:bodyPr wrap="square"/>
          <a:lstStyle>
            <a:lvl1pPr lvl="0" rtl="0">
              <a:defRPr/>
            </a:lvl1pPr>
          </a:lstStyle>
          <a:p>
            <a:pPr lvl="0" algn="ctr" rtl="0"/>
            <a:r>
              <a:rPr dirty="0" err="1" smtClean="0"/>
              <a:t>Uống</a:t>
            </a:r>
            <a:r>
              <a:rPr lang="en-US" dirty="0" smtClean="0"/>
              <a:t/>
            </a:r>
            <a:br>
              <a:rPr lang="en-US" dirty="0" smtClean="0"/>
            </a:br>
            <a:r>
              <a:rPr lang="en-US" dirty="0" smtClean="0"/>
              <a:t>20-30m</a:t>
            </a:r>
            <a:endParaRP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B1A11C5-CBEB-4AEA-8159-9C2039B4047B}"/>
              </a:ext>
            </a:extLst>
          </p:cNvPr>
          <p:cNvSpPr>
            <a:spLocks noGrp="1"/>
          </p:cNvSpPr>
          <p:nvPr>
            <p:ph type="title"/>
          </p:nvPr>
        </p:nvSpPr>
        <p:spPr/>
        <p:txBody>
          <a:bodyPr lIns="216000" anchor="ctr" anchorCtr="0">
            <a:normAutofit/>
          </a:bodyPr>
          <a:lstStyle/>
          <a:p>
            <a:pPr algn="l"/>
            <a:r>
              <a:rPr lang="nl-NL" sz="4000" b="1" dirty="0" err="1">
                <a:solidFill>
                  <a:srgbClr val="3C4B8F"/>
                </a:solidFill>
              </a:rPr>
              <a:t>Cocaine</a:t>
            </a:r>
            <a:endParaRPr lang="en-GB" dirty="0">
              <a:solidFill>
                <a:srgbClr val="3C4B8F"/>
              </a:solidFill>
            </a:endParaRPr>
          </a:p>
        </p:txBody>
      </p:sp>
      <p:sp>
        <p:nvSpPr>
          <p:cNvPr id="13" name="Content Placeholder 12"/>
          <p:cNvSpPr>
            <a:spLocks noGrp="1"/>
          </p:cNvSpPr>
          <p:nvPr>
            <p:ph idx="1"/>
          </p:nvPr>
        </p:nvSpPr>
        <p:spPr/>
        <p:txBody>
          <a:bodyPr/>
          <a:lstStyle/>
          <a:p>
            <a:r>
              <a:rPr lang="x-none" sz="2800" kern="1200" smtClean="0">
                <a:solidFill>
                  <a:prstClr val="black"/>
                </a:solidFill>
                <a:latin typeface="Arial" panose="020B0604020202020204" pitchFamily="34" charset="0"/>
              </a:rPr>
              <a:t>Cocaine </a:t>
            </a:r>
            <a:r>
              <a:rPr lang="vi-VN" sz="2800" kern="1200" dirty="0" smtClean="0">
                <a:solidFill>
                  <a:prstClr val="black"/>
                </a:solidFill>
                <a:latin typeface="Arial" panose="020B0604020202020204" pitchFamily="34" charset="0"/>
              </a:rPr>
              <a:t>thường gặp ở ba dạng</a:t>
            </a:r>
            <a:endParaRPr lang="en-US" dirty="0"/>
          </a:p>
        </p:txBody>
      </p:sp>
      <p:pic>
        <p:nvPicPr>
          <p:cNvPr id="3074" name="Picture 2" descr="Image result for cocaine powder">
            <a:extLst>
              <a:ext uri="{FF2B5EF4-FFF2-40B4-BE49-F238E27FC236}">
                <a16:creationId xmlns:a16="http://schemas.microsoft.com/office/drawing/2014/main" xmlns="" id="{48278723-240B-4EA8-8539-7BB302FB6E59}"/>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352800" y="2209800"/>
            <a:ext cx="2064530" cy="1844314"/>
          </a:xfrm>
          <a:prstGeom prst="rect">
            <a:avLst/>
          </a:prstGeom>
          <a:noFill/>
          <a:extLst>
            <a:ext uri="{909E8E84-426E-40dd-AFC4-6F175D3DCCD1}">
              <a14:hiddenFill xmlns:a14="http://schemas.microsoft.com/office/drawing/2010/main" xmlns="">
                <a:solidFill>
                  <a:srgbClr val="FFFFFF"/>
                </a:solidFill>
              </a14:hiddenFill>
            </a:ext>
          </a:extLst>
        </p:spPr>
      </p:pic>
      <p:pic>
        <p:nvPicPr>
          <p:cNvPr id="3076" name="Picture 4" descr="Image result for crack cocaine">
            <a:extLst>
              <a:ext uri="{FF2B5EF4-FFF2-40B4-BE49-F238E27FC236}">
                <a16:creationId xmlns:a16="http://schemas.microsoft.com/office/drawing/2014/main" xmlns="" id="{BF58771E-7624-4D6C-90AA-20796FC32255}"/>
              </a:ext>
            </a:extLst>
          </p:cNvPr>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3140" t="7973" r="1921" b="9416"/>
          <a:stretch/>
        </p:blipFill>
        <p:spPr bwMode="auto">
          <a:xfrm>
            <a:off x="533400" y="2209800"/>
            <a:ext cx="2064530" cy="1844313"/>
          </a:xfrm>
          <a:prstGeom prst="rect">
            <a:avLst/>
          </a:prstGeom>
          <a:noFill/>
          <a:extLst>
            <a:ext uri="{909E8E84-426E-40dd-AFC4-6F175D3DCCD1}">
              <a14:hiddenFill xmlns:a14="http://schemas.microsoft.com/office/drawing/2010/main" xmlns="">
                <a:solidFill>
                  <a:srgbClr val="FFFFFF"/>
                </a:solidFill>
              </a14:hiddenFill>
            </a:ext>
          </a:extLst>
        </p:spPr>
      </p:pic>
      <p:pic>
        <p:nvPicPr>
          <p:cNvPr id="3078" name="Picture 6" descr="Image result for coca paste">
            <a:extLst>
              <a:ext uri="{FF2B5EF4-FFF2-40B4-BE49-F238E27FC236}">
                <a16:creationId xmlns:a16="http://schemas.microsoft.com/office/drawing/2014/main" xmlns="" id="{FC888077-C295-469B-B518-D0BB0EDF583B}"/>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867400" y="2209800"/>
            <a:ext cx="2064530" cy="187379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Rectangle 8">
            <a:extLst>
              <a:ext uri="{FF2B5EF4-FFF2-40B4-BE49-F238E27FC236}">
                <a16:creationId xmlns:a16="http://schemas.microsoft.com/office/drawing/2014/main" xmlns="" id="{DFFDA3CF-C5D2-4BC0-813B-93219C1E548C}"/>
              </a:ext>
            </a:extLst>
          </p:cNvPr>
          <p:cNvSpPr/>
          <p:nvPr/>
        </p:nvSpPr>
        <p:spPr>
          <a:xfrm>
            <a:off x="3286111" y="4078435"/>
            <a:ext cx="2121129" cy="2062103"/>
          </a:xfrm>
          <a:prstGeom prst="rect">
            <a:avLst/>
          </a:prstGeom>
        </p:spPr>
        <p:txBody>
          <a:bodyPr wrap="square">
            <a:spAutoFit/>
          </a:bodyPr>
          <a:lstStyle/>
          <a:p>
            <a:pPr lvl="0">
              <a:defRPr/>
            </a:pPr>
            <a:r>
              <a:rPr lang="en-US" sz="1600" dirty="0" err="1" smtClean="0">
                <a:solidFill>
                  <a:prstClr val="black"/>
                </a:solidFill>
              </a:rPr>
              <a:t>Muối</a:t>
            </a:r>
            <a:r>
              <a:rPr lang="en-US" sz="1600" dirty="0" smtClean="0">
                <a:solidFill>
                  <a:prstClr val="black"/>
                </a:solidFill>
              </a:rPr>
              <a:t> c</a:t>
            </a:r>
            <a:r>
              <a:rPr lang="vi-VN" sz="1600" dirty="0" smtClean="0">
                <a:solidFill>
                  <a:prstClr val="black"/>
                </a:solidFill>
              </a:rPr>
              <a:t>ocaine </a:t>
            </a:r>
            <a:r>
              <a:rPr lang="vi-VN" sz="1600" dirty="0">
                <a:solidFill>
                  <a:prstClr val="black"/>
                </a:solidFill>
              </a:rPr>
              <a:t>hydrochloride (HCl) thường là một loại bột có thể được dùng bằng đường hít  hoặc tiêm (hoặc nhét vào hậu môn</a:t>
            </a:r>
            <a:r>
              <a:rPr lang="vi-VN" sz="1600" dirty="0" smtClean="0">
                <a:solidFill>
                  <a:prstClr val="black"/>
                </a:solidFill>
              </a:rPr>
              <a:t>)</a:t>
            </a:r>
            <a:endParaRPr lang="en-US" sz="1600" dirty="0" smtClean="0">
              <a:solidFill>
                <a:prstClr val="black"/>
              </a:solidFill>
            </a:endParaRPr>
          </a:p>
          <a:p>
            <a:pPr lvl="0">
              <a:defRPr/>
            </a:pPr>
            <a:r>
              <a:rPr kumimoji="0" lang="en-US"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Speedball</a:t>
            </a:r>
            <a:endParaRPr kumimoji="0" lang="nl-NL" sz="16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0" name="Rectangle 9">
            <a:extLst>
              <a:ext uri="{FF2B5EF4-FFF2-40B4-BE49-F238E27FC236}">
                <a16:creationId xmlns:a16="http://schemas.microsoft.com/office/drawing/2014/main" xmlns="" id="{999B4089-886A-49FC-A01F-D1F185648A8F}"/>
              </a:ext>
            </a:extLst>
          </p:cNvPr>
          <p:cNvSpPr/>
          <p:nvPr/>
        </p:nvSpPr>
        <p:spPr>
          <a:xfrm>
            <a:off x="494098" y="4078433"/>
            <a:ext cx="2052725" cy="1569660"/>
          </a:xfrm>
          <a:prstGeom prst="rect">
            <a:avLst/>
          </a:prstGeom>
        </p:spPr>
        <p:txBody>
          <a:bodyPr wrap="square">
            <a:spAutoFit/>
          </a:bodyPr>
          <a:lstStyle/>
          <a:p>
            <a:pPr lvl="0">
              <a:defRPr/>
            </a:pPr>
            <a:r>
              <a:rPr lang="vi-VN" sz="1600" dirty="0">
                <a:solidFill>
                  <a:prstClr val="black"/>
                </a:solidFill>
              </a:rPr>
              <a:t>Cocaine </a:t>
            </a:r>
            <a:r>
              <a:rPr lang="en-US" sz="1600" dirty="0" smtClean="0">
                <a:solidFill>
                  <a:prstClr val="black"/>
                </a:solidFill>
              </a:rPr>
              <a:t>base </a:t>
            </a:r>
            <a:r>
              <a:rPr lang="vi-VN" sz="1600" dirty="0" smtClean="0">
                <a:solidFill>
                  <a:prstClr val="black"/>
                </a:solidFill>
              </a:rPr>
              <a:t>(</a:t>
            </a:r>
            <a:r>
              <a:rPr lang="en-US" sz="1600" dirty="0" smtClean="0">
                <a:solidFill>
                  <a:prstClr val="black"/>
                </a:solidFill>
              </a:rPr>
              <a:t>crack hay freebase</a:t>
            </a:r>
            <a:r>
              <a:rPr lang="vi-VN" sz="1600" dirty="0" smtClean="0">
                <a:solidFill>
                  <a:prstClr val="black"/>
                </a:solidFill>
              </a:rPr>
              <a:t>) </a:t>
            </a:r>
            <a:r>
              <a:rPr lang="vi-VN" sz="1600" dirty="0">
                <a:solidFill>
                  <a:prstClr val="black"/>
                </a:solidFill>
              </a:rPr>
              <a:t>có thể sử dụng bằng đường hút và thường được hút bằng </a:t>
            </a:r>
            <a:r>
              <a:rPr lang="en-US" sz="1600" dirty="0" err="1" smtClean="0">
                <a:solidFill>
                  <a:prstClr val="black"/>
                </a:solidFill>
              </a:rPr>
              <a:t>tẩu</a:t>
            </a:r>
            <a:r>
              <a:rPr lang="en-US" sz="1600" dirty="0" smtClean="0">
                <a:solidFill>
                  <a:prstClr val="black"/>
                </a:solidFill>
              </a:rPr>
              <a:t>. </a:t>
            </a:r>
            <a:endParaRPr kumimoji="0" lang="nl-NL" sz="16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1" name="Rectangle 10">
            <a:extLst>
              <a:ext uri="{FF2B5EF4-FFF2-40B4-BE49-F238E27FC236}">
                <a16:creationId xmlns:a16="http://schemas.microsoft.com/office/drawing/2014/main" xmlns="" id="{D4276CCB-79C2-419E-9126-A8869761CDE3}"/>
              </a:ext>
            </a:extLst>
          </p:cNvPr>
          <p:cNvSpPr/>
          <p:nvPr/>
        </p:nvSpPr>
        <p:spPr>
          <a:xfrm>
            <a:off x="5832231" y="4107911"/>
            <a:ext cx="3062654" cy="1815882"/>
          </a:xfrm>
          <a:prstGeom prst="rect">
            <a:avLst/>
          </a:prstGeom>
        </p:spPr>
        <p:txBody>
          <a:bodyPr wrap="square">
            <a:spAutoFit/>
          </a:bodyPr>
          <a:lstStyle/>
          <a:p>
            <a:pPr lvl="0">
              <a:defRPr/>
            </a:pPr>
            <a:r>
              <a:rPr lang="vi-VN" sz="1600" dirty="0">
                <a:solidFill>
                  <a:prstClr val="black"/>
                </a:solidFill>
              </a:rPr>
              <a:t>Một dạng thứ ba, chủ yếu có ở khu vực Mỹ Latinh, là bột </a:t>
            </a:r>
            <a:r>
              <a:rPr lang="en-US" sz="1600" dirty="0" err="1" smtClean="0">
                <a:solidFill>
                  <a:prstClr val="black"/>
                </a:solidFill>
              </a:rPr>
              <a:t>nhão</a:t>
            </a:r>
            <a:r>
              <a:rPr lang="en-US" sz="1600" dirty="0" smtClean="0">
                <a:solidFill>
                  <a:prstClr val="black"/>
                </a:solidFill>
              </a:rPr>
              <a:t> </a:t>
            </a:r>
            <a:r>
              <a:rPr lang="vi-VN" sz="1600" dirty="0" smtClean="0">
                <a:solidFill>
                  <a:prstClr val="black"/>
                </a:solidFill>
              </a:rPr>
              <a:t>coca (paco</a:t>
            </a:r>
            <a:r>
              <a:rPr lang="vi-VN" sz="1600" dirty="0">
                <a:solidFill>
                  <a:prstClr val="black"/>
                </a:solidFill>
              </a:rPr>
              <a:t>, </a:t>
            </a:r>
            <a:r>
              <a:rPr lang="vi-VN" sz="1600" dirty="0" smtClean="0">
                <a:solidFill>
                  <a:prstClr val="black"/>
                </a:solidFill>
              </a:rPr>
              <a:t>basuco</a:t>
            </a:r>
            <a:r>
              <a:rPr lang="en-US" sz="1600" dirty="0" smtClean="0">
                <a:solidFill>
                  <a:prstClr val="black"/>
                </a:solidFill>
              </a:rPr>
              <a:t>, </a:t>
            </a:r>
            <a:r>
              <a:rPr lang="en-US" sz="1600" dirty="0" err="1" smtClean="0">
                <a:solidFill>
                  <a:prstClr val="black"/>
                </a:solidFill>
              </a:rPr>
              <a:t>oxi</a:t>
            </a:r>
            <a:r>
              <a:rPr lang="vi-VN" sz="1600" dirty="0" smtClean="0">
                <a:solidFill>
                  <a:prstClr val="black"/>
                </a:solidFill>
              </a:rPr>
              <a:t>). </a:t>
            </a:r>
            <a:r>
              <a:rPr lang="vi-VN" sz="1600" dirty="0">
                <a:solidFill>
                  <a:prstClr val="black"/>
                </a:solidFill>
              </a:rPr>
              <a:t>Đây là một sản phẩm trung gian </a:t>
            </a:r>
            <a:r>
              <a:rPr lang="en-US" sz="1600" dirty="0" err="1" smtClean="0">
                <a:solidFill>
                  <a:prstClr val="black"/>
                </a:solidFill>
              </a:rPr>
              <a:t>để</a:t>
            </a:r>
            <a:r>
              <a:rPr lang="en-US" sz="1600" dirty="0" smtClean="0">
                <a:solidFill>
                  <a:prstClr val="black"/>
                </a:solidFill>
              </a:rPr>
              <a:t> </a:t>
            </a:r>
            <a:r>
              <a:rPr lang="en-US" sz="1600" dirty="0" err="1" smtClean="0">
                <a:solidFill>
                  <a:prstClr val="black"/>
                </a:solidFill>
              </a:rPr>
              <a:t>chế</a:t>
            </a:r>
            <a:r>
              <a:rPr lang="en-US" sz="1600" dirty="0" smtClean="0">
                <a:solidFill>
                  <a:prstClr val="black"/>
                </a:solidFill>
              </a:rPr>
              <a:t> </a:t>
            </a:r>
            <a:r>
              <a:rPr lang="en-US" sz="1600" dirty="0" err="1" smtClean="0">
                <a:solidFill>
                  <a:prstClr val="black"/>
                </a:solidFill>
              </a:rPr>
              <a:t>tạo</a:t>
            </a:r>
            <a:r>
              <a:rPr lang="en-US" sz="1600" dirty="0" smtClean="0">
                <a:solidFill>
                  <a:prstClr val="black"/>
                </a:solidFill>
              </a:rPr>
              <a:t> cocaine </a:t>
            </a:r>
            <a:r>
              <a:rPr lang="vi-VN" sz="1600" dirty="0" smtClean="0">
                <a:solidFill>
                  <a:prstClr val="black"/>
                </a:solidFill>
              </a:rPr>
              <a:t>HCl. </a:t>
            </a:r>
            <a:r>
              <a:rPr lang="vi-VN" sz="1600" dirty="0">
                <a:solidFill>
                  <a:prstClr val="black"/>
                </a:solidFill>
              </a:rPr>
              <a:t>Nó thường được </a:t>
            </a:r>
            <a:r>
              <a:rPr lang="en-US" sz="1600" dirty="0" err="1" smtClean="0">
                <a:solidFill>
                  <a:prstClr val="black"/>
                </a:solidFill>
              </a:rPr>
              <a:t>hút</a:t>
            </a:r>
            <a:r>
              <a:rPr lang="en-US" sz="1600" dirty="0" smtClean="0">
                <a:solidFill>
                  <a:prstClr val="black"/>
                </a:solidFill>
              </a:rPr>
              <a:t> </a:t>
            </a:r>
            <a:r>
              <a:rPr lang="en-US" sz="1600" dirty="0" err="1" smtClean="0">
                <a:solidFill>
                  <a:prstClr val="black"/>
                </a:solidFill>
              </a:rPr>
              <a:t>bằng</a:t>
            </a:r>
            <a:r>
              <a:rPr lang="en-US" sz="1600" dirty="0" smtClean="0">
                <a:solidFill>
                  <a:prstClr val="black"/>
                </a:solidFill>
              </a:rPr>
              <a:t> </a:t>
            </a:r>
            <a:r>
              <a:rPr lang="en-US" sz="1600" dirty="0" err="1" smtClean="0">
                <a:solidFill>
                  <a:prstClr val="black"/>
                </a:solidFill>
              </a:rPr>
              <a:t>điếu</a:t>
            </a:r>
            <a:r>
              <a:rPr lang="en-US" sz="1600" dirty="0" smtClean="0">
                <a:solidFill>
                  <a:prstClr val="black"/>
                </a:solidFill>
              </a:rPr>
              <a:t> hay </a:t>
            </a:r>
            <a:r>
              <a:rPr lang="en-US" sz="1600" dirty="0" err="1" smtClean="0">
                <a:solidFill>
                  <a:prstClr val="black"/>
                </a:solidFill>
              </a:rPr>
              <a:t>tẩu</a:t>
            </a:r>
            <a:r>
              <a:rPr lang="en-US" sz="1600" dirty="0" smtClean="0">
                <a:solidFill>
                  <a:prstClr val="black"/>
                </a:solidFill>
              </a:rPr>
              <a:t> </a:t>
            </a:r>
            <a:r>
              <a:rPr lang="en-US" sz="1600" dirty="0" err="1" smtClean="0">
                <a:solidFill>
                  <a:prstClr val="black"/>
                </a:solidFill>
              </a:rPr>
              <a:t>chung</a:t>
            </a:r>
            <a:r>
              <a:rPr lang="en-US" sz="1600" dirty="0" smtClean="0">
                <a:solidFill>
                  <a:prstClr val="black"/>
                </a:solidFill>
              </a:rPr>
              <a:t> </a:t>
            </a:r>
            <a:r>
              <a:rPr lang="en-US" sz="1600" dirty="0" err="1" smtClean="0">
                <a:solidFill>
                  <a:prstClr val="black"/>
                </a:solidFill>
              </a:rPr>
              <a:t>với</a:t>
            </a:r>
            <a:r>
              <a:rPr lang="en-US" sz="1600" dirty="0" smtClean="0">
                <a:solidFill>
                  <a:prstClr val="black"/>
                </a:solidFill>
              </a:rPr>
              <a:t> </a:t>
            </a:r>
            <a:r>
              <a:rPr lang="en-US" sz="1600" dirty="0" err="1" smtClean="0">
                <a:solidFill>
                  <a:prstClr val="black"/>
                </a:solidFill>
              </a:rPr>
              <a:t>thuốc</a:t>
            </a:r>
            <a:r>
              <a:rPr lang="en-US" sz="1600" dirty="0" smtClean="0">
                <a:solidFill>
                  <a:prstClr val="black"/>
                </a:solidFill>
              </a:rPr>
              <a:t> </a:t>
            </a:r>
            <a:r>
              <a:rPr lang="en-US" sz="1600" dirty="0" err="1" smtClean="0">
                <a:solidFill>
                  <a:prstClr val="black"/>
                </a:solidFill>
              </a:rPr>
              <a:t>lá</a:t>
            </a:r>
            <a:r>
              <a:rPr lang="en-US" sz="1600" dirty="0" smtClean="0">
                <a:solidFill>
                  <a:prstClr val="black"/>
                </a:solidFill>
              </a:rPr>
              <a:t> </a:t>
            </a:r>
            <a:r>
              <a:rPr lang="en-US" sz="1600" dirty="0" err="1" smtClean="0">
                <a:solidFill>
                  <a:prstClr val="black"/>
                </a:solidFill>
              </a:rPr>
              <a:t>hoặc</a:t>
            </a:r>
            <a:r>
              <a:rPr lang="en-US" sz="1600" dirty="0" smtClean="0">
                <a:solidFill>
                  <a:prstClr val="black"/>
                </a:solidFill>
              </a:rPr>
              <a:t> </a:t>
            </a:r>
            <a:r>
              <a:rPr lang="en-US" sz="1600" dirty="0" err="1" smtClean="0">
                <a:solidFill>
                  <a:prstClr val="black"/>
                </a:solidFill>
              </a:rPr>
              <a:t>cần</a:t>
            </a:r>
            <a:r>
              <a:rPr lang="en-US" sz="1600" dirty="0" smtClean="0">
                <a:solidFill>
                  <a:prstClr val="black"/>
                </a:solidFill>
              </a:rPr>
              <a:t> </a:t>
            </a:r>
            <a:r>
              <a:rPr lang="en-US" sz="1600" dirty="0" err="1" smtClean="0">
                <a:solidFill>
                  <a:prstClr val="black"/>
                </a:solidFill>
              </a:rPr>
              <a:t>sa</a:t>
            </a:r>
            <a:r>
              <a:rPr lang="en-US" sz="1600" dirty="0" smtClean="0">
                <a:solidFill>
                  <a:prstClr val="black"/>
                </a:solidFill>
              </a:rPr>
              <a:t>.</a:t>
            </a:r>
            <a:endParaRPr lang="en-US" sz="1600" dirty="0">
              <a:solidFill>
                <a:prstClr val="black"/>
              </a:solidFill>
            </a:endParaRPr>
          </a:p>
        </p:txBody>
      </p:sp>
      <p:sp>
        <p:nvSpPr>
          <p:cNvPr id="12" name="Oval 11"/>
          <p:cNvSpPr/>
          <p:nvPr/>
        </p:nvSpPr>
        <p:spPr>
          <a:xfrm>
            <a:off x="8206154" y="2"/>
            <a:ext cx="937846" cy="1250461"/>
          </a:xfrm>
          <a:prstGeom prst="ellipse">
            <a:avLst/>
          </a:prstGeom>
          <a:solidFill>
            <a:srgbClr val="3C4B8F"/>
          </a:solidFill>
          <a:ln>
            <a:no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1600" b="1">
                <a:solidFill>
                  <a:schemeClr val="bg1"/>
                </a:solidFill>
                <a:latin typeface="Arial" panose="020B0604020202020204" pitchFamily="34" charset="0"/>
                <a:cs typeface="Arial" panose="020B0604020202020204" pitchFamily="34" charset="0"/>
              </a:rPr>
              <a:t>HỌC PHẦN </a:t>
            </a:r>
            <a:r>
              <a:rPr lang="en-US" sz="1600" b="1" dirty="0">
                <a:solidFill>
                  <a:schemeClr val="bg1"/>
                </a:solidFill>
                <a:latin typeface="Arial" panose="020B0604020202020204" pitchFamily="34" charset="0"/>
                <a:cs typeface="Arial" panose="020B0604020202020204" pitchFamily="34" charset="0"/>
              </a:rPr>
              <a:t>2</a:t>
            </a:r>
          </a:p>
        </p:txBody>
      </p:sp>
      <p:pic>
        <p:nvPicPr>
          <p:cNvPr id="8194" name="Picture 2" descr="https://upload.wikimedia.org/wikipedia/commons/thumb/a/ac/Methpipe.jpg/250px-Methpipe.jpg"/>
          <p:cNvPicPr>
            <a:picLocks noChangeAspect="1" noChangeArrowheads="1"/>
          </p:cNvPicPr>
          <p:nvPr/>
        </p:nvPicPr>
        <p:blipFill>
          <a:blip r:embed="rId5" cstate="print"/>
          <a:srcRect/>
          <a:stretch>
            <a:fillRect/>
          </a:stretch>
        </p:blipFill>
        <p:spPr bwMode="auto">
          <a:xfrm>
            <a:off x="857250" y="5693055"/>
            <a:ext cx="1581150" cy="929716"/>
          </a:xfrm>
          <a:prstGeom prst="rect">
            <a:avLst/>
          </a:prstGeom>
          <a:noFill/>
        </p:spPr>
      </p:pic>
    </p:spTree>
    <p:extLst>
      <p:ext uri="{BB962C8B-B14F-4D97-AF65-F5344CB8AC3E}">
        <p14:creationId xmlns:p14="http://schemas.microsoft.com/office/powerpoint/2010/main" xmlns="" val="1746098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a:prstGeom prst="rect">
            <a:avLst/>
          </a:prstGeom>
        </p:spPr>
        <p:txBody>
          <a:bodyPr/>
          <a:lstStyle>
            <a:lvl1pPr lvl="0" rtl="0">
              <a:defRPr/>
            </a:lvl1pPr>
          </a:lstStyle>
          <a:p>
            <a:pPr lvl="0" rtl="0"/>
            <a:r>
              <a:rPr lang="en-US" dirty="0" smtClean="0"/>
              <a:t>ATS: </a:t>
            </a:r>
            <a:r>
              <a:rPr lang="en-US" dirty="0" err="1" smtClean="0"/>
              <a:t>Chất</a:t>
            </a:r>
            <a:r>
              <a:rPr lang="en-US" dirty="0" smtClean="0"/>
              <a:t> </a:t>
            </a:r>
            <a:r>
              <a:rPr lang="en-US" dirty="0" err="1" smtClean="0"/>
              <a:t>kích</a:t>
            </a:r>
            <a:r>
              <a:rPr lang="en-US" dirty="0" smtClean="0"/>
              <a:t> </a:t>
            </a:r>
            <a:r>
              <a:rPr lang="en-US" dirty="0" err="1" smtClean="0"/>
              <a:t>thích</a:t>
            </a:r>
            <a:r>
              <a:rPr lang="en-US" dirty="0" smtClean="0"/>
              <a:t> </a:t>
            </a:r>
            <a:r>
              <a:rPr lang="en-US" dirty="0" err="1" smtClean="0"/>
              <a:t>dạng</a:t>
            </a:r>
            <a:r>
              <a:rPr lang="en-US" dirty="0" smtClean="0"/>
              <a:t> amphetamine</a:t>
            </a:r>
            <a:endParaRPr dirty="0"/>
          </a:p>
        </p:txBody>
      </p:sp>
      <p:sp>
        <p:nvSpPr>
          <p:cNvPr id="3" name="Text Placeholder 2"/>
          <p:cNvSpPr txBox="1">
            <a:spLocks noGrp="1"/>
          </p:cNvSpPr>
          <p:nvPr>
            <p:ph type="body" idx="1"/>
          </p:nvPr>
        </p:nvSpPr>
        <p:spPr>
          <a:xfrm>
            <a:off x="381000" y="1676400"/>
            <a:ext cx="8115300" cy="4586380"/>
          </a:xfrm>
          <a:prstGeom prst="rect">
            <a:avLst/>
          </a:prstGeom>
        </p:spPr>
        <p:txBody>
          <a:bodyPr/>
          <a:lstStyle>
            <a:lvl1pPr lvl="0" rtl="0">
              <a:defRPr/>
            </a:lvl1pPr>
          </a:lstStyle>
          <a:p>
            <a:pPr lvl="0"/>
            <a:r>
              <a:rPr lang="en-US" sz="2400" dirty="0" smtClean="0"/>
              <a:t>Amphetamine (“</a:t>
            </a:r>
            <a:r>
              <a:rPr lang="en-US" sz="2400" dirty="0" err="1" smtClean="0"/>
              <a:t>hồng</a:t>
            </a:r>
            <a:r>
              <a:rPr lang="en-US" sz="2400" dirty="0" smtClean="0"/>
              <a:t> </a:t>
            </a:r>
            <a:r>
              <a:rPr lang="en-US" sz="2400" dirty="0" err="1" smtClean="0"/>
              <a:t>phiến</a:t>
            </a:r>
            <a:r>
              <a:rPr lang="en-US" sz="2400" dirty="0" smtClean="0"/>
              <a:t>”)</a:t>
            </a:r>
          </a:p>
          <a:p>
            <a:pPr lvl="0"/>
            <a:r>
              <a:rPr lang="en-US" sz="2400" dirty="0" smtClean="0"/>
              <a:t>Methamphetamine (METH)</a:t>
            </a:r>
          </a:p>
          <a:p>
            <a:pPr lvl="0"/>
            <a:endParaRPr lang="en-US" sz="2400" dirty="0" smtClean="0"/>
          </a:p>
          <a:p>
            <a:pPr lvl="0"/>
            <a:endParaRPr lang="en-US" sz="2400" dirty="0" smtClean="0"/>
          </a:p>
          <a:p>
            <a:pPr lvl="0"/>
            <a:endParaRPr lang="en-US" sz="2400" dirty="0" smtClean="0"/>
          </a:p>
          <a:p>
            <a:pPr lvl="0"/>
            <a:endParaRPr lang="en-US" sz="2400" dirty="0" smtClean="0"/>
          </a:p>
          <a:p>
            <a:pPr lvl="0"/>
            <a:endParaRPr lang="en-US" sz="2400" dirty="0" smtClean="0"/>
          </a:p>
          <a:p>
            <a:pPr lvl="0"/>
            <a:endParaRPr lang="en-US" sz="2400" dirty="0" smtClean="0"/>
          </a:p>
          <a:p>
            <a:pPr lvl="0"/>
            <a:r>
              <a:rPr lang="en-US" sz="2400" dirty="0" smtClean="0"/>
              <a:t>3,4-Methylenedioxymethamphetamine</a:t>
            </a:r>
          </a:p>
          <a:p>
            <a:pPr marL="269875" lvl="0" indent="0">
              <a:buNone/>
            </a:pPr>
            <a:r>
              <a:rPr lang="en-US" sz="2400" dirty="0" smtClean="0"/>
              <a:t>MDMA – “</a:t>
            </a:r>
            <a:r>
              <a:rPr lang="en-US" sz="2400" dirty="0" err="1" smtClean="0"/>
              <a:t>thuốc</a:t>
            </a:r>
            <a:r>
              <a:rPr lang="en-US" sz="2400" dirty="0" smtClean="0"/>
              <a:t> </a:t>
            </a:r>
            <a:r>
              <a:rPr lang="en-US" sz="2400" dirty="0" err="1" smtClean="0"/>
              <a:t>lắc</a:t>
            </a:r>
            <a:r>
              <a:rPr lang="en-US" sz="2400" dirty="0" smtClean="0"/>
              <a:t>”, “ecstasy”</a:t>
            </a:r>
          </a:p>
          <a:p>
            <a:pPr lvl="0"/>
            <a:endParaRPr lang="en-US" sz="2400" dirty="0" smtClean="0"/>
          </a:p>
        </p:txBody>
      </p:sp>
      <p:sp>
        <p:nvSpPr>
          <p:cNvPr id="6" name="Rectangle 5"/>
          <p:cNvSpPr/>
          <p:nvPr/>
        </p:nvSpPr>
        <p:spPr>
          <a:xfrm>
            <a:off x="155575" y="-144463"/>
            <a:ext cx="304800" cy="304801"/>
          </a:xfrm>
          <a:prstGeom prst="rect">
            <a:avLst/>
          </a:prstGeom>
          <a:noFill/>
        </p:spPr>
        <p:txBody>
          <a:bodyPr wrap="square" lIns="91440" tIns="45720" rIns="91440" bIns="45720" anchor="t"/>
          <a:lstStyle>
            <a:lvl1pPr lvl="0" rtl="0">
              <a:defRPr/>
            </a:lvl1pPr>
          </a:lstStyle>
          <a:p>
            <a:endParaRPr/>
          </a:p>
        </p:txBody>
      </p:sp>
      <p:grpSp>
        <p:nvGrpSpPr>
          <p:cNvPr id="11" name="Group 10"/>
          <p:cNvGrpSpPr/>
          <p:nvPr/>
        </p:nvGrpSpPr>
        <p:grpSpPr>
          <a:xfrm>
            <a:off x="0" y="2590800"/>
            <a:ext cx="9144000" cy="2779244"/>
            <a:chOff x="0" y="1870916"/>
            <a:chExt cx="9144000" cy="2779244"/>
          </a:xfrm>
        </p:grpSpPr>
        <p:pic>
          <p:nvPicPr>
            <p:cNvPr id="4" name="Picture 3"/>
            <p:cNvPicPr/>
            <p:nvPr/>
          </p:nvPicPr>
          <p:blipFill>
            <a:blip r:embed="rId3" cstate="print"/>
            <a:srcRect l="11836" t="5599" r="10101" b="19229"/>
            <a:stretch>
              <a:fillRect/>
            </a:stretch>
          </p:blipFill>
          <p:spPr>
            <a:xfrm>
              <a:off x="3066270" y="1870916"/>
              <a:ext cx="2823100" cy="2009472"/>
            </a:xfrm>
            <a:prstGeom prst="rect">
              <a:avLst/>
            </a:prstGeom>
            <a:noFill/>
          </p:spPr>
        </p:pic>
        <p:pic>
          <p:nvPicPr>
            <p:cNvPr id="5" name="Picture 4"/>
            <p:cNvPicPr/>
            <p:nvPr/>
          </p:nvPicPr>
          <p:blipFill>
            <a:blip r:embed="rId4" cstate="print"/>
            <a:srcRect/>
            <a:stretch>
              <a:fillRect/>
            </a:stretch>
          </p:blipFill>
          <p:spPr>
            <a:xfrm>
              <a:off x="6256829" y="1870916"/>
              <a:ext cx="2887171" cy="2009472"/>
            </a:xfrm>
            <a:prstGeom prst="rect">
              <a:avLst/>
            </a:prstGeom>
            <a:noFill/>
          </p:spPr>
        </p:pic>
        <p:sp>
          <p:nvSpPr>
            <p:cNvPr id="7" name="TextBox 6"/>
            <p:cNvSpPr txBox="1"/>
            <p:nvPr/>
          </p:nvSpPr>
          <p:spPr>
            <a:xfrm>
              <a:off x="407448" y="4003829"/>
              <a:ext cx="1802352" cy="646331"/>
            </a:xfrm>
            <a:prstGeom prst="rect">
              <a:avLst/>
            </a:prstGeom>
            <a:noFill/>
          </p:spPr>
          <p:txBody>
            <a:bodyPr wrap="square"/>
            <a:lstStyle>
              <a:lvl1pPr lvl="0" rtl="0">
                <a:defRPr/>
              </a:lvl1pPr>
            </a:lstStyle>
            <a:p>
              <a:pPr lvl="0" algn="ctr" rtl="0"/>
              <a:r>
                <a:rPr dirty="0"/>
                <a:t>Tinh </a:t>
              </a:r>
              <a:r>
                <a:rPr dirty="0" err="1"/>
                <a:t>thể</a:t>
              </a:r>
              <a:endParaRPr dirty="0"/>
            </a:p>
            <a:p>
              <a:pPr lvl="0" algn="ctr" rtl="0"/>
              <a:r>
                <a:rPr dirty="0"/>
                <a:t>(ma </a:t>
              </a:r>
              <a:r>
                <a:rPr dirty="0" err="1"/>
                <a:t>túy</a:t>
              </a:r>
              <a:r>
                <a:rPr dirty="0"/>
                <a:t> </a:t>
              </a:r>
              <a:r>
                <a:rPr dirty="0" err="1"/>
                <a:t>đá</a:t>
              </a:r>
              <a:r>
                <a:rPr dirty="0"/>
                <a:t>)</a:t>
              </a:r>
            </a:p>
          </p:txBody>
        </p:sp>
        <p:sp>
          <p:nvSpPr>
            <p:cNvPr id="8" name="TextBox 7"/>
            <p:cNvSpPr txBox="1"/>
            <p:nvPr/>
          </p:nvSpPr>
          <p:spPr>
            <a:xfrm>
              <a:off x="3986074" y="4003829"/>
              <a:ext cx="665826" cy="369332"/>
            </a:xfrm>
            <a:prstGeom prst="rect">
              <a:avLst/>
            </a:prstGeom>
            <a:noFill/>
          </p:spPr>
          <p:txBody>
            <a:bodyPr wrap="square"/>
            <a:lstStyle>
              <a:lvl1pPr lvl="0" rtl="0">
                <a:defRPr/>
              </a:lvl1pPr>
            </a:lstStyle>
            <a:p>
              <a:pPr lvl="0" algn="ctr" rtl="0"/>
              <a:r>
                <a:t>Bột</a:t>
              </a:r>
            </a:p>
          </p:txBody>
        </p:sp>
        <p:sp>
          <p:nvSpPr>
            <p:cNvPr id="9" name="TextBox 8"/>
            <p:cNvSpPr txBox="1"/>
            <p:nvPr/>
          </p:nvSpPr>
          <p:spPr>
            <a:xfrm>
              <a:off x="6858000" y="4060614"/>
              <a:ext cx="1531398" cy="511385"/>
            </a:xfrm>
            <a:prstGeom prst="rect">
              <a:avLst/>
            </a:prstGeom>
            <a:noFill/>
          </p:spPr>
          <p:txBody>
            <a:bodyPr wrap="square"/>
            <a:lstStyle>
              <a:lvl1pPr lvl="0" rtl="0">
                <a:defRPr/>
              </a:lvl1pPr>
            </a:lstStyle>
            <a:p>
              <a:pPr lvl="0" algn="ctr" rtl="0"/>
              <a:r>
                <a:t>Viên nén</a:t>
              </a:r>
            </a:p>
          </p:txBody>
        </p:sp>
        <p:pic>
          <p:nvPicPr>
            <p:cNvPr id="10" name="Picture 9"/>
            <p:cNvPicPr/>
            <p:nvPr/>
          </p:nvPicPr>
          <p:blipFill>
            <a:blip r:embed="rId5" cstate="print"/>
            <a:srcRect l="8843" t="13641" r="8843" b="11791"/>
            <a:stretch>
              <a:fillRect/>
            </a:stretch>
          </p:blipFill>
          <p:spPr>
            <a:xfrm>
              <a:off x="0" y="1899515"/>
              <a:ext cx="2698812" cy="1980873"/>
            </a:xfrm>
            <a:prstGeom prst="rect">
              <a:avLst/>
            </a:prstGeom>
            <a:noFill/>
            <a:ln w="19050">
              <a:solidFill>
                <a:srgbClr val="FF0000"/>
              </a:solidFill>
              <a:miter/>
            </a:ln>
          </p:spPr>
        </p:pic>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a:prstGeom prst="rect">
            <a:avLst/>
          </a:prstGeom>
        </p:spPr>
        <p:txBody>
          <a:bodyPr/>
          <a:lstStyle>
            <a:lvl1pPr lvl="0" rtl="0">
              <a:defRPr/>
            </a:lvl1pPr>
          </a:lstStyle>
          <a:p>
            <a:pPr lvl="0" rtl="0"/>
            <a:r>
              <a:rPr lang="en-US" sz="4000" dirty="0" smtClean="0"/>
              <a:t>NPS: </a:t>
            </a:r>
            <a:r>
              <a:rPr lang="en-US" sz="4000" dirty="0" err="1" smtClean="0"/>
              <a:t>Chất</a:t>
            </a:r>
            <a:r>
              <a:rPr lang="en-US" sz="4000" dirty="0" smtClean="0"/>
              <a:t> </a:t>
            </a:r>
            <a:r>
              <a:rPr lang="en-US" sz="4000" dirty="0" err="1" smtClean="0"/>
              <a:t>hướng</a:t>
            </a:r>
            <a:r>
              <a:rPr lang="en-US" sz="4000" dirty="0" smtClean="0"/>
              <a:t> </a:t>
            </a:r>
            <a:r>
              <a:rPr lang="en-US" sz="4000" dirty="0" err="1" smtClean="0"/>
              <a:t>thần</a:t>
            </a:r>
            <a:r>
              <a:rPr lang="en-US" sz="4000" dirty="0" smtClean="0"/>
              <a:t> </a:t>
            </a:r>
            <a:r>
              <a:rPr lang="en-US" sz="4000" dirty="0" err="1" smtClean="0"/>
              <a:t>mới</a:t>
            </a:r>
            <a:endParaRPr sz="3200" dirty="0"/>
          </a:p>
        </p:txBody>
      </p:sp>
      <p:sp>
        <p:nvSpPr>
          <p:cNvPr id="3" name="Text Placeholder 2"/>
          <p:cNvSpPr txBox="1">
            <a:spLocks noGrp="1"/>
          </p:cNvSpPr>
          <p:nvPr>
            <p:ph type="body" idx="1"/>
          </p:nvPr>
        </p:nvSpPr>
        <p:spPr>
          <a:prstGeom prst="rect">
            <a:avLst/>
          </a:prstGeom>
        </p:spPr>
        <p:txBody>
          <a:bodyPr/>
          <a:lstStyle>
            <a:lvl1pPr lvl="0" rtl="0">
              <a:defRPr/>
            </a:lvl1pPr>
          </a:lstStyle>
          <a:p>
            <a:r>
              <a:rPr lang="en-US" sz="2800" dirty="0" smtClean="0"/>
              <a:t>Ephedrine, pseudoephedrine (</a:t>
            </a:r>
            <a:r>
              <a:rPr lang="en-US" sz="2800" dirty="0" err="1" smtClean="0"/>
              <a:t>từ</a:t>
            </a:r>
            <a:r>
              <a:rPr lang="en-US" sz="2800" dirty="0" smtClean="0"/>
              <a:t> </a:t>
            </a:r>
            <a:r>
              <a:rPr lang="en-US" sz="2800" dirty="0" err="1" smtClean="0"/>
              <a:t>cây</a:t>
            </a:r>
            <a:r>
              <a:rPr lang="en-US" sz="2800" dirty="0" smtClean="0"/>
              <a:t> Ma Hoàng – </a:t>
            </a:r>
            <a:r>
              <a:rPr lang="en-US" sz="2800" dirty="0" err="1" smtClean="0"/>
              <a:t>chữa</a:t>
            </a:r>
            <a:r>
              <a:rPr lang="en-US" sz="2800" dirty="0" smtClean="0"/>
              <a:t> </a:t>
            </a:r>
            <a:r>
              <a:rPr lang="en-US" sz="2800" dirty="0" err="1" smtClean="0"/>
              <a:t>suyễn</a:t>
            </a:r>
            <a:r>
              <a:rPr lang="en-US" sz="2800" dirty="0" smtClean="0"/>
              <a:t>)</a:t>
            </a:r>
          </a:p>
          <a:p>
            <a:r>
              <a:rPr lang="en-US" sz="2800" dirty="0" err="1" smtClean="0"/>
              <a:t>Ephedrone</a:t>
            </a:r>
            <a:r>
              <a:rPr lang="en-US" sz="2800" dirty="0" smtClean="0"/>
              <a:t>  &amp; </a:t>
            </a:r>
            <a:r>
              <a:rPr lang="en-US" sz="2800" dirty="0" err="1" smtClean="0"/>
              <a:t>Mephedrone</a:t>
            </a:r>
            <a:r>
              <a:rPr lang="en-US" sz="2800" dirty="0" smtClean="0"/>
              <a:t> (</a:t>
            </a:r>
            <a:r>
              <a:rPr lang="en-US" sz="2800" dirty="0" err="1" smtClean="0"/>
              <a:t>muối</a:t>
            </a:r>
            <a:r>
              <a:rPr lang="en-US" sz="2800" dirty="0" smtClean="0"/>
              <a:t> </a:t>
            </a:r>
            <a:r>
              <a:rPr lang="en-US" sz="2800" dirty="0" err="1" smtClean="0"/>
              <a:t>tắm</a:t>
            </a:r>
            <a:r>
              <a:rPr lang="en-US" sz="2800" dirty="0" smtClean="0"/>
              <a:t>)</a:t>
            </a:r>
          </a:p>
          <a:p>
            <a:r>
              <a:rPr lang="en-US" sz="2800" dirty="0" err="1" smtClean="0"/>
              <a:t>Lá</a:t>
            </a:r>
            <a:r>
              <a:rPr lang="en-US" sz="2800" dirty="0" smtClean="0"/>
              <a:t> </a:t>
            </a:r>
            <a:r>
              <a:rPr lang="en-US" sz="2800" dirty="0" err="1" smtClean="0"/>
              <a:t>Khát</a:t>
            </a:r>
            <a:r>
              <a:rPr lang="en-US" sz="2800" dirty="0" smtClean="0"/>
              <a:t> </a:t>
            </a:r>
            <a:r>
              <a:rPr lang="en-US" sz="2800" dirty="0" err="1" smtClean="0"/>
              <a:t>với</a:t>
            </a:r>
            <a:r>
              <a:rPr lang="en-US" sz="2800" dirty="0" smtClean="0"/>
              <a:t> </a:t>
            </a:r>
            <a:r>
              <a:rPr lang="en-US" sz="2800" dirty="0" err="1" smtClean="0"/>
              <a:t>cathinone</a:t>
            </a:r>
            <a:endParaRPr lang="en-US" sz="2800" dirty="0" smtClean="0"/>
          </a:p>
          <a:p>
            <a:r>
              <a:rPr lang="en-US" sz="2800" dirty="0" smtClean="0"/>
              <a:t>GHB (gamma </a:t>
            </a:r>
            <a:r>
              <a:rPr lang="en-US" sz="2800" dirty="0" err="1" smtClean="0"/>
              <a:t>hydroxybutyric-nước</a:t>
            </a:r>
            <a:r>
              <a:rPr lang="en-US" sz="2800" dirty="0" smtClean="0"/>
              <a:t> </a:t>
            </a:r>
            <a:r>
              <a:rPr lang="en-US" sz="2800" dirty="0" err="1" smtClean="0"/>
              <a:t>biển</a:t>
            </a:r>
            <a:r>
              <a:rPr lang="en-US" sz="2800" dirty="0" smtClean="0"/>
              <a:t>)/GBL</a:t>
            </a:r>
          </a:p>
          <a:p>
            <a:r>
              <a:rPr lang="en-US" sz="2800" dirty="0" err="1" smtClean="0"/>
              <a:t>Ketamine</a:t>
            </a:r>
            <a:r>
              <a:rPr lang="en-US" sz="2800" dirty="0" smtClean="0"/>
              <a:t> (</a:t>
            </a:r>
            <a:r>
              <a:rPr lang="en-US" sz="2800" dirty="0" err="1" smtClean="0"/>
              <a:t>Ke</a:t>
            </a:r>
            <a:r>
              <a:rPr lang="en-US" sz="2800" dirty="0" smtClean="0"/>
              <a:t>)</a:t>
            </a:r>
          </a:p>
          <a:p>
            <a:r>
              <a:rPr lang="en-US" sz="2800" dirty="0" err="1" smtClean="0"/>
              <a:t>Phenethylamines</a:t>
            </a:r>
            <a:r>
              <a:rPr lang="en-US" sz="2800" dirty="0" smtClean="0"/>
              <a:t>, </a:t>
            </a:r>
            <a:r>
              <a:rPr lang="en-US" sz="2800" dirty="0" err="1" smtClean="0"/>
              <a:t>aminoindanes</a:t>
            </a:r>
            <a:r>
              <a:rPr lang="en-US" sz="2800" dirty="0" smtClean="0"/>
              <a:t>, </a:t>
            </a:r>
            <a:r>
              <a:rPr lang="en-US" sz="2800" dirty="0" err="1" smtClean="0"/>
              <a:t>piperazine</a:t>
            </a:r>
            <a:r>
              <a:rPr lang="en-US" sz="2800" dirty="0" smtClean="0"/>
              <a:t>.</a:t>
            </a:r>
          </a:p>
          <a:p>
            <a:pPr lvl="0" rtl="0">
              <a:buNone/>
            </a:pPr>
            <a:endParaRPr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smtClean="0"/>
              <a:t>Tác</a:t>
            </a:r>
            <a:r>
              <a:rPr lang="en-US" sz="3600" dirty="0" smtClean="0"/>
              <a:t> </a:t>
            </a:r>
            <a:r>
              <a:rPr lang="en-US" sz="3600" dirty="0" err="1" smtClean="0"/>
              <a:t>nhân</a:t>
            </a:r>
            <a:r>
              <a:rPr lang="en-US" sz="3600" dirty="0" smtClean="0"/>
              <a:t> </a:t>
            </a:r>
            <a:r>
              <a:rPr lang="en-US" sz="3600" dirty="0" err="1" smtClean="0"/>
              <a:t>gây</a:t>
            </a:r>
            <a:r>
              <a:rPr lang="en-US" sz="3600" dirty="0" smtClean="0"/>
              <a:t> </a:t>
            </a:r>
            <a:r>
              <a:rPr lang="en-US" sz="3600" dirty="0" err="1" smtClean="0"/>
              <a:t>bệnh</a:t>
            </a:r>
            <a:r>
              <a:rPr lang="en-US" sz="3600" dirty="0" smtClean="0"/>
              <a:t> </a:t>
            </a:r>
            <a:r>
              <a:rPr lang="en-US" sz="3600" dirty="0" err="1" smtClean="0"/>
              <a:t>truyền</a:t>
            </a:r>
            <a:r>
              <a:rPr lang="en-US" sz="3600" dirty="0" smtClean="0"/>
              <a:t> </a:t>
            </a:r>
            <a:r>
              <a:rPr lang="en-US" sz="3600" dirty="0" err="1" smtClean="0"/>
              <a:t>đường</a:t>
            </a:r>
            <a:r>
              <a:rPr lang="en-US" sz="3600" dirty="0" smtClean="0"/>
              <a:t> </a:t>
            </a:r>
            <a:r>
              <a:rPr lang="en-US" sz="3600" dirty="0" err="1" smtClean="0"/>
              <a:t>máu</a:t>
            </a:r>
            <a:endParaRPr lang="en-US" sz="3600" dirty="0"/>
          </a:p>
        </p:txBody>
      </p:sp>
      <p:sp>
        <p:nvSpPr>
          <p:cNvPr id="3" name="Content Placeholder 2"/>
          <p:cNvSpPr>
            <a:spLocks noGrp="1"/>
          </p:cNvSpPr>
          <p:nvPr>
            <p:ph idx="1"/>
          </p:nvPr>
        </p:nvSpPr>
        <p:spPr/>
        <p:txBody>
          <a:bodyPr/>
          <a:lstStyle/>
          <a:p>
            <a:r>
              <a:rPr lang="en-US" dirty="0" err="1" smtClean="0"/>
              <a:t>Gồm</a:t>
            </a:r>
            <a:r>
              <a:rPr lang="en-US" dirty="0" smtClean="0"/>
              <a:t> virus </a:t>
            </a:r>
            <a:r>
              <a:rPr lang="en-US" dirty="0" err="1" smtClean="0"/>
              <a:t>viêm</a:t>
            </a:r>
            <a:r>
              <a:rPr lang="en-US" dirty="0" smtClean="0"/>
              <a:t> </a:t>
            </a:r>
            <a:r>
              <a:rPr lang="en-US" dirty="0" err="1" smtClean="0"/>
              <a:t>gan</a:t>
            </a:r>
            <a:r>
              <a:rPr lang="en-US" dirty="0" smtClean="0"/>
              <a:t> B (HBV); virus </a:t>
            </a:r>
            <a:r>
              <a:rPr lang="en-US" dirty="0" err="1" smtClean="0"/>
              <a:t>viêm</a:t>
            </a:r>
            <a:r>
              <a:rPr lang="en-US" dirty="0" smtClean="0"/>
              <a:t> </a:t>
            </a:r>
            <a:r>
              <a:rPr lang="en-US" dirty="0" err="1" smtClean="0"/>
              <a:t>gan</a:t>
            </a:r>
            <a:r>
              <a:rPr lang="en-US" dirty="0" smtClean="0"/>
              <a:t> C (HCV) và virus HIV</a:t>
            </a:r>
          </a:p>
          <a:p>
            <a:r>
              <a:rPr lang="en-US" dirty="0" err="1" smtClean="0"/>
              <a:t>Đường</a:t>
            </a:r>
            <a:r>
              <a:rPr lang="en-US" dirty="0" smtClean="0"/>
              <a:t> </a:t>
            </a:r>
            <a:r>
              <a:rPr lang="en-US" dirty="0" err="1" smtClean="0"/>
              <a:t>lây</a:t>
            </a:r>
            <a:r>
              <a:rPr lang="en-US" dirty="0" smtClean="0"/>
              <a:t>:</a:t>
            </a:r>
          </a:p>
          <a:p>
            <a:pPr lvl="1"/>
            <a:r>
              <a:rPr lang="en-US" dirty="0" err="1" smtClean="0"/>
              <a:t>Đường</a:t>
            </a:r>
            <a:r>
              <a:rPr lang="en-US" dirty="0" smtClean="0"/>
              <a:t> </a:t>
            </a:r>
            <a:r>
              <a:rPr lang="en-US" dirty="0" err="1" smtClean="0"/>
              <a:t>máu</a:t>
            </a:r>
            <a:r>
              <a:rPr lang="en-US" dirty="0" smtClean="0"/>
              <a:t>; </a:t>
            </a:r>
            <a:r>
              <a:rPr lang="en-US" dirty="0" err="1" smtClean="0"/>
              <a:t>da</a:t>
            </a:r>
            <a:r>
              <a:rPr lang="en-US" dirty="0" smtClean="0"/>
              <a:t> </a:t>
            </a:r>
            <a:r>
              <a:rPr lang="en-US" dirty="0" err="1" smtClean="0"/>
              <a:t>trầy</a:t>
            </a:r>
            <a:r>
              <a:rPr lang="en-US" dirty="0" smtClean="0"/>
              <a:t> </a:t>
            </a:r>
            <a:r>
              <a:rPr lang="en-US" dirty="0" err="1" smtClean="0"/>
              <a:t>xước</a:t>
            </a:r>
            <a:r>
              <a:rPr lang="en-US" dirty="0" smtClean="0"/>
              <a:t> (HIV, HBV, HCV)</a:t>
            </a:r>
          </a:p>
          <a:p>
            <a:pPr lvl="1"/>
            <a:r>
              <a:rPr lang="en-US" dirty="0" err="1" smtClean="0"/>
              <a:t>Tình</a:t>
            </a:r>
            <a:r>
              <a:rPr lang="en-US" dirty="0" smtClean="0"/>
              <a:t> </a:t>
            </a:r>
            <a:r>
              <a:rPr lang="en-US" dirty="0" err="1" smtClean="0"/>
              <a:t>dục</a:t>
            </a:r>
            <a:r>
              <a:rPr lang="en-US" dirty="0" smtClean="0"/>
              <a:t> (HIV</a:t>
            </a:r>
            <a:r>
              <a:rPr lang="en-US" dirty="0" smtClean="0"/>
              <a:t>, </a:t>
            </a:r>
            <a:r>
              <a:rPr lang="en-US" dirty="0" smtClean="0"/>
              <a:t>HBV &gt; HCV )</a:t>
            </a:r>
          </a:p>
          <a:p>
            <a:pPr lvl="1"/>
            <a:r>
              <a:rPr lang="en-US" dirty="0" smtClean="0"/>
              <a:t>Từ </a:t>
            </a:r>
            <a:r>
              <a:rPr lang="en-US" dirty="0" err="1" smtClean="0"/>
              <a:t>mẹ</a:t>
            </a:r>
            <a:r>
              <a:rPr lang="en-US" dirty="0" smtClean="0"/>
              <a:t> sang con </a:t>
            </a:r>
            <a:r>
              <a:rPr lang="en-US" dirty="0" smtClean="0"/>
              <a:t>(HIV, </a:t>
            </a:r>
            <a:r>
              <a:rPr lang="en-US" dirty="0" smtClean="0"/>
              <a:t>HBV &gt;HCV)</a:t>
            </a:r>
            <a:endParaRPr lang="en-US" dirty="0" smtClean="0"/>
          </a:p>
        </p:txBody>
      </p:sp>
      <p:sp>
        <p:nvSpPr>
          <p:cNvPr id="4" name="Slide Number Placeholder 3"/>
          <p:cNvSpPr>
            <a:spLocks noGrp="1"/>
          </p:cNvSpPr>
          <p:nvPr>
            <p:ph type="sldNum" sz="quarter" idx="12"/>
          </p:nvPr>
        </p:nvSpPr>
        <p:spPr/>
        <p:txBody>
          <a:bodyPr/>
          <a:lstStyle/>
          <a:p>
            <a:pPr>
              <a:defRPr/>
            </a:pPr>
            <a:fld id="{0E079BAB-EB3B-4ACB-BE9B-6656ED4E606F}" type="slidenum">
              <a:rPr lang="en-US" smtClean="0"/>
              <a:pPr>
                <a:defRPr/>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Cocain</a:t>
            </a:r>
            <a:endParaRPr lang="en-US" dirty="0"/>
          </a:p>
        </p:txBody>
      </p:sp>
      <p:sp>
        <p:nvSpPr>
          <p:cNvPr id="3" name="Content Placeholder 2"/>
          <p:cNvSpPr>
            <a:spLocks noGrp="1"/>
          </p:cNvSpPr>
          <p:nvPr>
            <p:ph idx="1"/>
          </p:nvPr>
        </p:nvSpPr>
        <p:spPr/>
        <p:txBody>
          <a:bodyPr/>
          <a:lstStyle/>
          <a:p>
            <a:r>
              <a:rPr lang="en-US" dirty="0" err="1" smtClean="0"/>
              <a:t>Sử</a:t>
            </a:r>
            <a:r>
              <a:rPr lang="en-US" dirty="0" smtClean="0"/>
              <a:t> </a:t>
            </a:r>
            <a:r>
              <a:rPr lang="en-US" dirty="0" err="1" smtClean="0"/>
              <a:t>dụng</a:t>
            </a:r>
            <a:r>
              <a:rPr lang="en-US" dirty="0" smtClean="0"/>
              <a:t> </a:t>
            </a:r>
            <a:r>
              <a:rPr lang="en-US" dirty="0" err="1" smtClean="0"/>
              <a:t>cocain</a:t>
            </a:r>
            <a:endParaRPr lang="en-US" dirty="0" smtClean="0"/>
          </a:p>
          <a:p>
            <a:pPr lvl="1"/>
            <a:r>
              <a:rPr lang="en-US" dirty="0" smtClean="0"/>
              <a:t>HIV: </a:t>
            </a:r>
            <a:r>
              <a:rPr lang="en-US" kern="1200" dirty="0" err="1" smtClean="0">
                <a:latin typeface="Arial" panose="020B0604020202020204" pitchFamily="34" charset="0"/>
              </a:rPr>
              <a:t>là</a:t>
            </a:r>
            <a:r>
              <a:rPr lang="en-US" kern="1200" dirty="0" smtClean="0">
                <a:latin typeface="Arial" panose="020B0604020202020204" pitchFamily="34" charset="0"/>
              </a:rPr>
              <a:t> </a:t>
            </a:r>
            <a:r>
              <a:rPr lang="x-none" kern="1200" smtClean="0">
                <a:latin typeface="Arial" panose="020B0604020202020204" pitchFamily="34" charset="0"/>
              </a:rPr>
              <a:t>10% (0.4–37</a:t>
            </a:r>
            <a:r>
              <a:rPr lang="x-none" kern="1200" smtClean="0">
                <a:latin typeface="Arial" panose="020B0604020202020204" pitchFamily="34" charset="0"/>
              </a:rPr>
              <a:t>%). </a:t>
            </a:r>
            <a:endParaRPr lang="en-US" kern="1200" dirty="0" smtClean="0">
              <a:latin typeface="Arial" panose="020B0604020202020204" pitchFamily="34" charset="0"/>
            </a:endParaRPr>
          </a:p>
          <a:p>
            <a:pPr lvl="1"/>
            <a:r>
              <a:rPr lang="en-US" kern="1200" dirty="0" smtClean="0">
                <a:latin typeface="Arial" panose="020B0604020202020204" pitchFamily="34" charset="0"/>
              </a:rPr>
              <a:t>HCV: </a:t>
            </a:r>
            <a:r>
              <a:rPr lang="x-none" kern="1200" smtClean="0">
                <a:latin typeface="Arial" panose="020B0604020202020204" pitchFamily="34" charset="0"/>
              </a:rPr>
              <a:t>0.6% </a:t>
            </a:r>
            <a:r>
              <a:rPr lang="en-US" dirty="0" smtClean="0">
                <a:latin typeface="Arial" panose="020B0604020202020204" pitchFamily="34" charset="0"/>
              </a:rPr>
              <a:t>ở </a:t>
            </a:r>
            <a:r>
              <a:rPr lang="en-US" dirty="0" err="1" smtClean="0">
                <a:latin typeface="Arial" panose="020B0604020202020204" pitchFamily="34" charset="0"/>
              </a:rPr>
              <a:t>Tây</a:t>
            </a:r>
            <a:r>
              <a:rPr lang="en-US" dirty="0" smtClean="0">
                <a:latin typeface="Arial" panose="020B0604020202020204" pitchFamily="34" charset="0"/>
              </a:rPr>
              <a:t> Ban Nha </a:t>
            </a:r>
            <a:r>
              <a:rPr lang="en-US" dirty="0" smtClean="0">
                <a:latin typeface="Arial" panose="020B0604020202020204" pitchFamily="34" charset="0"/>
              </a:rPr>
              <a:t>; </a:t>
            </a:r>
            <a:r>
              <a:rPr lang="x-none" kern="1200" smtClean="0">
                <a:latin typeface="Arial" panose="020B0604020202020204" pitchFamily="34" charset="0"/>
              </a:rPr>
              <a:t>46</a:t>
            </a:r>
            <a:r>
              <a:rPr lang="x-none" kern="1200" smtClean="0">
                <a:latin typeface="Arial" panose="020B0604020202020204" pitchFamily="34" charset="0"/>
              </a:rPr>
              <a:t>% </a:t>
            </a:r>
            <a:r>
              <a:rPr lang="en-US" kern="1200" dirty="0" smtClean="0">
                <a:latin typeface="Arial" panose="020B0604020202020204" pitchFamily="34" charset="0"/>
              </a:rPr>
              <a:t>ở Hoa </a:t>
            </a:r>
            <a:r>
              <a:rPr lang="en-US" kern="1200" dirty="0" err="1" smtClean="0">
                <a:latin typeface="Arial" panose="020B0604020202020204" pitchFamily="34" charset="0"/>
              </a:rPr>
              <a:t>Kỳ</a:t>
            </a:r>
            <a:endParaRPr lang="en-US" kern="1200" dirty="0" smtClean="0">
              <a:latin typeface="Arial" panose="020B0604020202020204" pitchFamily="34" charset="0"/>
            </a:endParaRPr>
          </a:p>
          <a:p>
            <a:pPr lvl="1"/>
            <a:r>
              <a:rPr lang="en-US" kern="1200" dirty="0" smtClean="0">
                <a:latin typeface="Arial" panose="020B0604020202020204" pitchFamily="34" charset="0"/>
              </a:rPr>
              <a:t>HBV: </a:t>
            </a:r>
            <a:r>
              <a:rPr lang="en-US" kern="1200" dirty="0" smtClean="0">
                <a:latin typeface="Arial" panose="020B0604020202020204" pitchFamily="34" charset="0"/>
              </a:rPr>
              <a:t>7% (</a:t>
            </a:r>
            <a:r>
              <a:rPr lang="x-none" kern="1200" smtClean="0">
                <a:latin typeface="Arial" panose="020B0604020202020204" pitchFamily="34" charset="0"/>
              </a:rPr>
              <a:t>0.8</a:t>
            </a:r>
            <a:r>
              <a:rPr lang="en-US" kern="1200" dirty="0" smtClean="0">
                <a:latin typeface="Arial" panose="020B0604020202020204" pitchFamily="34" charset="0"/>
              </a:rPr>
              <a:t>-</a:t>
            </a:r>
            <a:r>
              <a:rPr lang="x-none" kern="1200" smtClean="0">
                <a:latin typeface="Arial" panose="020B0604020202020204" pitchFamily="34" charset="0"/>
              </a:rPr>
              <a:t>16</a:t>
            </a:r>
            <a:r>
              <a:rPr lang="x-none" kern="1200" smtClean="0">
                <a:latin typeface="Arial" panose="020B0604020202020204" pitchFamily="34" charset="0"/>
              </a:rPr>
              <a:t>%</a:t>
            </a:r>
            <a:r>
              <a:rPr lang="en-US" kern="1200" dirty="0" smtClean="0">
                <a:latin typeface="Arial" panose="020B0604020202020204" pitchFamily="34" charset="0"/>
              </a:rPr>
              <a:t>)</a:t>
            </a:r>
          </a:p>
          <a:p>
            <a:r>
              <a:rPr lang="en-US" kern="1200" dirty="0" err="1" smtClean="0">
                <a:latin typeface="Arial" panose="020B0604020202020204" pitchFamily="34" charset="0"/>
              </a:rPr>
              <a:t>Tiêm</a:t>
            </a:r>
            <a:r>
              <a:rPr lang="en-US" kern="1200" dirty="0" smtClean="0">
                <a:latin typeface="Arial" panose="020B0604020202020204" pitchFamily="34" charset="0"/>
              </a:rPr>
              <a:t> </a:t>
            </a:r>
            <a:r>
              <a:rPr lang="en-US" kern="1200" dirty="0" err="1" smtClean="0">
                <a:latin typeface="Arial" panose="020B0604020202020204" pitchFamily="34" charset="0"/>
              </a:rPr>
              <a:t>chích</a:t>
            </a:r>
            <a:r>
              <a:rPr lang="en-US" kern="1200" dirty="0" smtClean="0">
                <a:latin typeface="Arial" panose="020B0604020202020204" pitchFamily="34" charset="0"/>
              </a:rPr>
              <a:t> </a:t>
            </a:r>
            <a:r>
              <a:rPr lang="en-US" kern="1200" dirty="0" err="1" smtClean="0">
                <a:latin typeface="Arial" panose="020B0604020202020204" pitchFamily="34" charset="0"/>
              </a:rPr>
              <a:t>cocain</a:t>
            </a:r>
            <a:endParaRPr lang="en-US" kern="1200" dirty="0" smtClean="0">
              <a:latin typeface="Arial" panose="020B0604020202020204" pitchFamily="34" charset="0"/>
            </a:endParaRPr>
          </a:p>
          <a:p>
            <a:pPr lvl="1"/>
            <a:r>
              <a:rPr lang="en-US" dirty="0" smtClean="0"/>
              <a:t>HIV: </a:t>
            </a:r>
            <a:r>
              <a:rPr lang="en-US" kern="1200" dirty="0" err="1" smtClean="0">
                <a:latin typeface="Arial" panose="020B0604020202020204" pitchFamily="34" charset="0"/>
              </a:rPr>
              <a:t>là</a:t>
            </a:r>
            <a:r>
              <a:rPr lang="en-US" kern="1200" dirty="0" smtClean="0">
                <a:latin typeface="Arial" panose="020B0604020202020204" pitchFamily="34" charset="0"/>
              </a:rPr>
              <a:t> </a:t>
            </a:r>
            <a:r>
              <a:rPr lang="x-none" kern="1200" smtClean="0">
                <a:latin typeface="Arial" panose="020B0604020202020204" pitchFamily="34" charset="0"/>
              </a:rPr>
              <a:t>29%</a:t>
            </a:r>
            <a:r>
              <a:rPr lang="en-US" kern="1200" dirty="0" smtClean="0">
                <a:latin typeface="Arial" panose="020B0604020202020204" pitchFamily="34" charset="0"/>
              </a:rPr>
              <a:t> (</a:t>
            </a:r>
            <a:r>
              <a:rPr lang="x-none" kern="1200" smtClean="0">
                <a:latin typeface="Arial" panose="020B0604020202020204" pitchFamily="34" charset="0"/>
              </a:rPr>
              <a:t>2.6</a:t>
            </a:r>
            <a:r>
              <a:rPr lang="en-US" kern="1200" dirty="0" smtClean="0">
                <a:latin typeface="Arial" panose="020B0604020202020204" pitchFamily="34" charset="0"/>
              </a:rPr>
              <a:t>-</a:t>
            </a:r>
            <a:r>
              <a:rPr lang="x-none" kern="1200" smtClean="0">
                <a:latin typeface="Arial" panose="020B0604020202020204" pitchFamily="34" charset="0"/>
              </a:rPr>
              <a:t>52%</a:t>
            </a:r>
            <a:r>
              <a:rPr lang="en-US" kern="1200" dirty="0" smtClean="0">
                <a:latin typeface="Arial" panose="020B0604020202020204" pitchFamily="34" charset="0"/>
              </a:rPr>
              <a:t>)</a:t>
            </a:r>
            <a:r>
              <a:rPr lang="x-none" kern="1200" smtClean="0">
                <a:latin typeface="Arial" panose="020B0604020202020204" pitchFamily="34" charset="0"/>
              </a:rPr>
              <a:t>. </a:t>
            </a:r>
            <a:endParaRPr lang="en-US" kern="1200" dirty="0" smtClean="0">
              <a:latin typeface="Arial" panose="020B0604020202020204" pitchFamily="34" charset="0"/>
            </a:endParaRPr>
          </a:p>
          <a:p>
            <a:pPr lvl="1"/>
            <a:r>
              <a:rPr lang="en-US" kern="1200" dirty="0" smtClean="0">
                <a:latin typeface="Arial" panose="020B0604020202020204" pitchFamily="34" charset="0"/>
              </a:rPr>
              <a:t>HCV: </a:t>
            </a:r>
            <a:r>
              <a:rPr lang="en-US" kern="1200" dirty="0" smtClean="0">
                <a:latin typeface="Arial" panose="020B0604020202020204" pitchFamily="34" charset="0"/>
              </a:rPr>
              <a:t>50%</a:t>
            </a:r>
            <a:endParaRPr lang="en-US" kern="1200" dirty="0" smtClean="0">
              <a:latin typeface="Arial" panose="020B0604020202020204" pitchFamily="34" charset="0"/>
            </a:endParaRPr>
          </a:p>
          <a:p>
            <a:pPr lvl="1"/>
            <a:r>
              <a:rPr lang="en-US" kern="1200" dirty="0" smtClean="0">
                <a:latin typeface="Arial" panose="020B0604020202020204" pitchFamily="34" charset="0"/>
              </a:rPr>
              <a:t>HBV: </a:t>
            </a:r>
            <a:r>
              <a:rPr lang="en-US" kern="1200" dirty="0" err="1" smtClean="0">
                <a:latin typeface="Arial" panose="020B0604020202020204" pitchFamily="34" charset="0"/>
              </a:rPr>
              <a:t>t</a:t>
            </a:r>
            <a:r>
              <a:rPr lang="en-US" dirty="0" err="1" smtClean="0">
                <a:latin typeface="Arial" panose="020B0604020202020204" pitchFamily="34" charset="0"/>
              </a:rPr>
              <a:t>ừ</a:t>
            </a:r>
            <a:r>
              <a:rPr lang="en-US" dirty="0" smtClean="0">
                <a:latin typeface="Arial" panose="020B0604020202020204" pitchFamily="34" charset="0"/>
              </a:rPr>
              <a:t> </a:t>
            </a:r>
            <a:r>
              <a:rPr lang="x-none" kern="1200" smtClean="0">
                <a:latin typeface="Arial" panose="020B0604020202020204" pitchFamily="34" charset="0"/>
              </a:rPr>
              <a:t>25</a:t>
            </a:r>
            <a:r>
              <a:rPr lang="en-GB" kern="1200" dirty="0" smtClean="0">
                <a:latin typeface="Arial" panose="020B0604020202020204" pitchFamily="34" charset="0"/>
              </a:rPr>
              <a:t>- </a:t>
            </a:r>
            <a:r>
              <a:rPr lang="x-none" kern="1200" smtClean="0">
                <a:latin typeface="Arial" panose="020B0604020202020204" pitchFamily="34" charset="0"/>
              </a:rPr>
              <a:t>30.5% </a:t>
            </a:r>
            <a:r>
              <a:rPr lang="en-US" kern="1200" dirty="0" smtClean="0">
                <a:latin typeface="Arial" panose="020B0604020202020204" pitchFamily="34" charset="0"/>
              </a:rPr>
              <a:t>ở </a:t>
            </a:r>
            <a:r>
              <a:rPr lang="en-US" kern="1200" dirty="0" err="1" smtClean="0">
                <a:latin typeface="Arial" panose="020B0604020202020204" pitchFamily="34" charset="0"/>
              </a:rPr>
              <a:t>Bắc</a:t>
            </a:r>
            <a:r>
              <a:rPr lang="en-US" kern="1200" dirty="0" smtClean="0">
                <a:latin typeface="Arial" panose="020B0604020202020204" pitchFamily="34" charset="0"/>
              </a:rPr>
              <a:t> Mỹ và </a:t>
            </a:r>
            <a:r>
              <a:rPr lang="x-none" kern="1200" smtClean="0">
                <a:latin typeface="Arial" panose="020B0604020202020204" pitchFamily="34" charset="0"/>
              </a:rPr>
              <a:t>27</a:t>
            </a:r>
            <a:r>
              <a:rPr lang="en-GB" kern="1200" dirty="0" smtClean="0">
                <a:latin typeface="Arial" panose="020B0604020202020204" pitchFamily="34" charset="0"/>
              </a:rPr>
              <a:t>-</a:t>
            </a:r>
            <a:r>
              <a:rPr lang="x-none" kern="1200" smtClean="0">
                <a:latin typeface="Arial" panose="020B0604020202020204" pitchFamily="34" charset="0"/>
              </a:rPr>
              <a:t>55% </a:t>
            </a:r>
            <a:r>
              <a:rPr lang="en-US" dirty="0" smtClean="0">
                <a:latin typeface="Arial" panose="020B0604020202020204" pitchFamily="34" charset="0"/>
              </a:rPr>
              <a:t>ở</a:t>
            </a:r>
            <a:r>
              <a:rPr lang="x-none" kern="1200" smtClean="0">
                <a:latin typeface="Arial" panose="020B0604020202020204" pitchFamily="34" charset="0"/>
              </a:rPr>
              <a:t> Brazil.</a:t>
            </a:r>
            <a:endParaRPr lang="en-US" kern="1200" dirty="0" smtClean="0">
              <a:latin typeface="Arial" panose="020B0604020202020204" pitchFamily="34" charset="0"/>
            </a:endParaRPr>
          </a:p>
          <a:p>
            <a:pPr lvl="1"/>
            <a:endParaRPr lang="en-US" kern="1200" dirty="0" smtClean="0">
              <a:latin typeface="Arial" panose="020B0604020202020204" pitchFamily="34" charset="0"/>
            </a:endParaRPr>
          </a:p>
          <a:p>
            <a:pPr lvl="1"/>
            <a:endParaRPr lang="en-US" kern="1200" dirty="0" smtClean="0">
              <a:latin typeface="Arial" panose="020B0604020202020204" pitchFamily="34" charset="0"/>
            </a:endParaRPr>
          </a:p>
          <a:p>
            <a:pPr lvl="1"/>
            <a:endParaRPr lang="en-US" dirty="0"/>
          </a:p>
        </p:txBody>
      </p:sp>
      <p:sp>
        <p:nvSpPr>
          <p:cNvPr id="4" name="Slide Number Placeholder 3"/>
          <p:cNvSpPr>
            <a:spLocks noGrp="1"/>
          </p:cNvSpPr>
          <p:nvPr>
            <p:ph type="sldNum" sz="quarter" idx="12"/>
          </p:nvPr>
        </p:nvSpPr>
        <p:spPr/>
        <p:txBody>
          <a:bodyPr/>
          <a:lstStyle/>
          <a:p>
            <a:pPr>
              <a:defRPr/>
            </a:pPr>
            <a:fld id="{0E079BAB-EB3B-4ACB-BE9B-6656ED4E606F}" type="slidenum">
              <a:rPr lang="en-US" smtClean="0"/>
              <a:pPr>
                <a:defRPr/>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ATS</a:t>
            </a:r>
            <a:endParaRPr lang="en-US" dirty="0"/>
          </a:p>
        </p:txBody>
      </p:sp>
      <p:sp>
        <p:nvSpPr>
          <p:cNvPr id="3" name="Content Placeholder 2"/>
          <p:cNvSpPr>
            <a:spLocks noGrp="1"/>
          </p:cNvSpPr>
          <p:nvPr>
            <p:ph idx="1"/>
          </p:nvPr>
        </p:nvSpPr>
        <p:spPr/>
        <p:txBody>
          <a:bodyPr/>
          <a:lstStyle/>
          <a:p>
            <a:r>
              <a:rPr lang="en-US" dirty="0" err="1" smtClean="0"/>
              <a:t>Sử</a:t>
            </a:r>
            <a:r>
              <a:rPr lang="en-US" dirty="0" smtClean="0"/>
              <a:t> </a:t>
            </a:r>
            <a:r>
              <a:rPr lang="en-US" dirty="0" err="1" smtClean="0"/>
              <a:t>dụng</a:t>
            </a:r>
            <a:r>
              <a:rPr lang="en-US" dirty="0" smtClean="0"/>
              <a:t> ATS</a:t>
            </a:r>
          </a:p>
          <a:p>
            <a:pPr lvl="1"/>
            <a:r>
              <a:rPr lang="en-US" dirty="0" smtClean="0"/>
              <a:t>HIV: </a:t>
            </a:r>
            <a:r>
              <a:rPr lang="en-US" kern="1200" dirty="0" smtClean="0">
                <a:latin typeface="Arial" panose="020B0604020202020204" pitchFamily="34" charset="0"/>
              </a:rPr>
              <a:t>1-18%</a:t>
            </a:r>
            <a:r>
              <a:rPr lang="x-none" kern="1200" smtClean="0">
                <a:latin typeface="Arial" panose="020B0604020202020204" pitchFamily="34" charset="0"/>
              </a:rPr>
              <a:t> </a:t>
            </a:r>
            <a:endParaRPr lang="en-US" kern="1200" dirty="0" smtClean="0">
              <a:latin typeface="Arial" panose="020B0604020202020204" pitchFamily="34" charset="0"/>
            </a:endParaRPr>
          </a:p>
          <a:p>
            <a:pPr lvl="1"/>
            <a:r>
              <a:rPr lang="en-US" kern="1200" dirty="0" smtClean="0">
                <a:latin typeface="Arial" panose="020B0604020202020204" pitchFamily="34" charset="0"/>
              </a:rPr>
              <a:t>HCV: </a:t>
            </a:r>
            <a:r>
              <a:rPr lang="vi-VN" dirty="0" smtClean="0"/>
              <a:t>2,5-43,5%</a:t>
            </a:r>
            <a:endParaRPr lang="en-US" kern="1200" dirty="0" smtClean="0">
              <a:latin typeface="Arial" panose="020B0604020202020204" pitchFamily="34" charset="0"/>
            </a:endParaRPr>
          </a:p>
          <a:p>
            <a:pPr lvl="1"/>
            <a:r>
              <a:rPr lang="en-US" kern="1200" dirty="0" smtClean="0">
                <a:latin typeface="Arial" panose="020B0604020202020204" pitchFamily="34" charset="0"/>
              </a:rPr>
              <a:t>HBV:</a:t>
            </a:r>
          </a:p>
          <a:p>
            <a:r>
              <a:rPr lang="en-US" kern="1200" dirty="0" err="1" smtClean="0">
                <a:latin typeface="Arial" panose="020B0604020202020204" pitchFamily="34" charset="0"/>
              </a:rPr>
              <a:t>Tiêm</a:t>
            </a:r>
            <a:r>
              <a:rPr lang="en-US" kern="1200" dirty="0" smtClean="0">
                <a:latin typeface="Arial" panose="020B0604020202020204" pitchFamily="34" charset="0"/>
              </a:rPr>
              <a:t> </a:t>
            </a:r>
            <a:r>
              <a:rPr lang="en-US" kern="1200" dirty="0" err="1" smtClean="0">
                <a:latin typeface="Arial" panose="020B0604020202020204" pitchFamily="34" charset="0"/>
              </a:rPr>
              <a:t>chích</a:t>
            </a:r>
            <a:r>
              <a:rPr lang="en-US" kern="1200" dirty="0" smtClean="0">
                <a:latin typeface="Arial" panose="020B0604020202020204" pitchFamily="34" charset="0"/>
              </a:rPr>
              <a:t> ATS</a:t>
            </a:r>
          </a:p>
          <a:p>
            <a:pPr lvl="1"/>
            <a:r>
              <a:rPr lang="en-US" dirty="0" smtClean="0"/>
              <a:t>HIV: </a:t>
            </a:r>
            <a:r>
              <a:rPr lang="en-US" kern="1200" dirty="0" smtClean="0">
                <a:latin typeface="Arial" panose="020B0604020202020204" pitchFamily="34" charset="0"/>
              </a:rPr>
              <a:t>3-28%</a:t>
            </a:r>
            <a:endParaRPr lang="en-US" kern="1200" dirty="0" smtClean="0">
              <a:latin typeface="Arial" panose="020B0604020202020204" pitchFamily="34" charset="0"/>
            </a:endParaRPr>
          </a:p>
          <a:p>
            <a:pPr lvl="1"/>
            <a:r>
              <a:rPr lang="en-US" kern="1200" dirty="0" smtClean="0">
                <a:latin typeface="Arial" panose="020B0604020202020204" pitchFamily="34" charset="0"/>
              </a:rPr>
              <a:t>HCV: </a:t>
            </a:r>
            <a:r>
              <a:rPr lang="en-US" kern="1200" dirty="0" smtClean="0">
                <a:latin typeface="Arial" panose="020B0604020202020204" pitchFamily="34" charset="0"/>
              </a:rPr>
              <a:t>50%</a:t>
            </a:r>
            <a:endParaRPr lang="en-US" kern="1200" dirty="0" smtClean="0">
              <a:latin typeface="Arial" panose="020B0604020202020204" pitchFamily="34" charset="0"/>
            </a:endParaRPr>
          </a:p>
          <a:p>
            <a:pPr lvl="1"/>
            <a:r>
              <a:rPr lang="en-US" kern="1200" dirty="0" smtClean="0">
                <a:latin typeface="Arial" panose="020B0604020202020204" pitchFamily="34" charset="0"/>
              </a:rPr>
              <a:t>HBV</a:t>
            </a:r>
            <a:r>
              <a:rPr lang="en-US" kern="1200" dirty="0" smtClean="0">
                <a:latin typeface="Arial" panose="020B0604020202020204" pitchFamily="34" charset="0"/>
              </a:rPr>
              <a:t>:</a:t>
            </a:r>
            <a:endParaRPr lang="en-US" kern="1200" dirty="0" smtClean="0">
              <a:latin typeface="Arial" panose="020B0604020202020204" pitchFamily="34" charset="0"/>
            </a:endParaRPr>
          </a:p>
          <a:p>
            <a:pPr lvl="1"/>
            <a:endParaRPr lang="en-US" kern="1200" dirty="0" smtClean="0">
              <a:latin typeface="Arial" panose="020B0604020202020204" pitchFamily="34" charset="0"/>
            </a:endParaRPr>
          </a:p>
          <a:p>
            <a:pPr lvl="1"/>
            <a:endParaRPr lang="en-US" kern="1200" dirty="0" smtClean="0">
              <a:latin typeface="Arial" panose="020B0604020202020204" pitchFamily="34" charset="0"/>
            </a:endParaRPr>
          </a:p>
          <a:p>
            <a:pPr lvl="1"/>
            <a:endParaRPr lang="en-US" dirty="0"/>
          </a:p>
        </p:txBody>
      </p:sp>
      <p:sp>
        <p:nvSpPr>
          <p:cNvPr id="4" name="Slide Number Placeholder 3"/>
          <p:cNvSpPr>
            <a:spLocks noGrp="1"/>
          </p:cNvSpPr>
          <p:nvPr>
            <p:ph type="sldNum" sz="quarter" idx="12"/>
          </p:nvPr>
        </p:nvSpPr>
        <p:spPr/>
        <p:txBody>
          <a:bodyPr/>
          <a:lstStyle/>
          <a:p>
            <a:pPr>
              <a:defRPr/>
            </a:pPr>
            <a:fld id="{0E079BAB-EB3B-4ACB-BE9B-6656ED4E606F}" type="slidenum">
              <a:rPr lang="en-US" smtClean="0"/>
              <a:pPr>
                <a:defRPr/>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B1A11C5-CBEB-4AEA-8159-9C2039B4047B}"/>
              </a:ext>
            </a:extLst>
          </p:cNvPr>
          <p:cNvSpPr>
            <a:spLocks noGrp="1"/>
          </p:cNvSpPr>
          <p:nvPr>
            <p:ph type="title"/>
          </p:nvPr>
        </p:nvSpPr>
        <p:spPr/>
        <p:txBody>
          <a:bodyPr lIns="216000" anchor="ctr" anchorCtr="0">
            <a:normAutofit fontScale="90000"/>
          </a:bodyPr>
          <a:lstStyle/>
          <a:p>
            <a:pPr algn="l"/>
            <a:r>
              <a:rPr lang="nl-NL" sz="4000" b="1">
                <a:solidFill>
                  <a:srgbClr val="3C4B8F"/>
                </a:solidFill>
              </a:rPr>
              <a:t>Nguy c</a:t>
            </a:r>
            <a:r>
              <a:rPr lang="vi-VN" sz="4000" b="1">
                <a:solidFill>
                  <a:srgbClr val="3C4B8F"/>
                </a:solidFill>
              </a:rPr>
              <a:t>ơ</a:t>
            </a:r>
            <a:r>
              <a:rPr lang="en-US" sz="4000" b="1">
                <a:solidFill>
                  <a:srgbClr val="3C4B8F"/>
                </a:solidFill>
              </a:rPr>
              <a:t> từ các chất kích thích h</a:t>
            </a:r>
            <a:r>
              <a:rPr lang="vi-VN" sz="4000" b="1">
                <a:solidFill>
                  <a:srgbClr val="3C4B8F"/>
                </a:solidFill>
              </a:rPr>
              <a:t>ư</a:t>
            </a:r>
            <a:r>
              <a:rPr lang="en-US" sz="4000" b="1">
                <a:solidFill>
                  <a:srgbClr val="3C4B8F"/>
                </a:solidFill>
              </a:rPr>
              <a:t>ớng thần mới</a:t>
            </a:r>
            <a:r>
              <a:rPr lang="nl-NL" sz="4000" b="1">
                <a:solidFill>
                  <a:srgbClr val="3C4B8F"/>
                </a:solidFill>
              </a:rPr>
              <a:t> </a:t>
            </a:r>
            <a:r>
              <a:rPr lang="nl-NL" sz="4000" b="1" dirty="0">
                <a:solidFill>
                  <a:srgbClr val="3C4B8F"/>
                </a:solidFill>
              </a:rPr>
              <a:t>(NPS)</a:t>
            </a:r>
            <a:endParaRPr lang="en-GB" dirty="0">
              <a:solidFill>
                <a:srgbClr val="3C4B8F"/>
              </a:solidFill>
            </a:endParaRPr>
          </a:p>
        </p:txBody>
      </p:sp>
      <p:sp>
        <p:nvSpPr>
          <p:cNvPr id="3" name="Rectangle 2">
            <a:extLst>
              <a:ext uri="{FF2B5EF4-FFF2-40B4-BE49-F238E27FC236}">
                <a16:creationId xmlns="" xmlns:a16="http://schemas.microsoft.com/office/drawing/2014/main" id="{65642D78-F2E9-4C5F-BF5F-0CEAE258D14F}"/>
              </a:ext>
            </a:extLst>
          </p:cNvPr>
          <p:cNvSpPr/>
          <p:nvPr/>
        </p:nvSpPr>
        <p:spPr>
          <a:xfrm>
            <a:off x="3553559" y="1335548"/>
            <a:ext cx="4747845" cy="4739759"/>
          </a:xfrm>
          <a:prstGeom prst="rect">
            <a:avLst/>
          </a:prstGeom>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285750" lvl="0" indent="-285750">
              <a:buFont typeface="Arial" panose="020B0604020202020204" pitchFamily="34" charset="0"/>
              <a:buChar char="•"/>
              <a:defRPr/>
            </a:pPr>
            <a:r>
              <a:rPr lang="vi-VN" sz="1800" dirty="0"/>
              <a:t>Một số chất kích thích hướng thần mới trở nên đặc biệt phổ biến ở nhóm MSM, vì tác động làm tăng khoái cảm tình dục, kéo dài và tăng cường cơn cực khoái.</a:t>
            </a:r>
          </a:p>
          <a:p>
            <a:pPr marL="285750" lvl="0" indent="-285750">
              <a:buFont typeface="Arial" panose="020B0604020202020204" pitchFamily="34" charset="0"/>
              <a:buChar char="•"/>
              <a:defRPr/>
            </a:pPr>
            <a:endParaRPr lang="vi-VN" sz="1800" dirty="0"/>
          </a:p>
          <a:p>
            <a:pPr marL="285750" lvl="0" indent="-285750">
              <a:buFont typeface="Arial" panose="020B0604020202020204" pitchFamily="34" charset="0"/>
              <a:buChar char="•"/>
              <a:defRPr/>
            </a:pPr>
            <a:r>
              <a:rPr lang="vi-VN" sz="1800" dirty="0"/>
              <a:t>Tuy nhiên, việc sử dụng các chất này có liên quan mật thiết đến sự gia tăng các hành vi tình dục nguy cơ, chẳng hạn như không sử dụng bao cao su.</a:t>
            </a:r>
          </a:p>
          <a:p>
            <a:pPr marL="285750" lvl="0" indent="-285750">
              <a:buFont typeface="Arial" panose="020B0604020202020204" pitchFamily="34" charset="0"/>
              <a:buChar char="•"/>
              <a:defRPr/>
            </a:pPr>
            <a:endParaRPr lang="vi-VN" sz="1800" dirty="0"/>
          </a:p>
          <a:p>
            <a:pPr marL="285750" lvl="0" indent="-285750">
              <a:buFont typeface="Arial" panose="020B0604020202020204" pitchFamily="34" charset="0"/>
              <a:buChar char="•"/>
              <a:defRPr/>
            </a:pPr>
            <a:r>
              <a:rPr lang="vi-VN" sz="1800" dirty="0"/>
              <a:t>Vì người sử dụng cathinone tổng hợp có lẽ dùng đường tiêm thường xuyên hơn so với heroin nên dẫn đến tình trạng dùng chung, tái sử dụng bơm kim tiêm, cũng như dùng chung thiết bị lọc, pha trộn và vật chứa thường xuyên hơn</a:t>
            </a:r>
            <a:endParaRPr kumimoji="0" lang="en-US" sz="1400" b="0" i="0" strike="noStrike" kern="1200" cap="none" spc="0" normalizeH="0" baseline="0" noProof="0" dirty="0">
              <a:ln>
                <a:noFill/>
              </a:ln>
              <a:effectLst/>
              <a:uLnTx/>
              <a:uFillTx/>
              <a:latin typeface="Arial" panose="020B0604020202020204" pitchFamily="34" charset="0"/>
              <a:ea typeface="+mn-ea"/>
              <a:cs typeface="+mn-cs"/>
            </a:endParaRPr>
          </a:p>
        </p:txBody>
      </p:sp>
      <p:pic>
        <p:nvPicPr>
          <p:cNvPr id="4" name="Content Placeholder 6">
            <a:extLst>
              <a:ext uri="{FF2B5EF4-FFF2-40B4-BE49-F238E27FC236}">
                <a16:creationId xmlns="" xmlns:a16="http://schemas.microsoft.com/office/drawing/2014/main" id="{35459D90-1218-49F7-BA49-048EE606C919}"/>
              </a:ext>
            </a:extLst>
          </p:cNvPr>
          <p:cNvPicPr>
            <a:picLocks noChangeAspect="1"/>
          </p:cNvPicPr>
          <p:nvPr/>
        </p:nvPicPr>
        <p:blipFill>
          <a:blip r:embed="rId2" cstate="print"/>
          <a:stretch>
            <a:fillRect/>
          </a:stretch>
        </p:blipFill>
        <p:spPr>
          <a:xfrm>
            <a:off x="237751" y="1110856"/>
            <a:ext cx="3043686" cy="4904854"/>
          </a:xfrm>
          <a:prstGeom prst="rect">
            <a:avLst/>
          </a:prstGeom>
        </p:spPr>
      </p:pic>
      <p:sp>
        <p:nvSpPr>
          <p:cNvPr id="6" name="Oval 5"/>
          <p:cNvSpPr/>
          <p:nvPr/>
        </p:nvSpPr>
        <p:spPr>
          <a:xfrm>
            <a:off x="8206154" y="2"/>
            <a:ext cx="937846" cy="1250461"/>
          </a:xfrm>
          <a:prstGeom prst="ellipse">
            <a:avLst/>
          </a:prstGeom>
          <a:solidFill>
            <a:srgbClr val="3C4B8F"/>
          </a:solidFill>
          <a:ln>
            <a:no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1600" b="1">
                <a:solidFill>
                  <a:schemeClr val="bg1"/>
                </a:solidFill>
                <a:latin typeface="Arial" panose="020B0604020202020204" pitchFamily="34" charset="0"/>
                <a:cs typeface="Arial" panose="020B0604020202020204" pitchFamily="34" charset="0"/>
              </a:rPr>
              <a:t>HỌC PHẦN </a:t>
            </a:r>
            <a:r>
              <a:rPr lang="en-US" sz="1600" b="1" dirty="0">
                <a:solidFill>
                  <a:schemeClr val="bg1"/>
                </a:solidFill>
                <a:latin typeface="Arial" panose="020B0604020202020204" pitchFamily="34" charset="0"/>
                <a:cs typeface="Arial" panose="020B0604020202020204" pitchFamily="34" charset="0"/>
              </a:rPr>
              <a:t>2</a:t>
            </a:r>
          </a:p>
        </p:txBody>
      </p:sp>
    </p:spTree>
    <p:extLst>
      <p:ext uri="{BB962C8B-B14F-4D97-AF65-F5344CB8AC3E}">
        <p14:creationId xmlns="" xmlns:p14="http://schemas.microsoft.com/office/powerpoint/2010/main" val="6196080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B1A11C5-CBEB-4AEA-8159-9C2039B4047B}"/>
              </a:ext>
            </a:extLst>
          </p:cNvPr>
          <p:cNvSpPr>
            <a:spLocks noGrp="1"/>
          </p:cNvSpPr>
          <p:nvPr>
            <p:ph type="title"/>
          </p:nvPr>
        </p:nvSpPr>
        <p:spPr/>
        <p:txBody>
          <a:bodyPr lIns="216000" anchor="ctr" anchorCtr="0">
            <a:normAutofit fontScale="90000"/>
          </a:bodyPr>
          <a:lstStyle/>
          <a:p>
            <a:pPr algn="l"/>
            <a:r>
              <a:rPr lang="vi-VN" sz="4000" b="1">
                <a:solidFill>
                  <a:srgbClr val="3C4B8F"/>
                </a:solidFill>
              </a:rPr>
              <a:t>Tác động của Các chất kích thích hướng thần mới</a:t>
            </a:r>
            <a:r>
              <a:rPr lang="en-GB" sz="4000" b="1">
                <a:solidFill>
                  <a:srgbClr val="3C4B8F"/>
                </a:solidFill>
              </a:rPr>
              <a:t> </a:t>
            </a:r>
            <a:r>
              <a:rPr lang="en-GB" sz="4000" b="1" dirty="0">
                <a:solidFill>
                  <a:srgbClr val="3C4B8F"/>
                </a:solidFill>
              </a:rPr>
              <a:t>(NPS)</a:t>
            </a:r>
            <a:endParaRPr lang="en-GB" dirty="0">
              <a:solidFill>
                <a:srgbClr val="3C4B8F"/>
              </a:solidFill>
            </a:endParaRPr>
          </a:p>
        </p:txBody>
      </p:sp>
      <p:sp>
        <p:nvSpPr>
          <p:cNvPr id="6" name="Content Placeholder 5"/>
          <p:cNvSpPr>
            <a:spLocks noGrp="1"/>
          </p:cNvSpPr>
          <p:nvPr>
            <p:ph idx="1"/>
          </p:nvPr>
        </p:nvSpPr>
        <p:spPr/>
        <p:txBody>
          <a:bodyPr/>
          <a:lstStyle/>
          <a:p>
            <a:pPr marL="285750" lvl="0" indent="-285750">
              <a:buFont typeface="Arial" panose="020B0604020202020204" pitchFamily="34" charset="0"/>
              <a:buChar char="•"/>
              <a:defRPr/>
            </a:pPr>
            <a:r>
              <a:rPr lang="vi-VN" sz="2000" dirty="0" smtClean="0"/>
              <a:t>Tình hình các chất kích thích hướng thần mới thay đổi liên tục, các chất mới xuất hiện trên thị trường với tần suất lớn. Điều này gây khó khăn cho dự phòng và can thiệp, vì thường không thể thông báo cho người dùng một cách đầy đủ và kịp thời về tác động và nguy cơ của từng chất cụ thể.</a:t>
            </a:r>
          </a:p>
          <a:p>
            <a:pPr marL="285750" lvl="0" indent="-285750">
              <a:buFont typeface="Arial" panose="020B0604020202020204" pitchFamily="34" charset="0"/>
              <a:buChar char="•"/>
              <a:defRPr/>
            </a:pPr>
            <a:endParaRPr lang="vi-VN" sz="2000" dirty="0" smtClean="0"/>
          </a:p>
          <a:p>
            <a:pPr marL="285750" lvl="0" indent="-285750">
              <a:buFont typeface="Arial" panose="020B0604020202020204" pitchFamily="34" charset="0"/>
              <a:buChar char="•"/>
              <a:defRPr/>
            </a:pPr>
            <a:r>
              <a:rPr lang="vi-VN" sz="2000" dirty="0" smtClean="0"/>
              <a:t>Việc sử dụng cathinone tổng hợp ở mức có vấn đề xuất hiện khá gần đây. Kết quả là, chỉ có một số ít nghiên cứu tìm hiểu mối liên hệ của chất này với HIV hoặc viêm gan.</a:t>
            </a:r>
          </a:p>
          <a:p>
            <a:pPr marL="285750" lvl="0" indent="-285750">
              <a:buFont typeface="Arial" panose="020B0604020202020204" pitchFamily="34" charset="0"/>
              <a:buChar char="•"/>
              <a:defRPr/>
            </a:pPr>
            <a:endParaRPr lang="vi-VN" sz="2000" dirty="0" smtClean="0"/>
          </a:p>
          <a:p>
            <a:pPr marL="285750" lvl="0" indent="-285750">
              <a:buFont typeface="Arial" panose="020B0604020202020204" pitchFamily="34" charset="0"/>
              <a:buChar char="•"/>
              <a:defRPr/>
            </a:pPr>
            <a:r>
              <a:rPr lang="vi-VN" sz="2000" dirty="0" smtClean="0"/>
              <a:t>Các nghiên cứu ở Anh, Ireland, Hungary, Romania và Israel đã phát hiện ra rằng một số lượng đáng kể người tiêm chích ma túy (PWID) đã chuyển sang tiêm cathinone tổng hợp, do sự thiếu hụt nguồn cung heroin, cathinone tổng hợp giá thấp và dễ mua hơn.</a:t>
            </a:r>
            <a:endParaRPr lang="nl-NL" sz="2000" kern="1200" dirty="0" smtClean="0">
              <a:solidFill>
                <a:prstClr val="black"/>
              </a:solidFill>
              <a:latin typeface="Arial" panose="020B0604020202020204" pitchFamily="34" charset="0"/>
            </a:endParaRPr>
          </a:p>
          <a:p>
            <a:pPr marL="0" lvl="0" indent="0" algn="ctr" fontAlgn="auto">
              <a:lnSpc>
                <a:spcPct val="100000"/>
              </a:lnSpc>
              <a:spcBef>
                <a:spcPts val="0"/>
              </a:spcBef>
              <a:spcAft>
                <a:spcPts val="0"/>
              </a:spcAft>
              <a:buClrTx/>
              <a:buNone/>
              <a:defRPr/>
            </a:pPr>
            <a:r>
              <a:rPr lang="en-GB" sz="2000" kern="1200" dirty="0" smtClean="0">
                <a:solidFill>
                  <a:srgbClr val="000000"/>
                </a:solidFill>
                <a:latin typeface="Arial" panose="020B0604020202020204" pitchFamily="34" charset="0"/>
                <a:cs typeface="Arial" panose="020B0604020202020204" pitchFamily="34" charset="0"/>
              </a:rPr>
              <a:t>			</a:t>
            </a:r>
            <a:endParaRPr lang="nl-NL" sz="2000" kern="1200" dirty="0" smtClean="0">
              <a:solidFill>
                <a:prstClr val="black"/>
              </a:solidFill>
              <a:latin typeface="Arial" panose="020B0604020202020204" pitchFamily="34" charset="0"/>
            </a:endParaRPr>
          </a:p>
          <a:p>
            <a:endParaRPr lang="en-US" sz="2000" dirty="0"/>
          </a:p>
        </p:txBody>
      </p:sp>
      <p:sp>
        <p:nvSpPr>
          <p:cNvPr id="5" name="Oval 4"/>
          <p:cNvSpPr/>
          <p:nvPr/>
        </p:nvSpPr>
        <p:spPr>
          <a:xfrm>
            <a:off x="8206154" y="2"/>
            <a:ext cx="937846" cy="1250461"/>
          </a:xfrm>
          <a:prstGeom prst="ellipse">
            <a:avLst/>
          </a:prstGeom>
          <a:solidFill>
            <a:srgbClr val="3C4B8F"/>
          </a:solidFill>
          <a:ln>
            <a:no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1600" b="1">
                <a:solidFill>
                  <a:schemeClr val="bg1"/>
                </a:solidFill>
                <a:latin typeface="Arial" panose="020B0604020202020204" pitchFamily="34" charset="0"/>
                <a:cs typeface="Arial" panose="020B0604020202020204" pitchFamily="34" charset="0"/>
              </a:rPr>
              <a:t>HỌC PHẦN </a:t>
            </a:r>
            <a:r>
              <a:rPr lang="en-US" sz="1600" b="1" dirty="0">
                <a:solidFill>
                  <a:schemeClr val="bg1"/>
                </a:solidFill>
                <a:latin typeface="Arial" panose="020B0604020202020204" pitchFamily="34" charset="0"/>
                <a:cs typeface="Arial" panose="020B0604020202020204" pitchFamily="34" charset="0"/>
              </a:rPr>
              <a:t>2</a:t>
            </a:r>
          </a:p>
        </p:txBody>
      </p:sp>
    </p:spTree>
    <p:extLst>
      <p:ext uri="{BB962C8B-B14F-4D97-AF65-F5344CB8AC3E}">
        <p14:creationId xmlns="" xmlns:p14="http://schemas.microsoft.com/office/powerpoint/2010/main" val="29355006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 xmlns:a16="http://schemas.microsoft.com/office/drawing/2014/main" id="{FEBA6600-52ED-4525-9F1E-8649A09CE6C8}"/>
              </a:ext>
            </a:extLst>
          </p:cNvPr>
          <p:cNvSpPr>
            <a:spLocks noGrp="1"/>
          </p:cNvSpPr>
          <p:nvPr>
            <p:ph idx="4294967295"/>
          </p:nvPr>
        </p:nvSpPr>
        <p:spPr>
          <a:xfrm>
            <a:off x="628650" y="1825625"/>
            <a:ext cx="7886700" cy="672478"/>
          </a:xfrm>
          <a:prstGeom prst="rect">
            <a:avLst/>
          </a:prstGeom>
        </p:spPr>
        <p:txBody>
          <a:bodyPr vert="horz" lIns="91440" tIns="45720" rIns="91440" bIns="45720" rtlCol="0" anchor="t">
            <a:normAutofit fontScale="70000" lnSpcReduction="20000"/>
          </a:bodyPr>
          <a:lstStyle/>
          <a:p>
            <a:pPr marL="0" indent="0">
              <a:buNone/>
            </a:pPr>
            <a:r>
              <a:rPr lang="nl-NL" sz="4000" b="1">
                <a:solidFill>
                  <a:srgbClr val="3C4B8F"/>
                </a:solidFill>
                <a:latin typeface="Arial" panose="020B0604020202020204" pitchFamily="34" charset="0"/>
                <a:ea typeface="+mj-ea"/>
                <a:cs typeface="+mj-cs"/>
              </a:rPr>
              <a:t>Bài tập</a:t>
            </a:r>
            <a:r>
              <a:rPr lang="nl-NL">
                <a:latin typeface="Arial" panose="020B0604020202020204" pitchFamily="34" charset="0"/>
                <a:cs typeface="Arial" panose="020B0604020202020204" pitchFamily="34" charset="0"/>
              </a:rPr>
              <a:t>: </a:t>
            </a:r>
            <a:r>
              <a:rPr lang="vi-VN" sz="4000" b="1">
                <a:solidFill>
                  <a:srgbClr val="3C4B8F"/>
                </a:solidFill>
                <a:latin typeface="Arial" panose="020B0604020202020204" pitchFamily="34" charset="0"/>
                <a:ea typeface="+mj-ea"/>
                <a:cs typeface="+mj-cs"/>
              </a:rPr>
              <a:t>Chỉ dẫn sử dụng an toàn</a:t>
            </a:r>
            <a:r>
              <a:rPr lang="nl-NL" sz="4000" b="1">
                <a:solidFill>
                  <a:srgbClr val="3C4B8F"/>
                </a:solidFill>
                <a:latin typeface="Arial" panose="020B0604020202020204" pitchFamily="34" charset="0"/>
                <a:ea typeface="+mj-ea"/>
                <a:cs typeface="+mj-cs"/>
              </a:rPr>
              <a:t> </a:t>
            </a:r>
            <a:r>
              <a:rPr lang="nl-NL" sz="4000" b="1" dirty="0">
                <a:solidFill>
                  <a:srgbClr val="3C4B8F"/>
                </a:solidFill>
                <a:latin typeface="Arial" panose="020B0604020202020204" pitchFamily="34" charset="0"/>
                <a:ea typeface="+mj-ea"/>
                <a:cs typeface="+mj-cs"/>
              </a:rPr>
              <a:t>–  (</a:t>
            </a:r>
            <a:r>
              <a:rPr lang="nl-NL" sz="4000" b="1">
                <a:solidFill>
                  <a:srgbClr val="3C4B8F"/>
                </a:solidFill>
                <a:latin typeface="Arial" panose="020B0604020202020204" pitchFamily="34" charset="0"/>
                <a:ea typeface="+mj-ea"/>
                <a:cs typeface="+mj-cs"/>
              </a:rPr>
              <a:t>10 phút)</a:t>
            </a:r>
            <a:endParaRPr lang="nl-NL" sz="4000" b="1" dirty="0">
              <a:solidFill>
                <a:srgbClr val="3C4B8F"/>
              </a:solidFill>
              <a:latin typeface="Arial" panose="020B0604020202020204" pitchFamily="34" charset="0"/>
              <a:ea typeface="+mj-ea"/>
              <a:cs typeface="+mj-cs"/>
            </a:endParaRPr>
          </a:p>
        </p:txBody>
      </p:sp>
      <p:sp>
        <p:nvSpPr>
          <p:cNvPr id="4" name="Rectangle 3">
            <a:extLst>
              <a:ext uri="{FF2B5EF4-FFF2-40B4-BE49-F238E27FC236}">
                <a16:creationId xmlns="" xmlns:a16="http://schemas.microsoft.com/office/drawing/2014/main" id="{28D559BC-D86B-43E9-91C6-710B6D540D4B}"/>
              </a:ext>
            </a:extLst>
          </p:cNvPr>
          <p:cNvSpPr/>
          <p:nvPr/>
        </p:nvSpPr>
        <p:spPr>
          <a:xfrm>
            <a:off x="609600" y="2667000"/>
            <a:ext cx="7886700" cy="3458896"/>
          </a:xfrm>
          <a:prstGeom prst="rect">
            <a:avLst/>
          </a:prstGeom>
        </p:spPr>
        <p:txBody>
          <a:bodyPr wrap="square">
            <a:spAutoFit/>
          </a:bodyPr>
          <a:lstStyle/>
          <a:p>
            <a:pPr marL="285750" marR="0" lvl="0" indent="-2857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vi-VN" dirty="0"/>
              <a:t>Yêu cầu từng tham dự viên nghĩ về một vài chỉ dẫn sử dụng an toàn cho người hút/tiêm chích </a:t>
            </a:r>
            <a:r>
              <a:rPr lang="en-GB" dirty="0"/>
              <a:t> </a:t>
            </a:r>
            <a:r>
              <a:rPr lang="en-GB" dirty="0" err="1"/>
              <a:t>methampheta</a:t>
            </a:r>
            <a:r>
              <a:rPr lang="vi-VN" dirty="0"/>
              <a:t>min</a:t>
            </a:r>
            <a:r>
              <a:rPr lang="en-GB" dirty="0"/>
              <a:t>e. </a:t>
            </a:r>
            <a:r>
              <a:rPr lang="vi-VN" dirty="0"/>
              <a:t>Thảo luận đường dùng nào là phổ biến nhất ở đất nước mình.</a:t>
            </a:r>
            <a:r>
              <a:rPr lang="en-GB" dirty="0"/>
              <a:t> </a:t>
            </a:r>
            <a:endParaRPr lang="vi-VN" dirty="0"/>
          </a:p>
          <a:p>
            <a:pPr marL="285750" marR="0" lvl="0" indent="-2857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vi-VN" dirty="0"/>
              <a:t>Yêu cầu tham dự viên bắt cặp làm việc với nhau, chia sẻ ý kiến và đưa ra phản hồi liên quan đến chỉ dẫn sử dụng an toàn</a:t>
            </a:r>
            <a:r>
              <a:rPr lang="en-GB" dirty="0"/>
              <a:t>. </a:t>
            </a:r>
          </a:p>
          <a:p>
            <a:pPr marL="285750" marR="0" lvl="0" indent="-2857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vi-VN" dirty="0"/>
              <a:t>Chia sẻ kết quả với cả nhóm</a:t>
            </a:r>
            <a:r>
              <a:rPr lang="en-GB" dirty="0"/>
              <a:t>.</a:t>
            </a:r>
          </a:p>
        </p:txBody>
      </p:sp>
      <p:sp>
        <p:nvSpPr>
          <p:cNvPr id="6" name="Oval 5"/>
          <p:cNvSpPr/>
          <p:nvPr/>
        </p:nvSpPr>
        <p:spPr>
          <a:xfrm>
            <a:off x="8206154" y="2"/>
            <a:ext cx="937846" cy="1250461"/>
          </a:xfrm>
          <a:prstGeom prst="ellipse">
            <a:avLst/>
          </a:prstGeom>
          <a:solidFill>
            <a:srgbClr val="3C4B8F"/>
          </a:solidFill>
          <a:ln>
            <a:no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1600" b="1">
                <a:solidFill>
                  <a:schemeClr val="bg1"/>
                </a:solidFill>
                <a:latin typeface="Arial" panose="020B0604020202020204" pitchFamily="34" charset="0"/>
                <a:cs typeface="Arial" panose="020B0604020202020204" pitchFamily="34" charset="0"/>
              </a:rPr>
              <a:t>HỌC PHẦN </a:t>
            </a:r>
            <a:r>
              <a:rPr lang="en-US" sz="1600" b="1" dirty="0">
                <a:solidFill>
                  <a:schemeClr val="bg1"/>
                </a:solidFill>
                <a:latin typeface="Arial" panose="020B0604020202020204" pitchFamily="34" charset="0"/>
                <a:cs typeface="Arial" panose="020B0604020202020204" pitchFamily="34" charset="0"/>
              </a:rPr>
              <a:t>2</a:t>
            </a:r>
          </a:p>
        </p:txBody>
      </p:sp>
    </p:spTree>
    <p:extLst>
      <p:ext uri="{BB962C8B-B14F-4D97-AF65-F5344CB8AC3E}">
        <p14:creationId xmlns="" xmlns:p14="http://schemas.microsoft.com/office/powerpoint/2010/main" val="2253066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4CCC5655-F085-49B7-A0FA-39AFD46F22F7}"/>
              </a:ext>
            </a:extLst>
          </p:cNvPr>
          <p:cNvSpPr>
            <a:spLocks noGrp="1"/>
          </p:cNvSpPr>
          <p:nvPr>
            <p:ph type="title" idx="4294967295"/>
          </p:nvPr>
        </p:nvSpPr>
        <p:spPr>
          <a:xfrm>
            <a:off x="628650" y="365126"/>
            <a:ext cx="8106868" cy="1281113"/>
          </a:xfrm>
          <a:prstGeom prst="rect">
            <a:avLst/>
          </a:prstGeom>
        </p:spPr>
        <p:txBody>
          <a:bodyPr>
            <a:normAutofit fontScale="90000"/>
          </a:bodyPr>
          <a:lstStyle/>
          <a:p>
            <a:r>
              <a:rPr lang="vi-VN" sz="4000" b="1">
                <a:solidFill>
                  <a:srgbClr val="3C4B8F"/>
                </a:solidFill>
                <a:latin typeface="Arial" panose="020B0604020202020204" pitchFamily="34" charset="0"/>
              </a:rPr>
              <a:t>Chất</a:t>
            </a:r>
            <a:r>
              <a:rPr lang="en-GB" sz="4000" b="1">
                <a:solidFill>
                  <a:srgbClr val="3C4B8F"/>
                </a:solidFill>
                <a:latin typeface="Arial" panose="020B0604020202020204" pitchFamily="34" charset="0"/>
              </a:rPr>
              <a:t> kích thích </a:t>
            </a:r>
            <a:r>
              <a:rPr lang="vi-VN" sz="4000" b="1">
                <a:solidFill>
                  <a:srgbClr val="3C4B8F"/>
                </a:solidFill>
                <a:latin typeface="Arial" panose="020B0604020202020204" pitchFamily="34" charset="0"/>
              </a:rPr>
              <a:t>và nguy cơ lây nhiễm</a:t>
            </a:r>
            <a:r>
              <a:rPr lang="en-GB" sz="4000" b="1">
                <a:solidFill>
                  <a:srgbClr val="3C4B8F"/>
                </a:solidFill>
                <a:latin typeface="Arial" panose="020B0604020202020204" pitchFamily="34" charset="0"/>
              </a:rPr>
              <a:t> HIV</a:t>
            </a:r>
            <a:r>
              <a:rPr lang="vi-VN" sz="4000" b="1">
                <a:solidFill>
                  <a:srgbClr val="3C4B8F"/>
                </a:solidFill>
                <a:latin typeface="Arial" panose="020B0604020202020204" pitchFamily="34" charset="0"/>
              </a:rPr>
              <a:t>/</a:t>
            </a:r>
            <a:r>
              <a:rPr lang="en-GB" sz="4000" b="1">
                <a:solidFill>
                  <a:srgbClr val="3C4B8F"/>
                </a:solidFill>
                <a:latin typeface="Arial" panose="020B0604020202020204" pitchFamily="34" charset="0"/>
              </a:rPr>
              <a:t> HBV/HC</a:t>
            </a:r>
            <a:r>
              <a:rPr lang="vi-VN" sz="4000" b="1">
                <a:solidFill>
                  <a:srgbClr val="3C4B8F"/>
                </a:solidFill>
                <a:latin typeface="Arial" panose="020B0604020202020204" pitchFamily="34" charset="0"/>
              </a:rPr>
              <a:t>V</a:t>
            </a:r>
            <a:endParaRPr lang="fr-FR" sz="4000" b="1" dirty="0">
              <a:solidFill>
                <a:srgbClr val="3C4B8F"/>
              </a:solidFill>
              <a:latin typeface="Arial" panose="020B0604020202020204" pitchFamily="34" charset="0"/>
            </a:endParaRPr>
          </a:p>
        </p:txBody>
      </p:sp>
      <p:sp>
        <p:nvSpPr>
          <p:cNvPr id="3" name="Espace réservé du contenu 2">
            <a:extLst>
              <a:ext uri="{FF2B5EF4-FFF2-40B4-BE49-F238E27FC236}">
                <a16:creationId xmlns="" xmlns:a16="http://schemas.microsoft.com/office/drawing/2014/main" id="{AC082F9F-614C-4A74-9B59-6630E49A5EAE}"/>
              </a:ext>
            </a:extLst>
          </p:cNvPr>
          <p:cNvSpPr>
            <a:spLocks noGrp="1"/>
          </p:cNvSpPr>
          <p:nvPr>
            <p:ph idx="4294967295"/>
          </p:nvPr>
        </p:nvSpPr>
        <p:spPr>
          <a:xfrm>
            <a:off x="381000" y="1825625"/>
            <a:ext cx="8134350" cy="4351338"/>
          </a:xfrm>
          <a:prstGeom prst="rect">
            <a:avLst/>
          </a:prstGeom>
        </p:spPr>
        <p:txBody>
          <a:bodyPr>
            <a:noAutofit/>
          </a:bodyPr>
          <a:lstStyle/>
          <a:p>
            <a:pPr lvl="0"/>
            <a:r>
              <a:rPr lang="vi-VN" sz="2000" dirty="0"/>
              <a:t>Phần lớn những người sử dụng chất kích thích dùng khi có “dịp”, có thể gọi là chơi “giải trí”, và ít hình thành tình trạng lệ thuộc hoặc bất kỳ vấn đề nào liên quan đến sức khỏe.</a:t>
            </a:r>
          </a:p>
          <a:p>
            <a:pPr lvl="0"/>
            <a:r>
              <a:rPr lang="vi-VN" sz="2000" dirty="0" smtClean="0"/>
              <a:t>Hầu </a:t>
            </a:r>
            <a:r>
              <a:rPr lang="vi-VN" sz="2000" dirty="0"/>
              <a:t>hết người sử dụng chất kích thích sử dụng bằng đường hút, hít, đường miệng hoặc hậu môn. Chỉ có một tỷ lệ nhỏ sử dụng đường tiêm chích.</a:t>
            </a:r>
          </a:p>
          <a:p>
            <a:pPr lvl="0"/>
            <a:r>
              <a:rPr lang="vi-VN" sz="2000" dirty="0" smtClean="0"/>
              <a:t>Nguy </a:t>
            </a:r>
            <a:r>
              <a:rPr lang="vi-VN" sz="2000" dirty="0"/>
              <a:t>cơ lây nhiễm HIV/HBV/HCV có mối  liên quan đến việc sử dụng chất kích thích trên một số quần thể đích (ví dụ: MSM, người hành nghề mại dâm, người tiêm chích ma túy và tù nhân).</a:t>
            </a:r>
          </a:p>
          <a:p>
            <a:pPr lvl="0"/>
            <a:r>
              <a:rPr lang="vi-VN" sz="2000" dirty="0" smtClean="0"/>
              <a:t>Nguy </a:t>
            </a:r>
            <a:r>
              <a:rPr lang="vi-VN" sz="2000" dirty="0"/>
              <a:t>cơ ở đây chính là sự gia tăng tỷ lệ quan hệ tình dục không an toàn qua đường hậu môn và âm đạo, và dùng chung ống tẩu, ống hút và dụng cụ tiêm chích.</a:t>
            </a:r>
            <a:endParaRPr lang="en-GB" sz="2000" dirty="0">
              <a:latin typeface="Arial" panose="020B0604020202020204" pitchFamily="34" charset="0"/>
            </a:endParaRPr>
          </a:p>
        </p:txBody>
      </p:sp>
    </p:spTree>
    <p:extLst>
      <p:ext uri="{BB962C8B-B14F-4D97-AF65-F5344CB8AC3E}">
        <p14:creationId xmlns="" xmlns:p14="http://schemas.microsoft.com/office/powerpoint/2010/main" val="27334781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F81346-A4F4-454E-A160-163A98A66B5A}"/>
              </a:ext>
            </a:extLst>
          </p:cNvPr>
          <p:cNvSpPr>
            <a:spLocks noGrp="1"/>
          </p:cNvSpPr>
          <p:nvPr>
            <p:ph type="title" idx="4294967295"/>
          </p:nvPr>
        </p:nvSpPr>
        <p:spPr>
          <a:xfrm>
            <a:off x="0" y="1"/>
            <a:ext cx="7375161" cy="1191846"/>
          </a:xfrm>
          <a:prstGeom prst="rect">
            <a:avLst/>
          </a:prstGeom>
        </p:spPr>
        <p:txBody>
          <a:bodyPr lIns="216000" anchor="ctr" anchorCtr="0">
            <a:normAutofit/>
          </a:bodyPr>
          <a:lstStyle/>
          <a:p>
            <a:r>
              <a:rPr lang="en-US" sz="3600" b="1" dirty="0" err="1">
                <a:latin typeface="Arial" panose="020B0604020202020204" pitchFamily="34" charset="0"/>
              </a:rPr>
              <a:t>Viêm</a:t>
            </a:r>
            <a:r>
              <a:rPr lang="en-US" sz="3600" b="1" dirty="0">
                <a:latin typeface="Arial" panose="020B0604020202020204" pitchFamily="34" charset="0"/>
              </a:rPr>
              <a:t> </a:t>
            </a:r>
            <a:r>
              <a:rPr lang="en-US" sz="3600" b="1" dirty="0" err="1">
                <a:latin typeface="Arial" panose="020B0604020202020204" pitchFamily="34" charset="0"/>
              </a:rPr>
              <a:t>gan</a:t>
            </a:r>
            <a:r>
              <a:rPr lang="en-US" sz="3600" b="1" dirty="0">
                <a:latin typeface="Arial" panose="020B0604020202020204" pitchFamily="34" charset="0"/>
              </a:rPr>
              <a:t> B </a:t>
            </a:r>
            <a:r>
              <a:rPr lang="en-US" sz="3600" b="1" dirty="0" err="1">
                <a:latin typeface="Arial" panose="020B0604020202020204" pitchFamily="34" charset="0"/>
              </a:rPr>
              <a:t>là</a:t>
            </a:r>
            <a:r>
              <a:rPr lang="en-US" sz="3600" b="1" dirty="0">
                <a:latin typeface="Arial" panose="020B0604020202020204" pitchFamily="34" charset="0"/>
              </a:rPr>
              <a:t> </a:t>
            </a:r>
            <a:r>
              <a:rPr lang="en-US" sz="3600" b="1" dirty="0" err="1">
                <a:latin typeface="Arial" panose="020B0604020202020204" pitchFamily="34" charset="0"/>
              </a:rPr>
              <a:t>gì</a:t>
            </a:r>
            <a:r>
              <a:rPr lang="en-US" sz="3600" b="1" dirty="0">
                <a:latin typeface="Arial" panose="020B0604020202020204" pitchFamily="34" charset="0"/>
              </a:rPr>
              <a:t>?</a:t>
            </a:r>
            <a:endParaRPr lang="x-none" sz="3600" b="1" dirty="0">
              <a:latin typeface="Arial" panose="020B0604020202020204" pitchFamily="34" charset="0"/>
            </a:endParaRPr>
          </a:p>
        </p:txBody>
      </p:sp>
      <p:graphicFrame>
        <p:nvGraphicFramePr>
          <p:cNvPr id="5" name="Content Placeholder 2">
            <a:extLst>
              <a:ext uri="{FF2B5EF4-FFF2-40B4-BE49-F238E27FC236}">
                <a16:creationId xmlns="" xmlns:a16="http://schemas.microsoft.com/office/drawing/2014/main" id="{60EA2323-F8F9-4250-9EAA-ECCE4DA89F30}"/>
              </a:ext>
            </a:extLst>
          </p:cNvPr>
          <p:cNvGraphicFramePr>
            <a:graphicFrameLocks noGrp="1"/>
          </p:cNvGraphicFramePr>
          <p:nvPr>
            <p:ph idx="4294967295"/>
            <p:extLst>
              <p:ext uri="{D42A27DB-BD31-4B8C-83A1-F6EECF244321}">
                <p14:modId xmlns="" xmlns:p14="http://schemas.microsoft.com/office/powerpoint/2010/main" val="2843018164"/>
              </p:ext>
            </p:extLst>
          </p:nvPr>
        </p:nvGraphicFramePr>
        <p:xfrm>
          <a:off x="533400" y="1737216"/>
          <a:ext cx="7813430" cy="34443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 xmlns:a16="http://schemas.microsoft.com/office/drawing/2014/main" id="{481EEDFF-C455-4E26-A30B-F5A3299E9E37}"/>
              </a:ext>
            </a:extLst>
          </p:cNvPr>
          <p:cNvSpPr txBox="1"/>
          <p:nvPr/>
        </p:nvSpPr>
        <p:spPr>
          <a:xfrm>
            <a:off x="2590800" y="6019800"/>
            <a:ext cx="4119248" cy="430887"/>
          </a:xfrm>
          <a:prstGeom prst="rect">
            <a:avLst/>
          </a:prstGeom>
          <a:noFill/>
        </p:spPr>
        <p:txBody>
          <a:bodyPr wrap="square" rtlCol="0">
            <a:spAutoFit/>
          </a:bodyPr>
          <a:lstStyle/>
          <a:p>
            <a:r>
              <a:rPr lang="en-GB" sz="1100" dirty="0">
                <a:latin typeface="Arial" panose="020B0604020202020204" pitchFamily="34" charset="0"/>
              </a:rPr>
              <a:t>Source: https://www.who.int/news-room/fact-sheets/detail/hepatitis-b</a:t>
            </a:r>
          </a:p>
        </p:txBody>
      </p:sp>
      <p:sp>
        <p:nvSpPr>
          <p:cNvPr id="7" name="Oval 6"/>
          <p:cNvSpPr/>
          <p:nvPr/>
        </p:nvSpPr>
        <p:spPr>
          <a:xfrm>
            <a:off x="8206154" y="2"/>
            <a:ext cx="937846" cy="1250461"/>
          </a:xfrm>
          <a:prstGeom prst="ellipse">
            <a:avLst/>
          </a:prstGeom>
          <a:solidFill>
            <a:srgbClr val="FFB400"/>
          </a:solidFill>
          <a:ln>
            <a:no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1600" b="1">
                <a:solidFill>
                  <a:schemeClr val="bg1"/>
                </a:solidFill>
                <a:latin typeface="Arial" panose="020B0604020202020204" pitchFamily="34" charset="0"/>
                <a:cs typeface="Arial" panose="020B0604020202020204" pitchFamily="34" charset="0"/>
              </a:rPr>
              <a:t>HỌC PHẦN </a:t>
            </a:r>
            <a:r>
              <a:rPr lang="en-US" sz="1600" b="1" dirty="0">
                <a:solidFill>
                  <a:schemeClr val="bg1"/>
                </a:solidFill>
                <a:latin typeface="Arial" panose="020B0604020202020204" pitchFamily="34" charset="0"/>
                <a:cs typeface="Arial" panose="020B0604020202020204" pitchFamily="34" charset="0"/>
              </a:rPr>
              <a:t>3</a:t>
            </a:r>
          </a:p>
        </p:txBody>
      </p:sp>
    </p:spTree>
    <p:extLst>
      <p:ext uri="{BB962C8B-B14F-4D97-AF65-F5344CB8AC3E}">
        <p14:creationId xmlns="" xmlns:p14="http://schemas.microsoft.com/office/powerpoint/2010/main" val="21892762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 xmlns:a16="http://schemas.microsoft.com/office/drawing/2014/main" id="{60EA2323-F8F9-4250-9EAA-ECCE4DA89F30}"/>
              </a:ext>
            </a:extLst>
          </p:cNvPr>
          <p:cNvGraphicFramePr>
            <a:graphicFrameLocks noGrp="1"/>
          </p:cNvGraphicFramePr>
          <p:nvPr>
            <p:ph idx="4294967295"/>
            <p:extLst>
              <p:ext uri="{D42A27DB-BD31-4B8C-83A1-F6EECF244321}">
                <p14:modId xmlns="" xmlns:p14="http://schemas.microsoft.com/office/powerpoint/2010/main" val="922853046"/>
              </p:ext>
            </p:extLst>
          </p:nvPr>
        </p:nvGraphicFramePr>
        <p:xfrm>
          <a:off x="652682" y="1893724"/>
          <a:ext cx="8262718" cy="38212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 xmlns:a16="http://schemas.microsoft.com/office/drawing/2014/main" id="{319C2661-277E-44D1-87DB-79CEE82A354C}"/>
              </a:ext>
            </a:extLst>
          </p:cNvPr>
          <p:cNvSpPr txBox="1"/>
          <p:nvPr/>
        </p:nvSpPr>
        <p:spPr>
          <a:xfrm>
            <a:off x="2514600" y="6172200"/>
            <a:ext cx="3812984" cy="430887"/>
          </a:xfrm>
          <a:prstGeom prst="rect">
            <a:avLst/>
          </a:prstGeom>
          <a:noFill/>
        </p:spPr>
        <p:txBody>
          <a:bodyPr wrap="square" rtlCol="0">
            <a:spAutoFit/>
          </a:bodyPr>
          <a:lstStyle/>
          <a:p>
            <a:r>
              <a:rPr lang="en-GB" sz="1100" dirty="0">
                <a:latin typeface="Arial" panose="020B0604020202020204" pitchFamily="34" charset="0"/>
              </a:rPr>
              <a:t>Source: https://www.who.int/news-room/fact-sheets/detail/hepatitis-c</a:t>
            </a:r>
          </a:p>
        </p:txBody>
      </p:sp>
      <p:sp>
        <p:nvSpPr>
          <p:cNvPr id="7" name="Oval 6"/>
          <p:cNvSpPr/>
          <p:nvPr/>
        </p:nvSpPr>
        <p:spPr>
          <a:xfrm>
            <a:off x="8206154" y="2"/>
            <a:ext cx="937846" cy="1250461"/>
          </a:xfrm>
          <a:prstGeom prst="ellipse">
            <a:avLst/>
          </a:prstGeom>
          <a:solidFill>
            <a:srgbClr val="FFB400"/>
          </a:solidFill>
          <a:ln>
            <a:no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1600" b="1">
                <a:solidFill>
                  <a:schemeClr val="bg1"/>
                </a:solidFill>
                <a:latin typeface="Arial" panose="020B0604020202020204" pitchFamily="34" charset="0"/>
                <a:cs typeface="Arial" panose="020B0604020202020204" pitchFamily="34" charset="0"/>
              </a:rPr>
              <a:t>HỌC PHẦN </a:t>
            </a:r>
            <a:r>
              <a:rPr lang="en-US" sz="1600" b="1" dirty="0">
                <a:solidFill>
                  <a:schemeClr val="bg1"/>
                </a:solidFill>
                <a:latin typeface="Arial" panose="020B0604020202020204" pitchFamily="34" charset="0"/>
                <a:cs typeface="Arial" panose="020B0604020202020204" pitchFamily="34" charset="0"/>
              </a:rPr>
              <a:t>3</a:t>
            </a:r>
          </a:p>
        </p:txBody>
      </p:sp>
      <p:sp>
        <p:nvSpPr>
          <p:cNvPr id="8" name="Title 1">
            <a:extLst>
              <a:ext uri="{FF2B5EF4-FFF2-40B4-BE49-F238E27FC236}">
                <a16:creationId xmlns="" xmlns:a16="http://schemas.microsoft.com/office/drawing/2014/main" id="{B7F81346-A4F4-454E-A160-163A98A66B5A}"/>
              </a:ext>
            </a:extLst>
          </p:cNvPr>
          <p:cNvSpPr txBox="1">
            <a:spLocks/>
          </p:cNvSpPr>
          <p:nvPr/>
        </p:nvSpPr>
        <p:spPr>
          <a:xfrm>
            <a:off x="0" y="1"/>
            <a:ext cx="7375161" cy="1191846"/>
          </a:xfrm>
          <a:prstGeom prst="rect">
            <a:avLst/>
          </a:prstGeom>
        </p:spPr>
        <p:txBody>
          <a:bodyPr lIns="21600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err="1">
                <a:solidFill>
                  <a:schemeClr val="bg1"/>
                </a:solidFill>
                <a:latin typeface="Arial" panose="020B0604020202020204" pitchFamily="34" charset="0"/>
              </a:rPr>
              <a:t>Viêm</a:t>
            </a:r>
            <a:r>
              <a:rPr lang="en-US" sz="3600" b="1" dirty="0">
                <a:solidFill>
                  <a:schemeClr val="bg1"/>
                </a:solidFill>
                <a:latin typeface="Arial" panose="020B0604020202020204" pitchFamily="34" charset="0"/>
              </a:rPr>
              <a:t> </a:t>
            </a:r>
            <a:r>
              <a:rPr lang="en-US" sz="3600" b="1" dirty="0" err="1">
                <a:solidFill>
                  <a:schemeClr val="bg1"/>
                </a:solidFill>
                <a:latin typeface="Arial" panose="020B0604020202020204" pitchFamily="34" charset="0"/>
              </a:rPr>
              <a:t>gan</a:t>
            </a:r>
            <a:r>
              <a:rPr lang="en-US" sz="3600" b="1" dirty="0">
                <a:solidFill>
                  <a:schemeClr val="bg1"/>
                </a:solidFill>
                <a:latin typeface="Arial" panose="020B0604020202020204" pitchFamily="34" charset="0"/>
              </a:rPr>
              <a:t> C </a:t>
            </a:r>
            <a:r>
              <a:rPr lang="en-US" sz="3600" b="1" dirty="0" err="1">
                <a:solidFill>
                  <a:schemeClr val="bg1"/>
                </a:solidFill>
                <a:latin typeface="Arial" panose="020B0604020202020204" pitchFamily="34" charset="0"/>
              </a:rPr>
              <a:t>là</a:t>
            </a:r>
            <a:r>
              <a:rPr lang="en-US" sz="3600" b="1" dirty="0">
                <a:solidFill>
                  <a:schemeClr val="bg1"/>
                </a:solidFill>
                <a:latin typeface="Arial" panose="020B0604020202020204" pitchFamily="34" charset="0"/>
              </a:rPr>
              <a:t> </a:t>
            </a:r>
            <a:r>
              <a:rPr lang="en-US" sz="3600" b="1" dirty="0" err="1">
                <a:solidFill>
                  <a:schemeClr val="bg1"/>
                </a:solidFill>
                <a:latin typeface="Arial" panose="020B0604020202020204" pitchFamily="34" charset="0"/>
              </a:rPr>
              <a:t>gì</a:t>
            </a:r>
            <a:r>
              <a:rPr lang="en-US" sz="3600" b="1" dirty="0">
                <a:solidFill>
                  <a:schemeClr val="bg1"/>
                </a:solidFill>
                <a:latin typeface="Arial" panose="020B0604020202020204" pitchFamily="34" charset="0"/>
              </a:rPr>
              <a:t>?</a:t>
            </a:r>
            <a:endParaRPr lang="x-none" sz="3600" b="1" dirty="0">
              <a:solidFill>
                <a:schemeClr val="bg1"/>
              </a:solidFill>
              <a:latin typeface="Arial" panose="020B0604020202020204" pitchFamily="34" charset="0"/>
            </a:endParaRPr>
          </a:p>
        </p:txBody>
      </p:sp>
    </p:spTree>
    <p:extLst>
      <p:ext uri="{BB962C8B-B14F-4D97-AF65-F5344CB8AC3E}">
        <p14:creationId xmlns="" xmlns:p14="http://schemas.microsoft.com/office/powerpoint/2010/main" val="6081483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dirty="0" smtClean="0"/>
              <a:t>Vaccine</a:t>
            </a:r>
            <a:endParaRPr lang="en-US" dirty="0"/>
          </a:p>
        </p:txBody>
      </p:sp>
      <p:sp>
        <p:nvSpPr>
          <p:cNvPr id="3" name="Content Placeholder 2"/>
          <p:cNvSpPr>
            <a:spLocks noGrp="1"/>
          </p:cNvSpPr>
          <p:nvPr>
            <p:ph idx="1"/>
          </p:nvPr>
        </p:nvSpPr>
        <p:spPr/>
        <p:txBody>
          <a:bodyPr/>
          <a:lstStyle/>
          <a:p>
            <a:r>
              <a:rPr lang="vi-VN" dirty="0" smtClean="0"/>
              <a:t>Chỉ có vaccine phòng ngừa virus viêm gan B (HBV); chưa có vaccine phòng ngừa HCV và HIV</a:t>
            </a:r>
            <a:endParaRPr lang="en-US" dirty="0"/>
          </a:p>
        </p:txBody>
      </p:sp>
      <p:sp>
        <p:nvSpPr>
          <p:cNvPr id="4" name="Slide Number Placeholder 3"/>
          <p:cNvSpPr>
            <a:spLocks noGrp="1"/>
          </p:cNvSpPr>
          <p:nvPr>
            <p:ph type="sldNum" sz="quarter" idx="12"/>
          </p:nvPr>
        </p:nvSpPr>
        <p:spPr/>
        <p:txBody>
          <a:bodyPr/>
          <a:lstStyle/>
          <a:p>
            <a:pPr>
              <a:defRPr/>
            </a:pPr>
            <a:fld id="{0E079BAB-EB3B-4ACB-BE9B-6656ED4E606F}" type="slidenum">
              <a:rPr lang="en-US" smtClean="0"/>
              <a:pPr>
                <a:defRPr/>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Xét</a:t>
            </a:r>
            <a:r>
              <a:rPr lang="en-US" dirty="0" smtClean="0"/>
              <a:t> </a:t>
            </a:r>
            <a:r>
              <a:rPr lang="en-US" dirty="0" err="1" smtClean="0"/>
              <a:t>nghiệm</a:t>
            </a:r>
            <a:r>
              <a:rPr lang="en-US" dirty="0" smtClean="0"/>
              <a:t> </a:t>
            </a:r>
            <a:r>
              <a:rPr lang="en-US" dirty="0" err="1" smtClean="0"/>
              <a:t>chẩn</a:t>
            </a:r>
            <a:r>
              <a:rPr lang="en-US" dirty="0" smtClean="0"/>
              <a:t> </a:t>
            </a:r>
            <a:r>
              <a:rPr lang="en-US" dirty="0" err="1" smtClean="0"/>
              <a:t>đoán</a:t>
            </a:r>
            <a:endParaRPr lang="en-US" dirty="0"/>
          </a:p>
        </p:txBody>
      </p:sp>
      <p:sp>
        <p:nvSpPr>
          <p:cNvPr id="3" name="Content Placeholder 2"/>
          <p:cNvSpPr>
            <a:spLocks noGrp="1"/>
          </p:cNvSpPr>
          <p:nvPr>
            <p:ph idx="1"/>
          </p:nvPr>
        </p:nvSpPr>
        <p:spPr/>
        <p:txBody>
          <a:bodyPr/>
          <a:lstStyle/>
          <a:p>
            <a:r>
              <a:rPr lang="en-US" sz="2400" dirty="0" smtClean="0"/>
              <a:t>HIV</a:t>
            </a:r>
          </a:p>
          <a:p>
            <a:pPr lvl="1"/>
            <a:r>
              <a:rPr lang="en-US" sz="2000" dirty="0" err="1" smtClean="0"/>
              <a:t>Kháng</a:t>
            </a:r>
            <a:r>
              <a:rPr lang="en-US" sz="2000" dirty="0" smtClean="0"/>
              <a:t> </a:t>
            </a:r>
            <a:r>
              <a:rPr lang="en-US" sz="2000" dirty="0" err="1" smtClean="0"/>
              <a:t>thể</a:t>
            </a:r>
            <a:r>
              <a:rPr lang="en-US" sz="2000" dirty="0" smtClean="0"/>
              <a:t> </a:t>
            </a:r>
            <a:r>
              <a:rPr lang="en-US" sz="2000" dirty="0" err="1" smtClean="0"/>
              <a:t>IgG</a:t>
            </a:r>
            <a:r>
              <a:rPr lang="en-US" sz="2000" dirty="0" smtClean="0"/>
              <a:t> </a:t>
            </a:r>
            <a:r>
              <a:rPr lang="en-US" sz="2000" dirty="0" err="1" smtClean="0"/>
              <a:t>kháng</a:t>
            </a:r>
            <a:r>
              <a:rPr lang="en-US" sz="2000" dirty="0" smtClean="0"/>
              <a:t> HIV</a:t>
            </a:r>
          </a:p>
          <a:p>
            <a:pPr lvl="1"/>
            <a:r>
              <a:rPr lang="en-US" sz="2000" dirty="0" err="1" smtClean="0"/>
              <a:t>Kháng</a:t>
            </a:r>
            <a:r>
              <a:rPr lang="en-US" sz="2000" dirty="0" smtClean="0"/>
              <a:t> </a:t>
            </a:r>
            <a:r>
              <a:rPr lang="en-US" sz="2000" dirty="0" err="1" smtClean="0"/>
              <a:t>thể</a:t>
            </a:r>
            <a:r>
              <a:rPr lang="en-US" sz="2000" dirty="0" smtClean="0"/>
              <a:t> </a:t>
            </a:r>
            <a:r>
              <a:rPr lang="en-US" sz="2000" dirty="0" err="1" smtClean="0"/>
              <a:t>IgG</a:t>
            </a:r>
            <a:r>
              <a:rPr lang="en-US" sz="2000" dirty="0" smtClean="0"/>
              <a:t> </a:t>
            </a:r>
            <a:r>
              <a:rPr lang="en-US" sz="2000" dirty="0" smtClean="0"/>
              <a:t>và </a:t>
            </a:r>
            <a:r>
              <a:rPr lang="en-US" sz="2000" dirty="0" err="1" smtClean="0"/>
              <a:t>IgM</a:t>
            </a:r>
            <a:r>
              <a:rPr lang="en-US" sz="2000" dirty="0" smtClean="0"/>
              <a:t> </a:t>
            </a:r>
            <a:r>
              <a:rPr lang="en-US" sz="2000" dirty="0" err="1" smtClean="0"/>
              <a:t>kháng</a:t>
            </a:r>
            <a:r>
              <a:rPr lang="en-US" sz="2000" dirty="0" smtClean="0"/>
              <a:t> HIV</a:t>
            </a:r>
          </a:p>
          <a:p>
            <a:pPr lvl="1"/>
            <a:r>
              <a:rPr lang="en-US" sz="2000" dirty="0" err="1" smtClean="0"/>
              <a:t>Kháng</a:t>
            </a:r>
            <a:r>
              <a:rPr lang="en-US" sz="2000" dirty="0" smtClean="0"/>
              <a:t> </a:t>
            </a:r>
            <a:r>
              <a:rPr lang="en-US" sz="2000" dirty="0" err="1" smtClean="0"/>
              <a:t>thể</a:t>
            </a:r>
            <a:r>
              <a:rPr lang="en-US" sz="2000" dirty="0" smtClean="0"/>
              <a:t> </a:t>
            </a:r>
            <a:r>
              <a:rPr lang="en-US" sz="2000" dirty="0" err="1" smtClean="0"/>
              <a:t>IgG</a:t>
            </a:r>
            <a:r>
              <a:rPr lang="en-US" sz="2000" dirty="0" smtClean="0"/>
              <a:t> và </a:t>
            </a:r>
            <a:r>
              <a:rPr lang="en-US" sz="2000" dirty="0" err="1" smtClean="0"/>
              <a:t>IgM</a:t>
            </a:r>
            <a:r>
              <a:rPr lang="en-US" sz="2000" dirty="0" smtClean="0"/>
              <a:t> </a:t>
            </a:r>
            <a:r>
              <a:rPr lang="en-US" sz="2000" dirty="0" err="1" smtClean="0"/>
              <a:t>kháng</a:t>
            </a:r>
            <a:r>
              <a:rPr lang="en-US" sz="2000" dirty="0" smtClean="0"/>
              <a:t> </a:t>
            </a:r>
            <a:r>
              <a:rPr lang="en-US" sz="2000" dirty="0" smtClean="0"/>
              <a:t>HIV và </a:t>
            </a:r>
            <a:r>
              <a:rPr lang="en-US" sz="2000" dirty="0" err="1" smtClean="0"/>
              <a:t>kháng</a:t>
            </a:r>
            <a:r>
              <a:rPr lang="en-US" sz="2000" dirty="0" smtClean="0"/>
              <a:t> </a:t>
            </a:r>
            <a:r>
              <a:rPr lang="en-US" sz="2000" dirty="0" err="1" smtClean="0"/>
              <a:t>nguyên</a:t>
            </a:r>
            <a:r>
              <a:rPr lang="en-US" sz="2000" dirty="0" smtClean="0"/>
              <a:t> P24</a:t>
            </a:r>
            <a:r>
              <a:rPr lang="en-US" sz="2000" dirty="0"/>
              <a:t> </a:t>
            </a:r>
            <a:r>
              <a:rPr lang="en-US" sz="2000" dirty="0" smtClean="0"/>
              <a:t>(</a:t>
            </a:r>
            <a:r>
              <a:rPr lang="vi-VN" sz="2000" dirty="0" smtClean="0"/>
              <a:t>thế hệ  4</a:t>
            </a:r>
            <a:r>
              <a:rPr lang="en-US" sz="2000" dirty="0" smtClean="0"/>
              <a:t>)</a:t>
            </a:r>
          </a:p>
          <a:p>
            <a:pPr lvl="1"/>
            <a:r>
              <a:rPr lang="en-US" sz="2000" dirty="0" smtClean="0"/>
              <a:t>RNA</a:t>
            </a:r>
          </a:p>
          <a:p>
            <a:r>
              <a:rPr lang="en-US" sz="2400" dirty="0" smtClean="0"/>
              <a:t>HBV</a:t>
            </a:r>
          </a:p>
          <a:p>
            <a:pPr lvl="1"/>
            <a:r>
              <a:rPr lang="en-US" sz="2000" dirty="0" err="1" smtClean="0"/>
              <a:t>Kháng</a:t>
            </a:r>
            <a:r>
              <a:rPr lang="en-US" sz="2000" dirty="0" smtClean="0"/>
              <a:t> </a:t>
            </a:r>
            <a:r>
              <a:rPr lang="en-US" sz="2000" dirty="0" err="1" smtClean="0"/>
              <a:t>nguyên</a:t>
            </a:r>
            <a:r>
              <a:rPr lang="en-US" sz="2000" dirty="0" smtClean="0"/>
              <a:t> </a:t>
            </a:r>
            <a:r>
              <a:rPr lang="en-US" sz="2000" dirty="0" err="1" smtClean="0"/>
              <a:t>bề</a:t>
            </a:r>
            <a:r>
              <a:rPr lang="en-US" sz="2000" dirty="0" smtClean="0"/>
              <a:t> </a:t>
            </a:r>
            <a:r>
              <a:rPr lang="en-US" sz="2000" dirty="0" err="1" smtClean="0"/>
              <a:t>mặt</a:t>
            </a:r>
            <a:r>
              <a:rPr lang="en-US" sz="2000" dirty="0" smtClean="0"/>
              <a:t> virus </a:t>
            </a:r>
            <a:r>
              <a:rPr lang="en-US" sz="2000" dirty="0" err="1" smtClean="0"/>
              <a:t>viêm</a:t>
            </a:r>
            <a:r>
              <a:rPr lang="en-US" sz="2000" dirty="0" smtClean="0"/>
              <a:t> </a:t>
            </a:r>
            <a:r>
              <a:rPr lang="en-US" sz="2000" dirty="0" err="1" smtClean="0"/>
              <a:t>gan</a:t>
            </a:r>
            <a:r>
              <a:rPr lang="en-US" sz="2000" dirty="0" smtClean="0"/>
              <a:t> B (</a:t>
            </a:r>
            <a:r>
              <a:rPr lang="en-US" sz="2000" dirty="0" err="1" smtClean="0"/>
              <a:t>HBsAg</a:t>
            </a:r>
            <a:r>
              <a:rPr lang="en-US" sz="2000" dirty="0" smtClean="0"/>
              <a:t>)</a:t>
            </a:r>
          </a:p>
          <a:p>
            <a:pPr lvl="1"/>
            <a:r>
              <a:rPr lang="en-US" sz="2000" dirty="0" err="1" smtClean="0"/>
              <a:t>Có</a:t>
            </a:r>
            <a:r>
              <a:rPr lang="en-US" sz="2000" dirty="0" smtClean="0"/>
              <a:t> </a:t>
            </a:r>
            <a:r>
              <a:rPr lang="en-US" sz="2000" dirty="0" err="1" smtClean="0"/>
              <a:t>kháng</a:t>
            </a:r>
            <a:r>
              <a:rPr lang="en-US" sz="2000" dirty="0" smtClean="0"/>
              <a:t> </a:t>
            </a:r>
            <a:r>
              <a:rPr lang="en-US" sz="2000" dirty="0" err="1" smtClean="0"/>
              <a:t>thể</a:t>
            </a:r>
            <a:r>
              <a:rPr lang="en-US" sz="2000" dirty="0" smtClean="0"/>
              <a:t> </a:t>
            </a:r>
            <a:r>
              <a:rPr lang="en-US" sz="2000" dirty="0" err="1" smtClean="0"/>
              <a:t>kháng</a:t>
            </a:r>
            <a:r>
              <a:rPr lang="en-US" sz="2000" dirty="0" smtClean="0"/>
              <a:t> HBs </a:t>
            </a:r>
            <a:r>
              <a:rPr lang="en-US" sz="2000" dirty="0" err="1" smtClean="0"/>
              <a:t>có</a:t>
            </a:r>
            <a:r>
              <a:rPr lang="en-US" sz="2000" dirty="0" smtClean="0"/>
              <a:t> </a:t>
            </a:r>
            <a:r>
              <a:rPr lang="en-US" sz="2000" dirty="0" err="1" smtClean="0"/>
              <a:t>nghĩa</a:t>
            </a:r>
            <a:r>
              <a:rPr lang="en-US" sz="2000" dirty="0" smtClean="0"/>
              <a:t> </a:t>
            </a:r>
            <a:r>
              <a:rPr lang="en-US" sz="2000" dirty="0" err="1" smtClean="0"/>
              <a:t>là</a:t>
            </a:r>
            <a:r>
              <a:rPr lang="en-US" sz="2000" dirty="0" smtClean="0"/>
              <a:t> </a:t>
            </a:r>
            <a:r>
              <a:rPr lang="en-US" sz="2000" dirty="0" err="1" smtClean="0"/>
              <a:t>có</a:t>
            </a:r>
            <a:r>
              <a:rPr lang="en-US" sz="2000" dirty="0" smtClean="0"/>
              <a:t> </a:t>
            </a:r>
            <a:r>
              <a:rPr lang="en-US" sz="2000" dirty="0" err="1" smtClean="0"/>
              <a:t>miễn</a:t>
            </a:r>
            <a:r>
              <a:rPr lang="en-US" sz="2000" dirty="0" smtClean="0"/>
              <a:t> </a:t>
            </a:r>
            <a:r>
              <a:rPr lang="en-US" sz="2000" dirty="0" err="1" smtClean="0"/>
              <a:t>dịch</a:t>
            </a:r>
            <a:r>
              <a:rPr lang="vi-VN" sz="2000" dirty="0" smtClean="0"/>
              <a:t> do tiêm ngừa hay tự nhiên</a:t>
            </a:r>
            <a:endParaRPr lang="en-US" sz="2000" dirty="0" smtClean="0"/>
          </a:p>
          <a:p>
            <a:r>
              <a:rPr lang="vi-VN" sz="2400" dirty="0" smtClean="0"/>
              <a:t>HCV</a:t>
            </a:r>
          </a:p>
          <a:p>
            <a:pPr lvl="1"/>
            <a:r>
              <a:rPr lang="vi-VN" sz="2000" dirty="0" smtClean="0"/>
              <a:t>Kháng thể kháng</a:t>
            </a:r>
            <a:r>
              <a:rPr lang="en-US" sz="2000" dirty="0" smtClean="0"/>
              <a:t> </a:t>
            </a:r>
            <a:r>
              <a:rPr lang="vi-VN" sz="2000" dirty="0" smtClean="0"/>
              <a:t>HCV (anti-HCV)</a:t>
            </a:r>
            <a:endParaRPr lang="en-US" sz="2000" dirty="0" smtClean="0"/>
          </a:p>
        </p:txBody>
      </p:sp>
      <p:sp>
        <p:nvSpPr>
          <p:cNvPr id="4" name="Slide Number Placeholder 3"/>
          <p:cNvSpPr>
            <a:spLocks noGrp="1"/>
          </p:cNvSpPr>
          <p:nvPr>
            <p:ph type="sldNum" sz="quarter" idx="12"/>
          </p:nvPr>
        </p:nvSpPr>
        <p:spPr/>
        <p:txBody>
          <a:bodyPr/>
          <a:lstStyle/>
          <a:p>
            <a:pPr>
              <a:defRPr/>
            </a:pPr>
            <a:fld id="{0E079BAB-EB3B-4ACB-BE9B-6656ED4E606F}" type="slidenum">
              <a:rPr lang="en-US" smtClean="0"/>
              <a:pPr>
                <a:defRPr/>
              </a:pPr>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dirty="0" smtClean="0"/>
              <a:t>Triệu chứng nhiễm</a:t>
            </a:r>
            <a:endParaRPr lang="en-US" dirty="0"/>
          </a:p>
        </p:txBody>
      </p:sp>
      <p:sp>
        <p:nvSpPr>
          <p:cNvPr id="3" name="Content Placeholder 2"/>
          <p:cNvSpPr>
            <a:spLocks noGrp="1"/>
          </p:cNvSpPr>
          <p:nvPr>
            <p:ph idx="1"/>
          </p:nvPr>
        </p:nvSpPr>
        <p:spPr/>
        <p:txBody>
          <a:bodyPr/>
          <a:lstStyle/>
          <a:p>
            <a:r>
              <a:rPr lang="vi-VN" dirty="0" smtClean="0"/>
              <a:t>HIV</a:t>
            </a:r>
          </a:p>
          <a:p>
            <a:pPr lvl="1"/>
            <a:r>
              <a:rPr lang="vi-VN" dirty="0" smtClean="0"/>
              <a:t>80% có triệu chứng giống như cúm và các triệu chứng như sốt, </a:t>
            </a:r>
            <a:r>
              <a:rPr lang="en-US" dirty="0" err="1" smtClean="0"/>
              <a:t>mệt</a:t>
            </a:r>
            <a:r>
              <a:rPr lang="en-US" dirty="0" smtClean="0"/>
              <a:t>/</a:t>
            </a:r>
            <a:r>
              <a:rPr lang="vi-VN" dirty="0" smtClean="0"/>
              <a:t>nhức đầu, </a:t>
            </a:r>
            <a:r>
              <a:rPr lang="en-US" dirty="0" err="1" smtClean="0"/>
              <a:t>sưng</a:t>
            </a:r>
            <a:r>
              <a:rPr lang="en-US" dirty="0" smtClean="0"/>
              <a:t> </a:t>
            </a:r>
            <a:r>
              <a:rPr lang="en-US" dirty="0" err="1" smtClean="0"/>
              <a:t>hạch</a:t>
            </a:r>
            <a:r>
              <a:rPr lang="en-US" dirty="0" smtClean="0"/>
              <a:t> </a:t>
            </a:r>
            <a:r>
              <a:rPr lang="en-US" dirty="0" smtClean="0"/>
              <a:t>– </a:t>
            </a:r>
            <a:r>
              <a:rPr lang="en-US" dirty="0" err="1" smtClean="0"/>
              <a:t>đau</a:t>
            </a:r>
            <a:r>
              <a:rPr lang="en-US" dirty="0" smtClean="0"/>
              <a:t> </a:t>
            </a:r>
            <a:r>
              <a:rPr lang="en-US" dirty="0" err="1" smtClean="0"/>
              <a:t>cơ</a:t>
            </a:r>
            <a:r>
              <a:rPr lang="en-US" dirty="0" smtClean="0"/>
              <a:t> </a:t>
            </a:r>
            <a:r>
              <a:rPr lang="en-US" dirty="0" err="1" smtClean="0"/>
              <a:t>khớp</a:t>
            </a:r>
            <a:r>
              <a:rPr lang="en-US" dirty="0" smtClean="0"/>
              <a:t>; </a:t>
            </a:r>
            <a:r>
              <a:rPr lang="vi-VN" dirty="0" smtClean="0"/>
              <a:t>phát ban</a:t>
            </a:r>
            <a:r>
              <a:rPr lang="en-US" dirty="0" smtClean="0"/>
              <a:t>; </a:t>
            </a:r>
            <a:r>
              <a:rPr lang="en-US" dirty="0" err="1" smtClean="0"/>
              <a:t>buồn</a:t>
            </a:r>
            <a:r>
              <a:rPr lang="en-US" dirty="0" smtClean="0"/>
              <a:t> </a:t>
            </a:r>
            <a:r>
              <a:rPr lang="en-US" dirty="0" err="1" smtClean="0"/>
              <a:t>nôn</a:t>
            </a:r>
            <a:r>
              <a:rPr lang="en-US" dirty="0" smtClean="0"/>
              <a:t> – </a:t>
            </a:r>
            <a:r>
              <a:rPr lang="en-US" dirty="0" err="1" smtClean="0"/>
              <a:t>tiêu</a:t>
            </a:r>
            <a:r>
              <a:rPr lang="en-US" dirty="0" smtClean="0"/>
              <a:t> </a:t>
            </a:r>
            <a:r>
              <a:rPr lang="en-US" dirty="0" err="1" smtClean="0"/>
              <a:t>chảy</a:t>
            </a:r>
            <a:r>
              <a:rPr lang="en-US" dirty="0" smtClean="0"/>
              <a:t>; </a:t>
            </a:r>
            <a:r>
              <a:rPr lang="en-US" dirty="0" err="1" smtClean="0"/>
              <a:t>đau</a:t>
            </a:r>
            <a:r>
              <a:rPr lang="en-US" dirty="0" smtClean="0"/>
              <a:t> </a:t>
            </a:r>
            <a:r>
              <a:rPr lang="en-US" dirty="0" err="1" smtClean="0"/>
              <a:t>họng</a:t>
            </a:r>
            <a:r>
              <a:rPr lang="en-US" dirty="0" smtClean="0"/>
              <a:t>; </a:t>
            </a:r>
            <a:r>
              <a:rPr lang="en-US" dirty="0" err="1" smtClean="0"/>
              <a:t>ra</a:t>
            </a:r>
            <a:r>
              <a:rPr lang="en-US" dirty="0" smtClean="0"/>
              <a:t> </a:t>
            </a:r>
            <a:r>
              <a:rPr lang="en-US" dirty="0" err="1" smtClean="0"/>
              <a:t>mồ</a:t>
            </a:r>
            <a:r>
              <a:rPr lang="en-US" dirty="0" smtClean="0"/>
              <a:t> </a:t>
            </a:r>
            <a:r>
              <a:rPr lang="en-US" dirty="0" err="1" smtClean="0"/>
              <a:t>hôi</a:t>
            </a:r>
            <a:r>
              <a:rPr lang="en-US" dirty="0" smtClean="0"/>
              <a:t> </a:t>
            </a:r>
            <a:r>
              <a:rPr lang="en-US" dirty="0" err="1" smtClean="0"/>
              <a:t>đêm</a:t>
            </a:r>
            <a:endParaRPr lang="vi-VN" dirty="0" smtClean="0"/>
          </a:p>
          <a:p>
            <a:pPr lvl="1"/>
            <a:r>
              <a:rPr lang="vi-VN" dirty="0" smtClean="0"/>
              <a:t>Kéo dài 1 đến 2 tuần</a:t>
            </a:r>
          </a:p>
          <a:p>
            <a:r>
              <a:rPr lang="en-US" dirty="0" smtClean="0"/>
              <a:t>HCV</a:t>
            </a:r>
          </a:p>
          <a:p>
            <a:pPr lvl="1"/>
            <a:r>
              <a:rPr lang="en-US" dirty="0" smtClean="0"/>
              <a:t>20% </a:t>
            </a:r>
            <a:r>
              <a:rPr lang="en-US" dirty="0" err="1" smtClean="0"/>
              <a:t>có</a:t>
            </a:r>
            <a:r>
              <a:rPr lang="en-US" dirty="0" smtClean="0"/>
              <a:t> </a:t>
            </a:r>
            <a:r>
              <a:rPr lang="en-US" dirty="0" err="1" smtClean="0"/>
              <a:t>triệu</a:t>
            </a:r>
            <a:r>
              <a:rPr lang="en-US" dirty="0" smtClean="0"/>
              <a:t> </a:t>
            </a:r>
            <a:r>
              <a:rPr lang="en-US" dirty="0" err="1" smtClean="0"/>
              <a:t>chứng</a:t>
            </a:r>
            <a:r>
              <a:rPr lang="en-US" dirty="0" smtClean="0"/>
              <a:t> </a:t>
            </a:r>
            <a:r>
              <a:rPr lang="en-US" dirty="0" err="1" smtClean="0"/>
              <a:t>giống</a:t>
            </a:r>
            <a:r>
              <a:rPr lang="en-US" dirty="0" smtClean="0"/>
              <a:t> </a:t>
            </a:r>
            <a:r>
              <a:rPr lang="en-US" dirty="0" err="1" smtClean="0"/>
              <a:t>cúm</a:t>
            </a:r>
            <a:r>
              <a:rPr lang="en-US" dirty="0" smtClean="0"/>
              <a:t> và </a:t>
            </a:r>
            <a:r>
              <a:rPr lang="en-US" dirty="0" err="1" smtClean="0"/>
              <a:t>vàng</a:t>
            </a:r>
            <a:r>
              <a:rPr lang="en-US" dirty="0" smtClean="0"/>
              <a:t> </a:t>
            </a:r>
            <a:r>
              <a:rPr lang="en-US" dirty="0" err="1" smtClean="0"/>
              <a:t>da</a:t>
            </a:r>
            <a:r>
              <a:rPr lang="en-US" dirty="0" smtClean="0"/>
              <a:t>; </a:t>
            </a:r>
            <a:r>
              <a:rPr lang="en-US" dirty="0" err="1" smtClean="0"/>
              <a:t>nước</a:t>
            </a:r>
            <a:r>
              <a:rPr lang="en-US" dirty="0" smtClean="0"/>
              <a:t> </a:t>
            </a:r>
            <a:r>
              <a:rPr lang="en-US" dirty="0" err="1" smtClean="0"/>
              <a:t>tiểu</a:t>
            </a:r>
            <a:r>
              <a:rPr lang="en-US" dirty="0" smtClean="0"/>
              <a:t> </a:t>
            </a:r>
            <a:r>
              <a:rPr lang="en-US" dirty="0" err="1" smtClean="0"/>
              <a:t>sậm</a:t>
            </a:r>
            <a:endParaRPr lang="en-US" dirty="0" smtClean="0"/>
          </a:p>
          <a:p>
            <a:r>
              <a:rPr lang="en-US" dirty="0" smtClean="0"/>
              <a:t>HBV</a:t>
            </a:r>
          </a:p>
          <a:p>
            <a:pPr lvl="1"/>
            <a:r>
              <a:rPr lang="en-US" dirty="0" err="1" smtClean="0"/>
              <a:t>Sốt</a:t>
            </a:r>
            <a:r>
              <a:rPr lang="en-US" dirty="0" smtClean="0"/>
              <a:t>, </a:t>
            </a:r>
            <a:r>
              <a:rPr lang="en-US" dirty="0" err="1" smtClean="0"/>
              <a:t>đau</a:t>
            </a:r>
            <a:r>
              <a:rPr lang="en-US" dirty="0" smtClean="0"/>
              <a:t> </a:t>
            </a:r>
            <a:r>
              <a:rPr lang="en-US" dirty="0" err="1" smtClean="0"/>
              <a:t>bụng</a:t>
            </a:r>
            <a:r>
              <a:rPr lang="en-US" dirty="0" smtClean="0"/>
              <a:t>, </a:t>
            </a:r>
            <a:r>
              <a:rPr lang="en-US" dirty="0" err="1" smtClean="0"/>
              <a:t>nước</a:t>
            </a:r>
            <a:r>
              <a:rPr lang="en-US" dirty="0" smtClean="0"/>
              <a:t> </a:t>
            </a:r>
            <a:r>
              <a:rPr lang="en-US" dirty="0" err="1" smtClean="0"/>
              <a:t>tiểu</a:t>
            </a:r>
            <a:r>
              <a:rPr lang="en-US" dirty="0" smtClean="0"/>
              <a:t> </a:t>
            </a:r>
            <a:r>
              <a:rPr lang="en-US" dirty="0" err="1" smtClean="0"/>
              <a:t>sậm</a:t>
            </a:r>
            <a:r>
              <a:rPr lang="en-US" dirty="0" smtClean="0"/>
              <a:t> </a:t>
            </a:r>
            <a:r>
              <a:rPr lang="en-US" dirty="0" err="1" smtClean="0"/>
              <a:t>màu</a:t>
            </a:r>
            <a:r>
              <a:rPr lang="en-US" dirty="0" smtClean="0"/>
              <a:t>, </a:t>
            </a:r>
            <a:r>
              <a:rPr lang="en-US" dirty="0" err="1" smtClean="0"/>
              <a:t>vàng</a:t>
            </a:r>
            <a:r>
              <a:rPr lang="en-US" dirty="0" smtClean="0"/>
              <a:t> </a:t>
            </a:r>
            <a:r>
              <a:rPr lang="en-US" dirty="0" err="1" smtClean="0"/>
              <a:t>da</a:t>
            </a:r>
            <a:r>
              <a:rPr lang="en-US" dirty="0" smtClean="0"/>
              <a:t>, </a:t>
            </a:r>
            <a:r>
              <a:rPr lang="en-US" dirty="0" err="1" smtClean="0"/>
              <a:t>buồn</a:t>
            </a:r>
            <a:r>
              <a:rPr lang="en-US" dirty="0" smtClean="0"/>
              <a:t> </a:t>
            </a:r>
            <a:r>
              <a:rPr lang="en-US" dirty="0" err="1" smtClean="0"/>
              <a:t>nôn</a:t>
            </a:r>
            <a:r>
              <a:rPr lang="en-US" dirty="0" smtClean="0"/>
              <a:t>, </a:t>
            </a:r>
            <a:r>
              <a:rPr lang="en-US" dirty="0" err="1" smtClean="0"/>
              <a:t>nôn</a:t>
            </a:r>
            <a:r>
              <a:rPr lang="en-US" dirty="0" smtClean="0"/>
              <a:t> </a:t>
            </a:r>
            <a:r>
              <a:rPr lang="en-US" dirty="0" err="1" smtClean="0"/>
              <a:t>ói</a:t>
            </a:r>
            <a:endParaRPr lang="en-US" dirty="0" smtClean="0"/>
          </a:p>
          <a:p>
            <a:pPr lvl="1"/>
            <a:endParaRPr lang="en-US" dirty="0" smtClean="0"/>
          </a:p>
          <a:p>
            <a:pPr lvl="1"/>
            <a:endParaRPr lang="en-US" dirty="0"/>
          </a:p>
        </p:txBody>
      </p:sp>
      <p:sp>
        <p:nvSpPr>
          <p:cNvPr id="4" name="Slide Number Placeholder 3"/>
          <p:cNvSpPr>
            <a:spLocks noGrp="1"/>
          </p:cNvSpPr>
          <p:nvPr>
            <p:ph type="sldNum" sz="quarter" idx="12"/>
          </p:nvPr>
        </p:nvSpPr>
        <p:spPr/>
        <p:txBody>
          <a:bodyPr/>
          <a:lstStyle/>
          <a:p>
            <a:pPr>
              <a:defRPr/>
            </a:pPr>
            <a:fld id="{0E079BAB-EB3B-4ACB-BE9B-6656ED4E606F}" type="slidenum">
              <a:rPr lang="en-US" smtClean="0"/>
              <a:pPr>
                <a:defRPr/>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28BFD64-1DD7-41D3-AAB1-014B73543E2A}"/>
              </a:ext>
            </a:extLst>
          </p:cNvPr>
          <p:cNvSpPr>
            <a:spLocks noGrp="1"/>
          </p:cNvSpPr>
          <p:nvPr>
            <p:ph type="title" idx="4294967295"/>
          </p:nvPr>
        </p:nvSpPr>
        <p:spPr>
          <a:xfrm>
            <a:off x="0" y="1"/>
            <a:ext cx="8259581" cy="1325563"/>
          </a:xfrm>
          <a:prstGeom prst="rect">
            <a:avLst/>
          </a:prstGeom>
        </p:spPr>
        <p:txBody>
          <a:bodyPr lIns="216000" anchor="ctr" anchorCtr="0">
            <a:normAutofit fontScale="90000"/>
          </a:bodyPr>
          <a:lstStyle/>
          <a:p>
            <a:r>
              <a:rPr lang="en-US" sz="3600" b="1" dirty="0" err="1">
                <a:latin typeface="Arial" panose="020B0604020202020204" pitchFamily="34" charset="0"/>
              </a:rPr>
              <a:t>Các</a:t>
            </a:r>
            <a:r>
              <a:rPr lang="en-US" sz="3600" b="1" dirty="0">
                <a:latin typeface="Arial" panose="020B0604020202020204" pitchFamily="34" charset="0"/>
              </a:rPr>
              <a:t> </a:t>
            </a:r>
            <a:r>
              <a:rPr lang="en-US" sz="3600" b="1" dirty="0" err="1">
                <a:latin typeface="Arial" panose="020B0604020202020204" pitchFamily="34" charset="0"/>
              </a:rPr>
              <a:t>bệnh</a:t>
            </a:r>
            <a:r>
              <a:rPr lang="en-US" sz="3600" b="1" dirty="0">
                <a:latin typeface="Arial" panose="020B0604020202020204" pitchFamily="34" charset="0"/>
              </a:rPr>
              <a:t> </a:t>
            </a:r>
            <a:r>
              <a:rPr lang="en-US" sz="3600" b="1" dirty="0" err="1">
                <a:latin typeface="Arial" panose="020B0604020202020204" pitchFamily="34" charset="0"/>
              </a:rPr>
              <a:t>truyền</a:t>
            </a:r>
            <a:r>
              <a:rPr lang="en-US" sz="3600" b="1" dirty="0">
                <a:latin typeface="Arial" panose="020B0604020202020204" pitchFamily="34" charset="0"/>
              </a:rPr>
              <a:t> </a:t>
            </a:r>
            <a:r>
              <a:rPr lang="en-US" sz="3600" b="1" dirty="0" err="1">
                <a:latin typeface="Arial" panose="020B0604020202020204" pitchFamily="34" charset="0"/>
              </a:rPr>
              <a:t>nhiễm</a:t>
            </a:r>
            <a:r>
              <a:rPr lang="en-US" sz="3600" b="1" dirty="0">
                <a:latin typeface="Arial" panose="020B0604020202020204" pitchFamily="34" charset="0"/>
              </a:rPr>
              <a:t> </a:t>
            </a:r>
            <a:r>
              <a:rPr lang="en-US" sz="3600" b="1" dirty="0" err="1">
                <a:latin typeface="Arial" panose="020B0604020202020204" pitchFamily="34" charset="0"/>
              </a:rPr>
              <a:t>khác</a:t>
            </a:r>
            <a:r>
              <a:rPr lang="en-US" sz="3600" b="1" dirty="0">
                <a:latin typeface="Arial" panose="020B0604020202020204" pitchFamily="34" charset="0"/>
              </a:rPr>
              <a:t>: </a:t>
            </a:r>
            <a:br>
              <a:rPr lang="en-US" sz="3600" b="1" dirty="0">
                <a:latin typeface="Arial" panose="020B0604020202020204" pitchFamily="34" charset="0"/>
              </a:rPr>
            </a:br>
            <a:r>
              <a:rPr lang="en-US" sz="3600" b="1" dirty="0" err="1">
                <a:latin typeface="Arial" panose="020B0604020202020204" pitchFamily="34" charset="0"/>
              </a:rPr>
              <a:t>Nhóm</a:t>
            </a:r>
            <a:r>
              <a:rPr lang="en-US" sz="3600" b="1" dirty="0">
                <a:latin typeface="Arial" panose="020B0604020202020204" pitchFamily="34" charset="0"/>
              </a:rPr>
              <a:t> </a:t>
            </a:r>
            <a:r>
              <a:rPr lang="en-US" sz="3600" b="1" dirty="0" err="1">
                <a:latin typeface="Arial" panose="020B0604020202020204" pitchFamily="34" charset="0"/>
              </a:rPr>
              <a:t>Bệnh</a:t>
            </a:r>
            <a:r>
              <a:rPr lang="en-US" sz="3600" b="1" dirty="0">
                <a:latin typeface="Arial" panose="020B0604020202020204" pitchFamily="34" charset="0"/>
              </a:rPr>
              <a:t> </a:t>
            </a:r>
            <a:r>
              <a:rPr lang="en-US" sz="3600" b="1" dirty="0" err="1">
                <a:latin typeface="Arial" panose="020B0604020202020204" pitchFamily="34" charset="0"/>
              </a:rPr>
              <a:t>lây</a:t>
            </a:r>
            <a:r>
              <a:rPr lang="en-US" sz="3600" b="1" dirty="0">
                <a:latin typeface="Arial" panose="020B0604020202020204" pitchFamily="34" charset="0"/>
              </a:rPr>
              <a:t> </a:t>
            </a:r>
            <a:r>
              <a:rPr lang="en-US" sz="3600" b="1" dirty="0" err="1">
                <a:latin typeface="Arial" panose="020B0604020202020204" pitchFamily="34" charset="0"/>
              </a:rPr>
              <a:t>truyền</a:t>
            </a:r>
            <a:r>
              <a:rPr lang="en-US" sz="3600" b="1" dirty="0">
                <a:latin typeface="Arial" panose="020B0604020202020204" pitchFamily="34" charset="0"/>
              </a:rPr>
              <a:t> qua đ</a:t>
            </a:r>
            <a:r>
              <a:rPr lang="vi-VN" sz="3600" b="1" dirty="0">
                <a:latin typeface="Arial" panose="020B0604020202020204" pitchFamily="34" charset="0"/>
              </a:rPr>
              <a:t>ư</a:t>
            </a:r>
            <a:r>
              <a:rPr lang="en-US" sz="3600" b="1" dirty="0" err="1">
                <a:latin typeface="Arial" panose="020B0604020202020204" pitchFamily="34" charset="0"/>
              </a:rPr>
              <a:t>ờng</a:t>
            </a:r>
            <a:r>
              <a:rPr lang="en-US" sz="3600" b="1" dirty="0">
                <a:latin typeface="Arial" panose="020B0604020202020204" pitchFamily="34" charset="0"/>
              </a:rPr>
              <a:t> </a:t>
            </a:r>
            <a:r>
              <a:rPr lang="en-US" sz="3600" b="1" dirty="0" err="1">
                <a:latin typeface="Arial" panose="020B0604020202020204" pitchFamily="34" charset="0"/>
              </a:rPr>
              <a:t>tình</a:t>
            </a:r>
            <a:r>
              <a:rPr lang="en-US" sz="3600" b="1" dirty="0">
                <a:latin typeface="Arial" panose="020B0604020202020204" pitchFamily="34" charset="0"/>
              </a:rPr>
              <a:t> </a:t>
            </a:r>
            <a:r>
              <a:rPr lang="en-US" sz="3600" b="1" dirty="0" err="1">
                <a:latin typeface="Arial" panose="020B0604020202020204" pitchFamily="34" charset="0"/>
              </a:rPr>
              <a:t>dục</a:t>
            </a:r>
            <a:r>
              <a:rPr lang="en-US" sz="3600" b="1" dirty="0">
                <a:latin typeface="Arial" panose="020B0604020202020204" pitchFamily="34" charset="0"/>
              </a:rPr>
              <a:t> (STIs)</a:t>
            </a:r>
            <a:endParaRPr lang="x-none" sz="3600" b="1" dirty="0">
              <a:latin typeface="Arial" panose="020B0604020202020204" pitchFamily="34" charset="0"/>
            </a:endParaRPr>
          </a:p>
        </p:txBody>
      </p:sp>
      <p:sp>
        <p:nvSpPr>
          <p:cNvPr id="3" name="Content Placeholder 2">
            <a:extLst>
              <a:ext uri="{FF2B5EF4-FFF2-40B4-BE49-F238E27FC236}">
                <a16:creationId xmlns="" xmlns:a16="http://schemas.microsoft.com/office/drawing/2014/main" id="{777AA977-4113-49CC-B75E-0AB9600B6EEC}"/>
              </a:ext>
            </a:extLst>
          </p:cNvPr>
          <p:cNvSpPr>
            <a:spLocks noGrp="1"/>
          </p:cNvSpPr>
          <p:nvPr>
            <p:ph idx="4294967295"/>
          </p:nvPr>
        </p:nvSpPr>
        <p:spPr>
          <a:xfrm>
            <a:off x="0" y="1992667"/>
            <a:ext cx="8190179" cy="3777521"/>
          </a:xfrm>
          <a:prstGeom prst="rect">
            <a:avLst/>
          </a:prstGeom>
        </p:spPr>
        <p:txBody>
          <a:bodyPr lIns="0">
            <a:normAutofit fontScale="92500" lnSpcReduction="20000"/>
          </a:bodyPr>
          <a:lstStyle/>
          <a:p>
            <a:pPr lvl="1">
              <a:spcBef>
                <a:spcPts val="1700"/>
              </a:spcBef>
              <a:buFont typeface="Courier New"/>
              <a:buChar char="o"/>
            </a:pPr>
            <a:r>
              <a:rPr lang="vi-VN" sz="2000"/>
              <a:t>STI lây lan chủ yếu qua quan hệ tình dục, bao gồm quan hệ tình dục qua âm đạo, hậu môn và miệng.</a:t>
            </a:r>
          </a:p>
          <a:p>
            <a:pPr lvl="1">
              <a:spcBef>
                <a:spcPts val="1700"/>
              </a:spcBef>
              <a:buFont typeface="Courier New"/>
              <a:buChar char="o"/>
            </a:pPr>
            <a:r>
              <a:rPr lang="vi-VN" sz="2000"/>
              <a:t>Một số bệnh STI cũng có thể lây qua các con đường phi tình dục như qua máu hoặc các sản phẩm chiết xuất từ máu.</a:t>
            </a:r>
          </a:p>
          <a:p>
            <a:pPr lvl="1">
              <a:spcBef>
                <a:spcPts val="1700"/>
              </a:spcBef>
              <a:buFont typeface="Courier New"/>
              <a:buChar char="o"/>
            </a:pPr>
            <a:r>
              <a:rPr lang="vi-VN" sz="2000"/>
              <a:t>Nhiều bệnh STI - như chlamydia, lậu, viêm gan B, HIV và giang mai - cũng có thể truyền từ mẹ sang con trong khi mang thai và sinh nở.</a:t>
            </a:r>
          </a:p>
          <a:p>
            <a:pPr lvl="1">
              <a:spcBef>
                <a:spcPts val="1700"/>
              </a:spcBef>
              <a:buFont typeface="Courier New"/>
              <a:buChar char="o"/>
            </a:pPr>
            <a:r>
              <a:rPr lang="vi-VN" sz="2000"/>
              <a:t>STI có thể tạo điều kiện làm lây truyền HIV qua đường tình dục</a:t>
            </a:r>
          </a:p>
          <a:p>
            <a:pPr lvl="1">
              <a:spcBef>
                <a:spcPts val="1700"/>
              </a:spcBef>
              <a:buFont typeface="Courier New"/>
              <a:buChar char="o"/>
            </a:pPr>
            <a:r>
              <a:rPr lang="vi-VN" sz="2000"/>
              <a:t>Khi được sử dụng liên tục và đúng cách, bao cao su là một trong những phương pháp bảo vệ chống lại STI hiệu quả nhất, bao gồm cả HIV.</a:t>
            </a:r>
            <a:endParaRPr lang="en-US" sz="2000">
              <a:latin typeface="Arial" panose="020B0604020202020204" pitchFamily="34" charset="0"/>
            </a:endParaRPr>
          </a:p>
          <a:p>
            <a:pPr>
              <a:spcBef>
                <a:spcPts val="1700"/>
              </a:spcBef>
              <a:buFont typeface="Courier New"/>
              <a:buChar char="o"/>
            </a:pPr>
            <a:endParaRPr lang="x-none" sz="2000" dirty="0">
              <a:solidFill>
                <a:srgbClr val="000000"/>
              </a:solidFill>
              <a:latin typeface="Arial" panose="020B0604020202020204" pitchFamily="34" charset="0"/>
            </a:endParaRPr>
          </a:p>
        </p:txBody>
      </p:sp>
      <p:sp>
        <p:nvSpPr>
          <p:cNvPr id="5" name="TextBox 4">
            <a:extLst>
              <a:ext uri="{FF2B5EF4-FFF2-40B4-BE49-F238E27FC236}">
                <a16:creationId xmlns="" xmlns:a16="http://schemas.microsoft.com/office/drawing/2014/main" id="{45DFD9C4-435A-4555-A045-8AC4421AE6BF}"/>
              </a:ext>
            </a:extLst>
          </p:cNvPr>
          <p:cNvSpPr txBox="1"/>
          <p:nvPr/>
        </p:nvSpPr>
        <p:spPr>
          <a:xfrm>
            <a:off x="3487616" y="5377776"/>
            <a:ext cx="4629394" cy="430887"/>
          </a:xfrm>
          <a:prstGeom prst="rect">
            <a:avLst/>
          </a:prstGeom>
          <a:noFill/>
        </p:spPr>
        <p:txBody>
          <a:bodyPr wrap="square" rtlCol="0">
            <a:spAutoFit/>
          </a:bodyPr>
          <a:lstStyle/>
          <a:p>
            <a:r>
              <a:rPr lang="en-GB" sz="1100" dirty="0">
                <a:latin typeface="Arial" panose="020B0604020202020204" pitchFamily="34" charset="0"/>
              </a:rPr>
              <a:t>Source: www.who.int/news-room/fact-sheets/detail/sexually-transmitted-infections-(stis)</a:t>
            </a:r>
          </a:p>
        </p:txBody>
      </p:sp>
      <p:sp>
        <p:nvSpPr>
          <p:cNvPr id="6" name="Oval 5"/>
          <p:cNvSpPr/>
          <p:nvPr/>
        </p:nvSpPr>
        <p:spPr>
          <a:xfrm>
            <a:off x="8206154" y="2"/>
            <a:ext cx="937846" cy="1250461"/>
          </a:xfrm>
          <a:prstGeom prst="ellipse">
            <a:avLst/>
          </a:prstGeom>
          <a:solidFill>
            <a:srgbClr val="FFB400"/>
          </a:solidFill>
          <a:ln>
            <a:no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1600" b="1">
                <a:solidFill>
                  <a:schemeClr val="bg1"/>
                </a:solidFill>
                <a:latin typeface="Arial" panose="020B0604020202020204" pitchFamily="34" charset="0"/>
                <a:cs typeface="Arial" panose="020B0604020202020204" pitchFamily="34" charset="0"/>
              </a:rPr>
              <a:t>HỌC PHẦN </a:t>
            </a:r>
            <a:r>
              <a:rPr lang="en-US" sz="1600" b="1" dirty="0">
                <a:solidFill>
                  <a:schemeClr val="bg1"/>
                </a:solidFill>
                <a:latin typeface="Arial" panose="020B0604020202020204" pitchFamily="34" charset="0"/>
                <a:cs typeface="Arial" panose="020B0604020202020204" pitchFamily="34" charset="0"/>
              </a:rPr>
              <a:t>3</a:t>
            </a:r>
          </a:p>
        </p:txBody>
      </p:sp>
    </p:spTree>
    <p:extLst>
      <p:ext uri="{BB962C8B-B14F-4D97-AF65-F5344CB8AC3E}">
        <p14:creationId xmlns="" xmlns:p14="http://schemas.microsoft.com/office/powerpoint/2010/main" val="31569218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777AA977-4113-49CC-B75E-0AB9600B6EEC}"/>
              </a:ext>
            </a:extLst>
          </p:cNvPr>
          <p:cNvSpPr>
            <a:spLocks noGrp="1"/>
          </p:cNvSpPr>
          <p:nvPr>
            <p:ph idx="4294967295"/>
          </p:nvPr>
        </p:nvSpPr>
        <p:spPr>
          <a:xfrm>
            <a:off x="195689" y="1859774"/>
            <a:ext cx="7375161" cy="3448480"/>
          </a:xfrm>
          <a:prstGeom prst="rect">
            <a:avLst/>
          </a:prstGeom>
        </p:spPr>
        <p:txBody>
          <a:bodyPr>
            <a:normAutofit fontScale="92500" lnSpcReduction="10000"/>
          </a:bodyPr>
          <a:lstStyle/>
          <a:p>
            <a:r>
              <a:rPr lang="vi-VN" sz="2000"/>
              <a:t>Lao (TB) gây ra do vi khuẩn (Mycobacterium tuberculosis), thường gây ảnh hưởng lên phổi.</a:t>
            </a:r>
          </a:p>
          <a:p>
            <a:r>
              <a:rPr lang="vi-VN" sz="2000"/>
              <a:t>Bệnh lao có thể chữa được và có thể phòng ngừa được.</a:t>
            </a:r>
          </a:p>
          <a:p>
            <a:r>
              <a:rPr lang="vi-VN" sz="2000"/>
              <a:t>Lao lây truyền qua các hạt trong không khí, ví dụ: ho, hắt hơi hoặc la hét, hôn.</a:t>
            </a:r>
          </a:p>
          <a:p>
            <a:r>
              <a:rPr lang="vi-VN" sz="2000"/>
              <a:t>Dễ lây truyền trong các nhà tù hoặc cơ sở khép kín khác.</a:t>
            </a:r>
          </a:p>
          <a:p>
            <a:r>
              <a:rPr lang="vi-VN" sz="2000"/>
              <a:t>Nói chung, lao ảnh hưởng đến phổi, nhưng cũng có thể ảnh hưởng đến các bộ phận khác trong cơ thể.</a:t>
            </a:r>
          </a:p>
          <a:p>
            <a:r>
              <a:rPr lang="vi-VN" sz="2000"/>
              <a:t>Các triệu chứng kinh điển của bệnh lao phổi bao gồm ho kéo dài, đờm có máu, sốt, đổ mồ hôi về đêm và sụt cân.</a:t>
            </a:r>
            <a:endParaRPr lang="en-US" sz="2000">
              <a:latin typeface="Arial" panose="020B0604020202020204" pitchFamily="34" charset="0"/>
            </a:endParaRPr>
          </a:p>
        </p:txBody>
      </p:sp>
      <p:sp>
        <p:nvSpPr>
          <p:cNvPr id="5" name="TextBox 4">
            <a:extLst>
              <a:ext uri="{FF2B5EF4-FFF2-40B4-BE49-F238E27FC236}">
                <a16:creationId xmlns="" xmlns:a16="http://schemas.microsoft.com/office/drawing/2014/main" id="{39F420D7-7AB7-4E05-9492-42EAFBF9E92D}"/>
              </a:ext>
            </a:extLst>
          </p:cNvPr>
          <p:cNvSpPr txBox="1"/>
          <p:nvPr/>
        </p:nvSpPr>
        <p:spPr>
          <a:xfrm>
            <a:off x="4359520" y="5444006"/>
            <a:ext cx="3767556" cy="430887"/>
          </a:xfrm>
          <a:prstGeom prst="rect">
            <a:avLst/>
          </a:prstGeom>
          <a:noFill/>
        </p:spPr>
        <p:txBody>
          <a:bodyPr wrap="square" rtlCol="0">
            <a:spAutoFit/>
          </a:bodyPr>
          <a:lstStyle/>
          <a:p>
            <a:r>
              <a:rPr lang="en-GB" sz="1100" dirty="0">
                <a:latin typeface="Arial" panose="020B0604020202020204" pitchFamily="34" charset="0"/>
              </a:rPr>
              <a:t>Source: https://www.who.int/news-room/fact-sheets/detail/tuberculosis</a:t>
            </a:r>
          </a:p>
        </p:txBody>
      </p:sp>
      <p:sp>
        <p:nvSpPr>
          <p:cNvPr id="6" name="Oval 5"/>
          <p:cNvSpPr/>
          <p:nvPr/>
        </p:nvSpPr>
        <p:spPr>
          <a:xfrm>
            <a:off x="8206154" y="2"/>
            <a:ext cx="937846" cy="1250461"/>
          </a:xfrm>
          <a:prstGeom prst="ellipse">
            <a:avLst/>
          </a:prstGeom>
          <a:solidFill>
            <a:srgbClr val="FFB400"/>
          </a:solidFill>
          <a:ln>
            <a:no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1600" b="1">
                <a:solidFill>
                  <a:schemeClr val="bg1"/>
                </a:solidFill>
                <a:latin typeface="Arial" panose="020B0604020202020204" pitchFamily="34" charset="0"/>
                <a:cs typeface="Arial" panose="020B0604020202020204" pitchFamily="34" charset="0"/>
              </a:rPr>
              <a:t>HỌC PHẦN </a:t>
            </a:r>
            <a:r>
              <a:rPr lang="en-US" sz="1600" b="1" dirty="0">
                <a:solidFill>
                  <a:schemeClr val="bg1"/>
                </a:solidFill>
                <a:latin typeface="Arial" panose="020B0604020202020204" pitchFamily="34" charset="0"/>
                <a:cs typeface="Arial" panose="020B0604020202020204" pitchFamily="34" charset="0"/>
              </a:rPr>
              <a:t>3</a:t>
            </a:r>
          </a:p>
        </p:txBody>
      </p:sp>
      <p:sp>
        <p:nvSpPr>
          <p:cNvPr id="7" name="Title 1">
            <a:extLst>
              <a:ext uri="{FF2B5EF4-FFF2-40B4-BE49-F238E27FC236}">
                <a16:creationId xmlns="" xmlns:a16="http://schemas.microsoft.com/office/drawing/2014/main" id="{B28BFD64-1DD7-41D3-AAB1-014B73543E2A}"/>
              </a:ext>
            </a:extLst>
          </p:cNvPr>
          <p:cNvSpPr txBox="1">
            <a:spLocks/>
          </p:cNvSpPr>
          <p:nvPr/>
        </p:nvSpPr>
        <p:spPr>
          <a:xfrm>
            <a:off x="0" y="1"/>
            <a:ext cx="8259581" cy="1325563"/>
          </a:xfrm>
          <a:prstGeom prst="rect">
            <a:avLst/>
          </a:prstGeom>
        </p:spPr>
        <p:txBody>
          <a:bodyPr lIns="21600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err="1">
                <a:solidFill>
                  <a:schemeClr val="bg1"/>
                </a:solidFill>
                <a:latin typeface="Arial" panose="020B0604020202020204" pitchFamily="34" charset="0"/>
              </a:rPr>
              <a:t>Các</a:t>
            </a:r>
            <a:r>
              <a:rPr lang="en-US" sz="3600" b="1" dirty="0">
                <a:solidFill>
                  <a:schemeClr val="bg1"/>
                </a:solidFill>
                <a:latin typeface="Arial" panose="020B0604020202020204" pitchFamily="34" charset="0"/>
              </a:rPr>
              <a:t> </a:t>
            </a:r>
            <a:r>
              <a:rPr lang="en-US" sz="3600" b="1" dirty="0" err="1">
                <a:solidFill>
                  <a:schemeClr val="bg1"/>
                </a:solidFill>
                <a:latin typeface="Arial" panose="020B0604020202020204" pitchFamily="34" charset="0"/>
              </a:rPr>
              <a:t>bệnh</a:t>
            </a:r>
            <a:r>
              <a:rPr lang="en-US" sz="3600" b="1" dirty="0">
                <a:solidFill>
                  <a:schemeClr val="bg1"/>
                </a:solidFill>
                <a:latin typeface="Arial" panose="020B0604020202020204" pitchFamily="34" charset="0"/>
              </a:rPr>
              <a:t> </a:t>
            </a:r>
            <a:r>
              <a:rPr lang="en-US" sz="3600" b="1" dirty="0" err="1">
                <a:solidFill>
                  <a:schemeClr val="bg1"/>
                </a:solidFill>
                <a:latin typeface="Arial" panose="020B0604020202020204" pitchFamily="34" charset="0"/>
              </a:rPr>
              <a:t>truyền</a:t>
            </a:r>
            <a:r>
              <a:rPr lang="en-US" sz="3600" b="1" dirty="0">
                <a:solidFill>
                  <a:schemeClr val="bg1"/>
                </a:solidFill>
                <a:latin typeface="Arial" panose="020B0604020202020204" pitchFamily="34" charset="0"/>
              </a:rPr>
              <a:t> </a:t>
            </a:r>
            <a:r>
              <a:rPr lang="en-US" sz="3600" b="1" dirty="0" err="1">
                <a:solidFill>
                  <a:schemeClr val="bg1"/>
                </a:solidFill>
                <a:latin typeface="Arial" panose="020B0604020202020204" pitchFamily="34" charset="0"/>
              </a:rPr>
              <a:t>nhiễm</a:t>
            </a:r>
            <a:r>
              <a:rPr lang="en-US" sz="3600" b="1" dirty="0">
                <a:solidFill>
                  <a:schemeClr val="bg1"/>
                </a:solidFill>
                <a:latin typeface="Arial" panose="020B0604020202020204" pitchFamily="34" charset="0"/>
              </a:rPr>
              <a:t> </a:t>
            </a:r>
            <a:r>
              <a:rPr lang="en-US" sz="3600" b="1" dirty="0" err="1">
                <a:solidFill>
                  <a:schemeClr val="bg1"/>
                </a:solidFill>
                <a:latin typeface="Arial" panose="020B0604020202020204" pitchFamily="34" charset="0"/>
              </a:rPr>
              <a:t>khác</a:t>
            </a:r>
            <a:r>
              <a:rPr lang="en-US" sz="3600" b="1" dirty="0">
                <a:solidFill>
                  <a:schemeClr val="bg1"/>
                </a:solidFill>
                <a:latin typeface="Arial" panose="020B0604020202020204" pitchFamily="34" charset="0"/>
              </a:rPr>
              <a:t>: Lao (TB)</a:t>
            </a:r>
            <a:endParaRPr lang="x-none" sz="3600" b="1" dirty="0">
              <a:solidFill>
                <a:schemeClr val="bg1"/>
              </a:solidFill>
              <a:latin typeface="Arial" panose="020B0604020202020204" pitchFamily="34" charset="0"/>
            </a:endParaRPr>
          </a:p>
        </p:txBody>
      </p:sp>
    </p:spTree>
    <p:extLst>
      <p:ext uri="{BB962C8B-B14F-4D97-AF65-F5344CB8AC3E}">
        <p14:creationId xmlns="" xmlns:p14="http://schemas.microsoft.com/office/powerpoint/2010/main" val="1213631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E0587BAE-69BD-4B00-9630-EEC1155C2456}"/>
              </a:ext>
            </a:extLst>
          </p:cNvPr>
          <p:cNvSpPr>
            <a:spLocks noGrp="1"/>
          </p:cNvSpPr>
          <p:nvPr>
            <p:ph type="title" idx="4294967295"/>
          </p:nvPr>
        </p:nvSpPr>
        <p:spPr>
          <a:xfrm>
            <a:off x="1355481" y="1981200"/>
            <a:ext cx="7788519" cy="895106"/>
          </a:xfrm>
          <a:prstGeom prst="rect">
            <a:avLst/>
          </a:prstGeom>
        </p:spPr>
        <p:txBody>
          <a:bodyPr>
            <a:normAutofit/>
          </a:bodyPr>
          <a:lstStyle/>
          <a:p>
            <a:r>
              <a:rPr lang="en-GB" sz="3600" b="1" dirty="0">
                <a:solidFill>
                  <a:srgbClr val="FFB400"/>
                </a:solidFill>
                <a:latin typeface="Arial" panose="020B0604020202020204" pitchFamily="34" charset="0"/>
              </a:rPr>
              <a:t>Hoạt </a:t>
            </a:r>
            <a:r>
              <a:rPr lang="en-GB" sz="3600" b="1" dirty="0" err="1">
                <a:solidFill>
                  <a:srgbClr val="FFB400"/>
                </a:solidFill>
                <a:latin typeface="Arial" panose="020B0604020202020204" pitchFamily="34" charset="0"/>
              </a:rPr>
              <a:t>động</a:t>
            </a:r>
            <a:endParaRPr lang="fr-FR" sz="3600" b="1" dirty="0">
              <a:solidFill>
                <a:srgbClr val="FFB400"/>
              </a:solidFill>
              <a:latin typeface="Arial" panose="020B0604020202020204" pitchFamily="34" charset="0"/>
            </a:endParaRPr>
          </a:p>
        </p:txBody>
      </p:sp>
      <p:sp>
        <p:nvSpPr>
          <p:cNvPr id="4" name="Rectangle 3">
            <a:extLst>
              <a:ext uri="{FF2B5EF4-FFF2-40B4-BE49-F238E27FC236}">
                <a16:creationId xmlns="" xmlns:a16="http://schemas.microsoft.com/office/drawing/2014/main" id="{CB723923-7F9D-469A-BEA5-D6A35DAD445B}"/>
              </a:ext>
            </a:extLst>
          </p:cNvPr>
          <p:cNvSpPr/>
          <p:nvPr/>
        </p:nvSpPr>
        <p:spPr>
          <a:xfrm>
            <a:off x="2286000" y="3200400"/>
            <a:ext cx="5360848" cy="2961132"/>
          </a:xfrm>
          <a:prstGeom prst="rect">
            <a:avLst/>
          </a:prstGeom>
        </p:spPr>
        <p:txBody>
          <a:bodyPr wrap="square">
            <a:spAutoFit/>
          </a:bodyPr>
          <a:lstStyle/>
          <a:p>
            <a:pPr marL="285750" marR="0" lvl="0" indent="-285750" defTabSz="914400" rtl="0" eaLnBrk="1" fontAlgn="base" latinLnBrk="0" hangingPunct="1">
              <a:lnSpc>
                <a:spcPct val="107000"/>
              </a:lnSpc>
              <a:spcBef>
                <a:spcPts val="0"/>
              </a:spcBef>
              <a:spcAft>
                <a:spcPts val="800"/>
              </a:spcAft>
              <a:buClrTx/>
              <a:buSzTx/>
              <a:buFont typeface="Arial" panose="020B0604020202020204" pitchFamily="34" charset="0"/>
              <a:buChar char="•"/>
              <a:tabLst/>
              <a:defRPr/>
            </a:pPr>
            <a:r>
              <a:rPr lang="en-GB" dirty="0" err="1">
                <a:latin typeface="Arial" panose="020B0604020202020204" pitchFamily="34" charset="0"/>
                <a:ea typeface="Times New Roman" panose="02020603050405020304" pitchFamily="18" charset="0"/>
                <a:cs typeface="Arial" panose="020B0604020202020204" pitchFamily="34" charset="0"/>
              </a:rPr>
              <a:t>Yêu</a:t>
            </a:r>
            <a:r>
              <a:rPr lang="en-GB" dirty="0">
                <a:latin typeface="Arial" panose="020B0604020202020204" pitchFamily="34" charset="0"/>
                <a:ea typeface="Times New Roman" panose="02020603050405020304" pitchFamily="18" charset="0"/>
                <a:cs typeface="Arial" panose="020B0604020202020204" pitchFamily="34" charset="0"/>
              </a:rPr>
              <a:t> </a:t>
            </a:r>
            <a:r>
              <a:rPr lang="en-GB" dirty="0" err="1">
                <a:latin typeface="Arial" panose="020B0604020202020204" pitchFamily="34" charset="0"/>
                <a:ea typeface="Times New Roman" panose="02020603050405020304" pitchFamily="18" charset="0"/>
                <a:cs typeface="Arial" panose="020B0604020202020204" pitchFamily="34" charset="0"/>
              </a:rPr>
              <a:t>cầu</a:t>
            </a:r>
            <a:r>
              <a:rPr lang="en-GB" dirty="0">
                <a:latin typeface="Arial" panose="020B0604020202020204" pitchFamily="34" charset="0"/>
                <a:ea typeface="Times New Roman" panose="02020603050405020304" pitchFamily="18" charset="0"/>
                <a:cs typeface="Arial" panose="020B0604020202020204" pitchFamily="34" charset="0"/>
              </a:rPr>
              <a:t> </a:t>
            </a:r>
            <a:r>
              <a:rPr lang="en-GB" dirty="0" err="1">
                <a:latin typeface="Arial" panose="020B0604020202020204" pitchFamily="34" charset="0"/>
                <a:ea typeface="Times New Roman" panose="02020603050405020304" pitchFamily="18" charset="0"/>
                <a:cs typeface="Arial" panose="020B0604020202020204" pitchFamily="34" charset="0"/>
              </a:rPr>
              <a:t>tham</a:t>
            </a:r>
            <a:r>
              <a:rPr lang="en-GB" dirty="0">
                <a:latin typeface="Arial" panose="020B0604020202020204" pitchFamily="34" charset="0"/>
                <a:ea typeface="Times New Roman" panose="02020603050405020304" pitchFamily="18" charset="0"/>
                <a:cs typeface="Arial" panose="020B0604020202020204" pitchFamily="34" charset="0"/>
              </a:rPr>
              <a:t> d</a:t>
            </a:r>
            <a:r>
              <a:rPr lang="en-US" dirty="0">
                <a:latin typeface="Arial" panose="020B0604020202020204" pitchFamily="34" charset="0"/>
                <a:ea typeface="Times New Roman" panose="02020603050405020304" pitchFamily="18" charset="0"/>
                <a:cs typeface="Arial" panose="020B0604020202020204" pitchFamily="34" charset="0"/>
              </a:rPr>
              <a:t>ự </a:t>
            </a:r>
            <a:r>
              <a:rPr lang="en-US" dirty="0" err="1">
                <a:latin typeface="Arial" panose="020B0604020202020204" pitchFamily="34" charset="0"/>
                <a:ea typeface="Times New Roman" panose="02020603050405020304" pitchFamily="18" charset="0"/>
                <a:cs typeface="Arial" panose="020B0604020202020204" pitchFamily="34" charset="0"/>
              </a:rPr>
              <a:t>viên</a:t>
            </a:r>
            <a:r>
              <a:rPr lang="en-US" dirty="0">
                <a:latin typeface="Arial" panose="020B0604020202020204" pitchFamily="34" charset="0"/>
                <a:ea typeface="Times New Roman" panose="02020603050405020304" pitchFamily="18" charset="0"/>
                <a:cs typeface="Arial" panose="020B0604020202020204" pitchFamily="34" charset="0"/>
              </a:rPr>
              <a:t> </a:t>
            </a:r>
            <a:r>
              <a:rPr lang="en-US" dirty="0" err="1">
                <a:latin typeface="Arial" panose="020B0604020202020204" pitchFamily="34" charset="0"/>
                <a:ea typeface="Times New Roman" panose="02020603050405020304" pitchFamily="18" charset="0"/>
                <a:cs typeface="Arial" panose="020B0604020202020204" pitchFamily="34" charset="0"/>
              </a:rPr>
              <a:t>viết</a:t>
            </a:r>
            <a:r>
              <a:rPr lang="en-US" dirty="0">
                <a:latin typeface="Arial" panose="020B0604020202020204" pitchFamily="34" charset="0"/>
                <a:ea typeface="Times New Roman" panose="02020603050405020304" pitchFamily="18" charset="0"/>
                <a:cs typeface="Arial" panose="020B0604020202020204" pitchFamily="34" charset="0"/>
              </a:rPr>
              <a:t> </a:t>
            </a:r>
            <a:r>
              <a:rPr lang="en-US" dirty="0" err="1">
                <a:latin typeface="Arial" panose="020B0604020202020204" pitchFamily="34" charset="0"/>
                <a:ea typeface="Times New Roman" panose="02020603050405020304" pitchFamily="18" charset="0"/>
                <a:cs typeface="Arial" panose="020B0604020202020204" pitchFamily="34" charset="0"/>
              </a:rPr>
              <a:t>ra</a:t>
            </a:r>
            <a:r>
              <a:rPr lang="en-US" dirty="0">
                <a:latin typeface="Arial" panose="020B0604020202020204" pitchFamily="34" charset="0"/>
                <a:ea typeface="Times New Roman" panose="02020603050405020304" pitchFamily="18" charset="0"/>
                <a:cs typeface="Arial" panose="020B0604020202020204" pitchFamily="34" charset="0"/>
              </a:rPr>
              <a:t> </a:t>
            </a:r>
            <a:r>
              <a:rPr lang="en-US" dirty="0" err="1">
                <a:latin typeface="Arial" panose="020B0604020202020204" pitchFamily="34" charset="0"/>
                <a:ea typeface="Times New Roman" panose="02020603050405020304" pitchFamily="18" charset="0"/>
                <a:cs typeface="Arial" panose="020B0604020202020204" pitchFamily="34" charset="0"/>
              </a:rPr>
              <a:t>các</a:t>
            </a:r>
            <a:r>
              <a:rPr lang="en-US" dirty="0">
                <a:latin typeface="Arial" panose="020B0604020202020204" pitchFamily="34" charset="0"/>
                <a:ea typeface="Times New Roman" panose="02020603050405020304" pitchFamily="18" charset="0"/>
                <a:cs typeface="Arial" panose="020B0604020202020204" pitchFamily="34" charset="0"/>
              </a:rPr>
              <a:t> </a:t>
            </a:r>
            <a:r>
              <a:rPr lang="en-US" dirty="0" err="1">
                <a:latin typeface="Arial" panose="020B0604020202020204" pitchFamily="34" charset="0"/>
                <a:ea typeface="Times New Roman" panose="02020603050405020304" pitchFamily="18" charset="0"/>
                <a:cs typeface="Arial" panose="020B0604020202020204" pitchFamily="34" charset="0"/>
              </a:rPr>
              <a:t>yếu</a:t>
            </a:r>
            <a:r>
              <a:rPr lang="en-US" dirty="0">
                <a:latin typeface="Arial" panose="020B0604020202020204" pitchFamily="34" charset="0"/>
                <a:ea typeface="Times New Roman" panose="02020603050405020304" pitchFamily="18" charset="0"/>
                <a:cs typeface="Arial" panose="020B0604020202020204" pitchFamily="34" charset="0"/>
              </a:rPr>
              <a:t> </a:t>
            </a:r>
            <a:r>
              <a:rPr lang="en-US" dirty="0" err="1">
                <a:latin typeface="Arial" panose="020B0604020202020204" pitchFamily="34" charset="0"/>
                <a:ea typeface="Times New Roman" panose="02020603050405020304" pitchFamily="18" charset="0"/>
                <a:cs typeface="Arial" panose="020B0604020202020204" pitchFamily="34" charset="0"/>
              </a:rPr>
              <a:t>tố</a:t>
            </a:r>
            <a:r>
              <a:rPr lang="en-US" dirty="0">
                <a:latin typeface="Arial" panose="020B0604020202020204" pitchFamily="34" charset="0"/>
                <a:ea typeface="Times New Roman" panose="02020603050405020304" pitchFamily="18" charset="0"/>
                <a:cs typeface="Arial" panose="020B0604020202020204" pitchFamily="34" charset="0"/>
              </a:rPr>
              <a:t> </a:t>
            </a:r>
            <a:r>
              <a:rPr lang="en-US" dirty="0" err="1">
                <a:latin typeface="Arial" panose="020B0604020202020204" pitchFamily="34" charset="0"/>
                <a:ea typeface="Times New Roman" panose="02020603050405020304" pitchFamily="18" charset="0"/>
                <a:cs typeface="Arial" panose="020B0604020202020204" pitchFamily="34" charset="0"/>
              </a:rPr>
              <a:t>nguy</a:t>
            </a:r>
            <a:r>
              <a:rPr lang="en-US" dirty="0">
                <a:latin typeface="Arial" panose="020B0604020202020204" pitchFamily="34" charset="0"/>
                <a:ea typeface="Times New Roman" panose="02020603050405020304" pitchFamily="18" charset="0"/>
                <a:cs typeface="Arial" panose="020B0604020202020204" pitchFamily="34" charset="0"/>
              </a:rPr>
              <a:t> c</a:t>
            </a:r>
            <a:r>
              <a:rPr lang="vi-VN" dirty="0">
                <a:latin typeface="Arial" panose="020B0604020202020204" pitchFamily="34" charset="0"/>
                <a:ea typeface="Times New Roman" panose="02020603050405020304" pitchFamily="18" charset="0"/>
                <a:cs typeface="Arial" panose="020B0604020202020204" pitchFamily="34" charset="0"/>
              </a:rPr>
              <a:t>ơ</a:t>
            </a:r>
            <a:r>
              <a:rPr lang="en-US" dirty="0">
                <a:latin typeface="Arial" panose="020B0604020202020204" pitchFamily="34" charset="0"/>
                <a:ea typeface="Times New Roman" panose="02020603050405020304" pitchFamily="18" charset="0"/>
                <a:cs typeface="Arial" panose="020B0604020202020204" pitchFamily="34" charset="0"/>
              </a:rPr>
              <a:t> </a:t>
            </a:r>
            <a:r>
              <a:rPr lang="en-US" dirty="0" err="1">
                <a:latin typeface="Arial" panose="020B0604020202020204" pitchFamily="34" charset="0"/>
                <a:ea typeface="Times New Roman" panose="02020603050405020304" pitchFamily="18" charset="0"/>
                <a:cs typeface="Arial" panose="020B0604020202020204" pitchFamily="34" charset="0"/>
              </a:rPr>
              <a:t>mắc</a:t>
            </a:r>
            <a:r>
              <a:rPr lang="en-US" dirty="0">
                <a:latin typeface="Arial" panose="020B0604020202020204" pitchFamily="34" charset="0"/>
                <a:ea typeface="Times New Roman" panose="02020603050405020304" pitchFamily="18" charset="0"/>
                <a:cs typeface="Arial" panose="020B0604020202020204" pitchFamily="34" charset="0"/>
              </a:rPr>
              <a:t> </a:t>
            </a:r>
            <a:r>
              <a:rPr lang="en-US" dirty="0" err="1">
                <a:latin typeface="Arial" panose="020B0604020202020204" pitchFamily="34" charset="0"/>
                <a:ea typeface="Times New Roman" panose="02020603050405020304" pitchFamily="18" charset="0"/>
                <a:cs typeface="Arial" panose="020B0604020202020204" pitchFamily="34" charset="0"/>
              </a:rPr>
              <a:t>các</a:t>
            </a:r>
            <a:r>
              <a:rPr lang="en-US" dirty="0">
                <a:latin typeface="Arial" panose="020B0604020202020204" pitchFamily="34" charset="0"/>
                <a:ea typeface="Times New Roman" panose="02020603050405020304" pitchFamily="18" charset="0"/>
                <a:cs typeface="Arial" panose="020B0604020202020204" pitchFamily="34" charset="0"/>
              </a:rPr>
              <a:t> </a:t>
            </a:r>
            <a:r>
              <a:rPr lang="en-US" dirty="0" err="1">
                <a:latin typeface="Arial" panose="020B0604020202020204" pitchFamily="34" charset="0"/>
                <a:ea typeface="Times New Roman" panose="02020603050405020304" pitchFamily="18" charset="0"/>
                <a:cs typeface="Arial" panose="020B0604020202020204" pitchFamily="34" charset="0"/>
              </a:rPr>
              <a:t>bệnh</a:t>
            </a:r>
            <a:r>
              <a:rPr lang="en-US" dirty="0">
                <a:latin typeface="Arial" panose="020B0604020202020204" pitchFamily="34" charset="0"/>
                <a:ea typeface="Times New Roman" panose="02020603050405020304" pitchFamily="18" charset="0"/>
                <a:cs typeface="Arial" panose="020B0604020202020204" pitchFamily="34" charset="0"/>
              </a:rPr>
              <a:t> </a:t>
            </a:r>
            <a:r>
              <a:rPr lang="en-US" dirty="0" err="1">
                <a:latin typeface="Arial" panose="020B0604020202020204" pitchFamily="34" charset="0"/>
                <a:ea typeface="Times New Roman" panose="02020603050405020304" pitchFamily="18" charset="0"/>
                <a:cs typeface="Arial" panose="020B0604020202020204" pitchFamily="34" charset="0"/>
              </a:rPr>
              <a:t>truyền</a:t>
            </a:r>
            <a:r>
              <a:rPr lang="en-US" dirty="0">
                <a:latin typeface="Arial" panose="020B0604020202020204" pitchFamily="34" charset="0"/>
                <a:ea typeface="Times New Roman" panose="02020603050405020304" pitchFamily="18" charset="0"/>
                <a:cs typeface="Arial" panose="020B0604020202020204" pitchFamily="34" charset="0"/>
              </a:rPr>
              <a:t> </a:t>
            </a:r>
            <a:r>
              <a:rPr lang="en-US" dirty="0" err="1">
                <a:latin typeface="Arial" panose="020B0604020202020204" pitchFamily="34" charset="0"/>
                <a:ea typeface="Times New Roman" panose="02020603050405020304" pitchFamily="18" charset="0"/>
                <a:cs typeface="Arial" panose="020B0604020202020204" pitchFamily="34" charset="0"/>
              </a:rPr>
              <a:t>nhiễm</a:t>
            </a:r>
            <a:r>
              <a:rPr lang="en-US" dirty="0">
                <a:latin typeface="Arial" panose="020B0604020202020204" pitchFamily="34" charset="0"/>
                <a:ea typeface="Times New Roman" panose="02020603050405020304" pitchFamily="18" charset="0"/>
                <a:cs typeface="Arial" panose="020B0604020202020204" pitchFamily="34" charset="0"/>
              </a:rPr>
              <a:t> </a:t>
            </a:r>
            <a:r>
              <a:rPr lang="en-US" dirty="0" err="1">
                <a:latin typeface="Arial" panose="020B0604020202020204" pitchFamily="34" charset="0"/>
                <a:ea typeface="Times New Roman" panose="02020603050405020304" pitchFamily="18" charset="0"/>
                <a:cs typeface="Arial" panose="020B0604020202020204" pitchFamily="34" charset="0"/>
              </a:rPr>
              <a:t>mà</a:t>
            </a:r>
            <a:r>
              <a:rPr lang="en-US" dirty="0">
                <a:latin typeface="Arial" panose="020B0604020202020204" pitchFamily="34" charset="0"/>
                <a:ea typeface="Times New Roman" panose="02020603050405020304" pitchFamily="18" charset="0"/>
                <a:cs typeface="Arial" panose="020B0604020202020204" pitchFamily="34" charset="0"/>
              </a:rPr>
              <a:t> </a:t>
            </a:r>
            <a:r>
              <a:rPr lang="en-US" dirty="0" err="1">
                <a:latin typeface="Arial" panose="020B0604020202020204" pitchFamily="34" charset="0"/>
                <a:ea typeface="Times New Roman" panose="02020603050405020304" pitchFamily="18" charset="0"/>
                <a:cs typeface="Arial" panose="020B0604020202020204" pitchFamily="34" charset="0"/>
              </a:rPr>
              <a:t>họ</a:t>
            </a:r>
            <a:r>
              <a:rPr lang="en-US" dirty="0">
                <a:latin typeface="Arial" panose="020B0604020202020204" pitchFamily="34" charset="0"/>
                <a:ea typeface="Times New Roman" panose="02020603050405020304" pitchFamily="18" charset="0"/>
                <a:cs typeface="Arial" panose="020B0604020202020204" pitchFamily="34" charset="0"/>
              </a:rPr>
              <a:t> </a:t>
            </a:r>
            <a:r>
              <a:rPr lang="en-US" dirty="0" err="1">
                <a:latin typeface="Arial" panose="020B0604020202020204" pitchFamily="34" charset="0"/>
                <a:ea typeface="Times New Roman" panose="02020603050405020304" pitchFamily="18" charset="0"/>
                <a:cs typeface="Arial" panose="020B0604020202020204" pitchFamily="34" charset="0"/>
              </a:rPr>
              <a:t>nghĩ</a:t>
            </a:r>
            <a:r>
              <a:rPr lang="en-US" dirty="0">
                <a:latin typeface="Arial" panose="020B0604020202020204" pitchFamily="34" charset="0"/>
                <a:ea typeface="Times New Roman" panose="02020603050405020304" pitchFamily="18" charset="0"/>
                <a:cs typeface="Arial" panose="020B0604020202020204" pitchFamily="34" charset="0"/>
              </a:rPr>
              <a:t> </a:t>
            </a:r>
            <a:r>
              <a:rPr lang="en-US" dirty="0" err="1">
                <a:latin typeface="Arial" panose="020B0604020202020204" pitchFamily="34" charset="0"/>
                <a:ea typeface="Times New Roman" panose="02020603050405020304" pitchFamily="18" charset="0"/>
                <a:cs typeface="Arial" panose="020B0604020202020204" pitchFamily="34" charset="0"/>
              </a:rPr>
              <a:t>là</a:t>
            </a:r>
            <a:r>
              <a:rPr lang="en-US" dirty="0">
                <a:latin typeface="Arial" panose="020B0604020202020204" pitchFamily="34" charset="0"/>
                <a:ea typeface="Times New Roman" panose="02020603050405020304" pitchFamily="18" charset="0"/>
                <a:cs typeface="Arial" panose="020B0604020202020204" pitchFamily="34" charset="0"/>
              </a:rPr>
              <a:t> </a:t>
            </a:r>
            <a:r>
              <a:rPr lang="en-US" dirty="0" err="1">
                <a:latin typeface="Arial" panose="020B0604020202020204" pitchFamily="34" charset="0"/>
                <a:ea typeface="Times New Roman" panose="02020603050405020304" pitchFamily="18" charset="0"/>
                <a:cs typeface="Arial" panose="020B0604020202020204" pitchFamily="34" charset="0"/>
              </a:rPr>
              <a:t>có</a:t>
            </a:r>
            <a:r>
              <a:rPr lang="en-US" dirty="0">
                <a:latin typeface="Arial" panose="020B0604020202020204" pitchFamily="34" charset="0"/>
                <a:ea typeface="Times New Roman" panose="02020603050405020304" pitchFamily="18" charset="0"/>
                <a:cs typeface="Arial" panose="020B0604020202020204" pitchFamily="34" charset="0"/>
              </a:rPr>
              <a:t> </a:t>
            </a:r>
            <a:r>
              <a:rPr lang="en-US" dirty="0" err="1">
                <a:latin typeface="Arial" panose="020B0604020202020204" pitchFamily="34" charset="0"/>
                <a:ea typeface="Times New Roman" panose="02020603050405020304" pitchFamily="18" charset="0"/>
                <a:cs typeface="Arial" panose="020B0604020202020204" pitchFamily="34" charset="0"/>
              </a:rPr>
              <a:t>liên</a:t>
            </a:r>
            <a:r>
              <a:rPr lang="en-US" dirty="0">
                <a:latin typeface="Arial" panose="020B0604020202020204" pitchFamily="34" charset="0"/>
                <a:ea typeface="Times New Roman" panose="02020603050405020304" pitchFamily="18" charset="0"/>
                <a:cs typeface="Arial" panose="020B0604020202020204" pitchFamily="34" charset="0"/>
              </a:rPr>
              <a:t> </a:t>
            </a:r>
            <a:r>
              <a:rPr lang="en-US" dirty="0" err="1">
                <a:latin typeface="Arial" panose="020B0604020202020204" pitchFamily="34" charset="0"/>
                <a:ea typeface="Times New Roman" panose="02020603050405020304" pitchFamily="18" charset="0"/>
                <a:cs typeface="Arial" panose="020B0604020202020204" pitchFamily="34" charset="0"/>
              </a:rPr>
              <a:t>quan</a:t>
            </a:r>
            <a:r>
              <a:rPr lang="en-US" dirty="0">
                <a:latin typeface="Arial" panose="020B0604020202020204" pitchFamily="34" charset="0"/>
                <a:ea typeface="Times New Roman" panose="02020603050405020304" pitchFamily="18" charset="0"/>
                <a:cs typeface="Arial" panose="020B0604020202020204" pitchFamily="34" charset="0"/>
              </a:rPr>
              <a:t> </a:t>
            </a:r>
            <a:r>
              <a:rPr lang="en-US" dirty="0" err="1">
                <a:latin typeface="Arial" panose="020B0604020202020204" pitchFamily="34" charset="0"/>
                <a:ea typeface="Times New Roman" panose="02020603050405020304" pitchFamily="18" charset="0"/>
                <a:cs typeface="Arial" panose="020B0604020202020204" pitchFamily="34" charset="0"/>
              </a:rPr>
              <a:t>đến</a:t>
            </a:r>
            <a:r>
              <a:rPr lang="en-US" dirty="0">
                <a:latin typeface="Arial" panose="020B0604020202020204" pitchFamily="34" charset="0"/>
                <a:ea typeface="Times New Roman" panose="02020603050405020304" pitchFamily="18" charset="0"/>
                <a:cs typeface="Arial" panose="020B0604020202020204" pitchFamily="34" charset="0"/>
              </a:rPr>
              <a:t> </a:t>
            </a:r>
            <a:r>
              <a:rPr lang="en-US" dirty="0" err="1">
                <a:latin typeface="Arial" panose="020B0604020202020204" pitchFamily="34" charset="0"/>
                <a:ea typeface="Times New Roman" panose="02020603050405020304" pitchFamily="18" charset="0"/>
                <a:cs typeface="Arial" panose="020B0604020202020204" pitchFamily="34" charset="0"/>
              </a:rPr>
              <a:t>việc</a:t>
            </a:r>
            <a:r>
              <a:rPr lang="en-US" dirty="0">
                <a:latin typeface="Arial" panose="020B0604020202020204" pitchFamily="34" charset="0"/>
                <a:ea typeface="Times New Roman" panose="02020603050405020304" pitchFamily="18" charset="0"/>
                <a:cs typeface="Arial" panose="020B0604020202020204" pitchFamily="34" charset="0"/>
              </a:rPr>
              <a:t> </a:t>
            </a:r>
            <a:r>
              <a:rPr lang="en-US" dirty="0" err="1">
                <a:latin typeface="Arial" panose="020B0604020202020204" pitchFamily="34" charset="0"/>
                <a:ea typeface="Times New Roman" panose="02020603050405020304" pitchFamily="18" charset="0"/>
                <a:cs typeface="Arial" panose="020B0604020202020204" pitchFamily="34" charset="0"/>
              </a:rPr>
              <a:t>sử</a:t>
            </a:r>
            <a:r>
              <a:rPr lang="en-US" dirty="0">
                <a:latin typeface="Arial" panose="020B0604020202020204" pitchFamily="34" charset="0"/>
                <a:ea typeface="Times New Roman" panose="02020603050405020304" pitchFamily="18" charset="0"/>
                <a:cs typeface="Arial" panose="020B0604020202020204" pitchFamily="34" charset="0"/>
              </a:rPr>
              <a:t> </a:t>
            </a:r>
            <a:r>
              <a:rPr lang="en-US" dirty="0" err="1">
                <a:latin typeface="Arial" panose="020B0604020202020204" pitchFamily="34" charset="0"/>
                <a:ea typeface="Times New Roman" panose="02020603050405020304" pitchFamily="18" charset="0"/>
                <a:cs typeface="Arial" panose="020B0604020202020204" pitchFamily="34" charset="0"/>
              </a:rPr>
              <a:t>dụng</a:t>
            </a:r>
            <a:r>
              <a:rPr lang="en-US" dirty="0">
                <a:latin typeface="Arial" panose="020B0604020202020204" pitchFamily="34" charset="0"/>
                <a:ea typeface="Times New Roman" panose="02020603050405020304" pitchFamily="18" charset="0"/>
                <a:cs typeface="Arial" panose="020B0604020202020204" pitchFamily="34" charset="0"/>
              </a:rPr>
              <a:t> </a:t>
            </a:r>
            <a:r>
              <a:rPr lang="en-US" dirty="0" err="1">
                <a:latin typeface="Arial" panose="020B0604020202020204" pitchFamily="34" charset="0"/>
                <a:ea typeface="Times New Roman" panose="02020603050405020304" pitchFamily="18" charset="0"/>
                <a:cs typeface="Arial" panose="020B0604020202020204" pitchFamily="34" charset="0"/>
              </a:rPr>
              <a:t>chất</a:t>
            </a:r>
            <a:r>
              <a:rPr lang="en-US" dirty="0">
                <a:latin typeface="Arial" panose="020B0604020202020204" pitchFamily="34" charset="0"/>
                <a:ea typeface="Times New Roman" panose="02020603050405020304" pitchFamily="18" charset="0"/>
                <a:cs typeface="Arial" panose="020B0604020202020204" pitchFamily="34" charset="0"/>
              </a:rPr>
              <a:t> </a:t>
            </a:r>
            <a:r>
              <a:rPr lang="en-US" dirty="0" err="1">
                <a:latin typeface="Arial" panose="020B0604020202020204" pitchFamily="34" charset="0"/>
                <a:ea typeface="Times New Roman" panose="02020603050405020304" pitchFamily="18" charset="0"/>
                <a:cs typeface="Arial" panose="020B0604020202020204" pitchFamily="34" charset="0"/>
              </a:rPr>
              <a:t>kích</a:t>
            </a:r>
            <a:r>
              <a:rPr lang="en-US" dirty="0">
                <a:latin typeface="Arial" panose="020B0604020202020204" pitchFamily="34" charset="0"/>
                <a:ea typeface="Times New Roman" panose="02020603050405020304" pitchFamily="18" charset="0"/>
                <a:cs typeface="Arial" panose="020B0604020202020204" pitchFamily="34" charset="0"/>
              </a:rPr>
              <a:t> </a:t>
            </a:r>
            <a:r>
              <a:rPr lang="en-US" dirty="0" err="1">
                <a:latin typeface="Arial" panose="020B0604020202020204" pitchFamily="34" charset="0"/>
                <a:ea typeface="Times New Roman" panose="02020603050405020304" pitchFamily="18" charset="0"/>
                <a:cs typeface="Arial" panose="020B0604020202020204" pitchFamily="34" charset="0"/>
              </a:rPr>
              <a:t>thích</a:t>
            </a:r>
            <a:r>
              <a:rPr kumimoji="0" lang="en-GB" sz="1800" b="0" i="0" strike="noStrike" kern="1200" cap="none" spc="0" normalizeH="0" baseline="0" noProof="0" dirty="0">
                <a:ln>
                  <a:noFill/>
                </a:ln>
                <a:effectLst/>
                <a:uLnTx/>
                <a:uFillTx/>
                <a:latin typeface="Arial" panose="020B0604020202020204" pitchFamily="34" charset="0"/>
                <a:ea typeface="Times New Roman" panose="02020603050405020304" pitchFamily="18" charset="0"/>
                <a:cs typeface="Arial" panose="020B0604020202020204" pitchFamily="34" charset="0"/>
              </a:rPr>
              <a:t>.</a:t>
            </a:r>
          </a:p>
          <a:p>
            <a:pPr marL="285750" lvl="0" indent="-285750" fontAlgn="base">
              <a:lnSpc>
                <a:spcPct val="107000"/>
              </a:lnSpc>
              <a:spcAft>
                <a:spcPts val="800"/>
              </a:spcAft>
              <a:buFont typeface="Arial" panose="020B0604020202020204" pitchFamily="34" charset="0"/>
              <a:buChar char="•"/>
              <a:defRPr/>
            </a:pPr>
            <a:r>
              <a:rPr lang="en-GB" dirty="0">
                <a:latin typeface="Arial" panose="020B0604020202020204" pitchFamily="34" charset="0"/>
                <a:ea typeface="Times New Roman" panose="02020603050405020304" pitchFamily="18" charset="0"/>
                <a:cs typeface="Arial" panose="020B0604020202020204" pitchFamily="34" charset="0"/>
              </a:rPr>
              <a:t>M</a:t>
            </a:r>
            <a:r>
              <a:rPr lang="en-US" dirty="0" err="1">
                <a:latin typeface="Arial" panose="020B0604020202020204" pitchFamily="34" charset="0"/>
                <a:ea typeface="Times New Roman" panose="02020603050405020304" pitchFamily="18" charset="0"/>
                <a:cs typeface="Arial" panose="020B0604020202020204" pitchFamily="34" charset="0"/>
              </a:rPr>
              <a:t>ời</a:t>
            </a:r>
            <a:r>
              <a:rPr lang="en-US" dirty="0">
                <a:latin typeface="Arial" panose="020B0604020202020204" pitchFamily="34" charset="0"/>
                <a:ea typeface="Times New Roman" panose="02020603050405020304" pitchFamily="18" charset="0"/>
                <a:cs typeface="Arial" panose="020B0604020202020204" pitchFamily="34" charset="0"/>
              </a:rPr>
              <a:t> </a:t>
            </a:r>
            <a:r>
              <a:rPr lang="en-US" dirty="0" err="1">
                <a:latin typeface="Arial" panose="020B0604020202020204" pitchFamily="34" charset="0"/>
                <a:ea typeface="Times New Roman" panose="02020603050405020304" pitchFamily="18" charset="0"/>
                <a:cs typeface="Arial" panose="020B0604020202020204" pitchFamily="34" charset="0"/>
              </a:rPr>
              <a:t>tham</a:t>
            </a:r>
            <a:r>
              <a:rPr lang="en-US" dirty="0">
                <a:latin typeface="Arial" panose="020B0604020202020204" pitchFamily="34" charset="0"/>
                <a:ea typeface="Times New Roman" panose="02020603050405020304" pitchFamily="18" charset="0"/>
                <a:cs typeface="Arial" panose="020B0604020202020204" pitchFamily="34" charset="0"/>
              </a:rPr>
              <a:t> dự </a:t>
            </a:r>
            <a:r>
              <a:rPr lang="en-US" dirty="0" err="1">
                <a:latin typeface="Arial" panose="020B0604020202020204" pitchFamily="34" charset="0"/>
                <a:ea typeface="Times New Roman" panose="02020603050405020304" pitchFamily="18" charset="0"/>
                <a:cs typeface="Arial" panose="020B0604020202020204" pitchFamily="34" charset="0"/>
              </a:rPr>
              <a:t>viên</a:t>
            </a:r>
            <a:r>
              <a:rPr lang="en-US" dirty="0">
                <a:latin typeface="Arial" panose="020B0604020202020204" pitchFamily="34" charset="0"/>
                <a:ea typeface="Times New Roman" panose="02020603050405020304" pitchFamily="18" charset="0"/>
                <a:cs typeface="Arial" panose="020B0604020202020204" pitchFamily="34" charset="0"/>
              </a:rPr>
              <a:t> </a:t>
            </a:r>
            <a:r>
              <a:rPr lang="en-US" dirty="0" err="1">
                <a:latin typeface="Arial" panose="020B0604020202020204" pitchFamily="34" charset="0"/>
                <a:ea typeface="Times New Roman" panose="02020603050405020304" pitchFamily="18" charset="0"/>
                <a:cs typeface="Arial" panose="020B0604020202020204" pitchFamily="34" charset="0"/>
              </a:rPr>
              <a:t>chia</a:t>
            </a:r>
            <a:r>
              <a:rPr lang="en-US" dirty="0">
                <a:latin typeface="Arial" panose="020B0604020202020204" pitchFamily="34" charset="0"/>
                <a:ea typeface="Times New Roman" panose="02020603050405020304" pitchFamily="18" charset="0"/>
                <a:cs typeface="Arial" panose="020B0604020202020204" pitchFamily="34" charset="0"/>
              </a:rPr>
              <a:t> </a:t>
            </a:r>
            <a:r>
              <a:rPr lang="en-US" dirty="0" err="1">
                <a:latin typeface="Arial" panose="020B0604020202020204" pitchFamily="34" charset="0"/>
                <a:ea typeface="Times New Roman" panose="02020603050405020304" pitchFamily="18" charset="0"/>
                <a:cs typeface="Arial" panose="020B0604020202020204" pitchFamily="34" charset="0"/>
              </a:rPr>
              <a:t>sẻ</a:t>
            </a:r>
            <a:r>
              <a:rPr lang="en-US" dirty="0">
                <a:latin typeface="Arial" panose="020B0604020202020204" pitchFamily="34" charset="0"/>
                <a:ea typeface="Times New Roman" panose="02020603050405020304" pitchFamily="18" charset="0"/>
                <a:cs typeface="Arial" panose="020B0604020202020204" pitchFamily="34" charset="0"/>
              </a:rPr>
              <a:t> ý </a:t>
            </a:r>
            <a:r>
              <a:rPr lang="en-US" dirty="0" err="1">
                <a:latin typeface="Arial" panose="020B0604020202020204" pitchFamily="34" charset="0"/>
                <a:ea typeface="Times New Roman" panose="02020603050405020304" pitchFamily="18" charset="0"/>
                <a:cs typeface="Arial" panose="020B0604020202020204" pitchFamily="34" charset="0"/>
              </a:rPr>
              <a:t>kiến</a:t>
            </a:r>
            <a:r>
              <a:rPr lang="en-US" dirty="0">
                <a:latin typeface="Arial" panose="020B0604020202020204" pitchFamily="34" charset="0"/>
                <a:ea typeface="Times New Roman" panose="02020603050405020304" pitchFamily="18" charset="0"/>
                <a:cs typeface="Arial" panose="020B0604020202020204" pitchFamily="34" charset="0"/>
              </a:rPr>
              <a:t> </a:t>
            </a:r>
            <a:r>
              <a:rPr lang="en-US" dirty="0" err="1">
                <a:latin typeface="Arial" panose="020B0604020202020204" pitchFamily="34" charset="0"/>
                <a:ea typeface="Times New Roman" panose="02020603050405020304" pitchFamily="18" charset="0"/>
                <a:cs typeface="Arial" panose="020B0604020202020204" pitchFamily="34" charset="0"/>
              </a:rPr>
              <a:t>với</a:t>
            </a:r>
            <a:r>
              <a:rPr lang="en-US" dirty="0">
                <a:latin typeface="Arial" panose="020B0604020202020204" pitchFamily="34" charset="0"/>
                <a:ea typeface="Times New Roman" panose="02020603050405020304" pitchFamily="18" charset="0"/>
                <a:cs typeface="Arial" panose="020B0604020202020204" pitchFamily="34" charset="0"/>
              </a:rPr>
              <a:t> </a:t>
            </a:r>
            <a:r>
              <a:rPr lang="en-US" dirty="0" err="1">
                <a:latin typeface="Arial" panose="020B0604020202020204" pitchFamily="34" charset="0"/>
                <a:ea typeface="Times New Roman" panose="02020603050405020304" pitchFamily="18" charset="0"/>
                <a:cs typeface="Arial" panose="020B0604020202020204" pitchFamily="34" charset="0"/>
              </a:rPr>
              <a:t>cả</a:t>
            </a:r>
            <a:r>
              <a:rPr lang="en-US" dirty="0">
                <a:latin typeface="Arial" panose="020B0604020202020204" pitchFamily="34" charset="0"/>
                <a:ea typeface="Times New Roman" panose="02020603050405020304" pitchFamily="18" charset="0"/>
                <a:cs typeface="Arial" panose="020B0604020202020204" pitchFamily="34" charset="0"/>
              </a:rPr>
              <a:t> </a:t>
            </a:r>
            <a:r>
              <a:rPr lang="en-US" dirty="0" err="1">
                <a:latin typeface="Arial" panose="020B0604020202020204" pitchFamily="34" charset="0"/>
                <a:ea typeface="Times New Roman" panose="02020603050405020304" pitchFamily="18" charset="0"/>
                <a:cs typeface="Arial" panose="020B0604020202020204" pitchFamily="34" charset="0"/>
              </a:rPr>
              <a:t>lớp</a:t>
            </a:r>
            <a:r>
              <a:rPr kumimoji="0" lang="en-GB" sz="1800" b="0" i="0" strike="noStrike" kern="1200" cap="none" spc="0" normalizeH="0" baseline="0" noProof="0" dirty="0">
                <a:ln>
                  <a:noFill/>
                </a:ln>
                <a:effectLst/>
                <a:uLnTx/>
                <a:uFillTx/>
                <a:latin typeface="Arial" panose="020B0604020202020204" pitchFamily="34" charset="0"/>
                <a:ea typeface="Times New Roman" panose="02020603050405020304" pitchFamily="18" charset="0"/>
                <a:cs typeface="Arial" panose="020B0604020202020204" pitchFamily="34" charset="0"/>
              </a:rPr>
              <a:t>.</a:t>
            </a:r>
          </a:p>
        </p:txBody>
      </p:sp>
      <p:sp>
        <p:nvSpPr>
          <p:cNvPr id="5" name="Oval 4"/>
          <p:cNvSpPr/>
          <p:nvPr/>
        </p:nvSpPr>
        <p:spPr>
          <a:xfrm>
            <a:off x="8206154" y="2"/>
            <a:ext cx="937846" cy="1250461"/>
          </a:xfrm>
          <a:prstGeom prst="ellipse">
            <a:avLst/>
          </a:prstGeom>
          <a:solidFill>
            <a:srgbClr val="FFB400"/>
          </a:solidFill>
          <a:ln>
            <a:no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1600" b="1">
                <a:solidFill>
                  <a:schemeClr val="bg1"/>
                </a:solidFill>
                <a:latin typeface="Arial" panose="020B0604020202020204" pitchFamily="34" charset="0"/>
                <a:cs typeface="Arial" panose="020B0604020202020204" pitchFamily="34" charset="0"/>
              </a:rPr>
              <a:t>HỌC PHẦN </a:t>
            </a:r>
            <a:r>
              <a:rPr lang="en-US" sz="1600" b="1" dirty="0">
                <a:solidFill>
                  <a:schemeClr val="bg1"/>
                </a:solidFill>
                <a:latin typeface="Arial" panose="020B0604020202020204" pitchFamily="34" charset="0"/>
                <a:cs typeface="Arial" panose="020B0604020202020204" pitchFamily="34" charset="0"/>
              </a:rPr>
              <a:t>3</a:t>
            </a:r>
          </a:p>
        </p:txBody>
      </p:sp>
    </p:spTree>
    <p:extLst>
      <p:ext uri="{BB962C8B-B14F-4D97-AF65-F5344CB8AC3E}">
        <p14:creationId xmlns="" xmlns:p14="http://schemas.microsoft.com/office/powerpoint/2010/main" val="14746176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1E0E9710-BF96-43BB-8841-64AA47BCEFE7}"/>
              </a:ext>
            </a:extLst>
          </p:cNvPr>
          <p:cNvSpPr>
            <a:spLocks noGrp="1"/>
          </p:cNvSpPr>
          <p:nvPr>
            <p:ph idx="4294967295"/>
          </p:nvPr>
        </p:nvSpPr>
        <p:spPr>
          <a:xfrm>
            <a:off x="153868" y="1828800"/>
            <a:ext cx="8137377" cy="4136781"/>
          </a:xfrm>
          <a:prstGeom prst="rect">
            <a:avLst/>
          </a:prstGeom>
        </p:spPr>
        <p:txBody>
          <a:bodyPr>
            <a:noAutofit/>
          </a:bodyPr>
          <a:lstStyle/>
          <a:p>
            <a:r>
              <a:rPr lang="en-GB" sz="1800" dirty="0" err="1">
                <a:latin typeface="Arial" panose="020B0604020202020204" pitchFamily="34" charset="0"/>
              </a:rPr>
              <a:t>Tỷ</a:t>
            </a:r>
            <a:r>
              <a:rPr lang="en-GB" sz="1800" dirty="0">
                <a:latin typeface="Arial" panose="020B0604020202020204" pitchFamily="34" charset="0"/>
              </a:rPr>
              <a:t> </a:t>
            </a:r>
            <a:r>
              <a:rPr lang="en-GB" sz="1800" dirty="0" err="1">
                <a:latin typeface="Arial" panose="020B0604020202020204" pitchFamily="34" charset="0"/>
              </a:rPr>
              <a:t>lệ</a:t>
            </a:r>
            <a:r>
              <a:rPr lang="en-GB" sz="1800" dirty="0">
                <a:latin typeface="Arial" panose="020B0604020202020204" pitchFamily="34" charset="0"/>
              </a:rPr>
              <a:t> </a:t>
            </a:r>
            <a:r>
              <a:rPr lang="en-GB" sz="1800" dirty="0" err="1">
                <a:latin typeface="Arial" panose="020B0604020202020204" pitchFamily="34" charset="0"/>
              </a:rPr>
              <a:t>quan</a:t>
            </a:r>
            <a:r>
              <a:rPr lang="en-GB" sz="1800" dirty="0">
                <a:latin typeface="Arial" panose="020B0604020202020204" pitchFamily="34" charset="0"/>
              </a:rPr>
              <a:t> </a:t>
            </a:r>
            <a:r>
              <a:rPr lang="en-GB" sz="1800" dirty="0" err="1">
                <a:latin typeface="Arial" panose="020B0604020202020204" pitchFamily="34" charset="0"/>
              </a:rPr>
              <a:t>hệ</a:t>
            </a:r>
            <a:r>
              <a:rPr lang="en-GB" sz="1800" dirty="0">
                <a:latin typeface="Arial" panose="020B0604020202020204" pitchFamily="34" charset="0"/>
              </a:rPr>
              <a:t> </a:t>
            </a:r>
            <a:r>
              <a:rPr lang="en-GB" sz="1800" dirty="0" err="1">
                <a:latin typeface="Arial" panose="020B0604020202020204" pitchFamily="34" charset="0"/>
              </a:rPr>
              <a:t>tình</a:t>
            </a:r>
            <a:r>
              <a:rPr lang="en-GB" sz="1800" dirty="0">
                <a:latin typeface="Arial" panose="020B0604020202020204" pitchFamily="34" charset="0"/>
              </a:rPr>
              <a:t> </a:t>
            </a:r>
            <a:r>
              <a:rPr lang="en-GB" sz="1800" dirty="0" err="1">
                <a:latin typeface="Arial" panose="020B0604020202020204" pitchFamily="34" charset="0"/>
              </a:rPr>
              <a:t>dục</a:t>
            </a:r>
            <a:r>
              <a:rPr lang="en-GB" sz="1800" dirty="0">
                <a:latin typeface="Arial" panose="020B0604020202020204" pitchFamily="34" charset="0"/>
              </a:rPr>
              <a:t> </a:t>
            </a:r>
            <a:r>
              <a:rPr lang="en-GB" sz="1800" dirty="0" err="1">
                <a:latin typeface="Arial" panose="020B0604020202020204" pitchFamily="34" charset="0"/>
              </a:rPr>
              <a:t>không</a:t>
            </a:r>
            <a:r>
              <a:rPr lang="en-GB" sz="1800" dirty="0">
                <a:latin typeface="Arial" panose="020B0604020202020204" pitchFamily="34" charset="0"/>
              </a:rPr>
              <a:t> an </a:t>
            </a:r>
            <a:r>
              <a:rPr lang="en-GB" sz="1800" dirty="0" err="1">
                <a:latin typeface="Arial" panose="020B0604020202020204" pitchFamily="34" charset="0"/>
              </a:rPr>
              <a:t>toàn</a:t>
            </a:r>
            <a:r>
              <a:rPr lang="en-GB" sz="1800" dirty="0">
                <a:latin typeface="Arial" panose="020B0604020202020204" pitchFamily="34" charset="0"/>
              </a:rPr>
              <a:t> qua đ</a:t>
            </a:r>
            <a:r>
              <a:rPr lang="vi-VN" sz="1800" dirty="0">
                <a:latin typeface="Arial" panose="020B0604020202020204" pitchFamily="34" charset="0"/>
              </a:rPr>
              <a:t>ư</a:t>
            </a:r>
            <a:r>
              <a:rPr lang="en-US" sz="1800" dirty="0" err="1">
                <a:latin typeface="Arial" panose="020B0604020202020204" pitchFamily="34" charset="0"/>
              </a:rPr>
              <a:t>ờng</a:t>
            </a:r>
            <a:r>
              <a:rPr lang="en-US" sz="1800" dirty="0">
                <a:latin typeface="Arial" panose="020B0604020202020204" pitchFamily="34" charset="0"/>
              </a:rPr>
              <a:t> </a:t>
            </a:r>
            <a:r>
              <a:rPr lang="en-US" sz="1800" dirty="0" err="1">
                <a:latin typeface="Arial" panose="020B0604020202020204" pitchFamily="34" charset="0"/>
              </a:rPr>
              <a:t>hậu</a:t>
            </a:r>
            <a:r>
              <a:rPr lang="en-US" sz="1800" dirty="0">
                <a:latin typeface="Arial" panose="020B0604020202020204" pitchFamily="34" charset="0"/>
              </a:rPr>
              <a:t> </a:t>
            </a:r>
            <a:r>
              <a:rPr lang="en-US" sz="1800" dirty="0" err="1">
                <a:latin typeface="Arial" panose="020B0604020202020204" pitchFamily="34" charset="0"/>
              </a:rPr>
              <a:t>môn</a:t>
            </a:r>
            <a:r>
              <a:rPr lang="en-US" sz="1800" dirty="0">
                <a:latin typeface="Arial" panose="020B0604020202020204" pitchFamily="34" charset="0"/>
              </a:rPr>
              <a:t> và </a:t>
            </a:r>
            <a:r>
              <a:rPr lang="en-US" sz="1800" dirty="0" err="1">
                <a:latin typeface="Arial" panose="020B0604020202020204" pitchFamily="34" charset="0"/>
              </a:rPr>
              <a:t>âm</a:t>
            </a:r>
            <a:r>
              <a:rPr lang="en-US" sz="1800" dirty="0">
                <a:latin typeface="Arial" panose="020B0604020202020204" pitchFamily="34" charset="0"/>
              </a:rPr>
              <a:t> </a:t>
            </a:r>
            <a:r>
              <a:rPr lang="en-US" sz="1800" dirty="0" err="1">
                <a:latin typeface="Arial" panose="020B0604020202020204" pitchFamily="34" charset="0"/>
              </a:rPr>
              <a:t>đạo</a:t>
            </a:r>
            <a:r>
              <a:rPr lang="en-US" sz="1800" dirty="0">
                <a:latin typeface="Arial" panose="020B0604020202020204" pitchFamily="34" charset="0"/>
              </a:rPr>
              <a:t> cao h</a:t>
            </a:r>
            <a:r>
              <a:rPr lang="vi-VN" sz="1800" dirty="0">
                <a:latin typeface="Arial" panose="020B0604020202020204" pitchFamily="34" charset="0"/>
              </a:rPr>
              <a:t>ơ</a:t>
            </a:r>
            <a:r>
              <a:rPr lang="en-US" sz="1800" dirty="0">
                <a:latin typeface="Arial" panose="020B0604020202020204" pitchFamily="34" charset="0"/>
              </a:rPr>
              <a:t>n</a:t>
            </a:r>
            <a:r>
              <a:rPr lang="en-GB" sz="1800" dirty="0" smtClean="0">
                <a:latin typeface="Arial" panose="020B0604020202020204" pitchFamily="34" charset="0"/>
              </a:rPr>
              <a:t>.</a:t>
            </a:r>
            <a:endParaRPr lang="en-GB" sz="1800" dirty="0">
              <a:latin typeface="Arial" panose="020B0604020202020204" pitchFamily="34" charset="0"/>
            </a:endParaRPr>
          </a:p>
          <a:p>
            <a:r>
              <a:rPr lang="en-GB" sz="1800" dirty="0">
                <a:latin typeface="Arial" panose="020B0604020202020204" pitchFamily="34" charset="0"/>
              </a:rPr>
              <a:t>S</a:t>
            </a:r>
            <a:r>
              <a:rPr lang="en-US" sz="1800" dirty="0">
                <a:latin typeface="Arial" panose="020B0604020202020204" pitchFamily="34" charset="0"/>
              </a:rPr>
              <a:t>ử </a:t>
            </a:r>
            <a:r>
              <a:rPr lang="en-US" sz="1800" dirty="0" err="1">
                <a:latin typeface="Arial" panose="020B0604020202020204" pitchFamily="34" charset="0"/>
              </a:rPr>
              <a:t>dụng</a:t>
            </a:r>
            <a:r>
              <a:rPr lang="en-US" sz="1800" dirty="0">
                <a:latin typeface="Arial" panose="020B0604020202020204" pitchFamily="34" charset="0"/>
              </a:rPr>
              <a:t> </a:t>
            </a:r>
            <a:r>
              <a:rPr lang="en-US" sz="1800" dirty="0" err="1">
                <a:latin typeface="Arial" panose="020B0604020202020204" pitchFamily="34" charset="0"/>
              </a:rPr>
              <a:t>chất</a:t>
            </a:r>
            <a:r>
              <a:rPr lang="en-US" sz="1800" dirty="0">
                <a:latin typeface="Arial" panose="020B0604020202020204" pitchFamily="34" charset="0"/>
              </a:rPr>
              <a:t> </a:t>
            </a:r>
            <a:r>
              <a:rPr lang="en-US" sz="1800" dirty="0" err="1">
                <a:latin typeface="Arial" panose="020B0604020202020204" pitchFamily="34" charset="0"/>
              </a:rPr>
              <a:t>kích</a:t>
            </a:r>
            <a:r>
              <a:rPr lang="en-US" sz="1800" dirty="0">
                <a:latin typeface="Arial" panose="020B0604020202020204" pitchFamily="34" charset="0"/>
              </a:rPr>
              <a:t> </a:t>
            </a:r>
            <a:r>
              <a:rPr lang="en-US" sz="1800" dirty="0" err="1">
                <a:latin typeface="Arial" panose="020B0604020202020204" pitchFamily="34" charset="0"/>
              </a:rPr>
              <a:t>thích</a:t>
            </a:r>
            <a:r>
              <a:rPr lang="en-US" sz="1800" dirty="0">
                <a:latin typeface="Arial" panose="020B0604020202020204" pitchFamily="34" charset="0"/>
              </a:rPr>
              <a:t> </a:t>
            </a:r>
            <a:r>
              <a:rPr lang="en-US" sz="1800" dirty="0" err="1">
                <a:latin typeface="Arial" panose="020B0604020202020204" pitchFamily="34" charset="0"/>
              </a:rPr>
              <a:t>diễn</a:t>
            </a:r>
            <a:r>
              <a:rPr lang="en-US" sz="1800" dirty="0">
                <a:latin typeface="Arial" panose="020B0604020202020204" pitchFamily="34" charset="0"/>
              </a:rPr>
              <a:t> </a:t>
            </a:r>
            <a:r>
              <a:rPr lang="en-US" sz="1800" dirty="0" err="1">
                <a:latin typeface="Arial" panose="020B0604020202020204" pitchFamily="34" charset="0"/>
              </a:rPr>
              <a:t>ra</a:t>
            </a:r>
            <a:r>
              <a:rPr lang="en-US" sz="1800" dirty="0">
                <a:latin typeface="Arial" panose="020B0604020202020204" pitchFamily="34" charset="0"/>
              </a:rPr>
              <a:t> </a:t>
            </a:r>
            <a:r>
              <a:rPr lang="en-US" sz="1800" dirty="0" err="1">
                <a:latin typeface="Arial" panose="020B0604020202020204" pitchFamily="34" charset="0"/>
              </a:rPr>
              <a:t>đồng</a:t>
            </a:r>
            <a:r>
              <a:rPr lang="en-US" sz="1800" dirty="0">
                <a:latin typeface="Arial" panose="020B0604020202020204" pitchFamily="34" charset="0"/>
              </a:rPr>
              <a:t> </a:t>
            </a:r>
            <a:r>
              <a:rPr lang="en-US" sz="1800" dirty="0" err="1">
                <a:latin typeface="Arial" panose="020B0604020202020204" pitchFamily="34" charset="0"/>
              </a:rPr>
              <a:t>thời</a:t>
            </a:r>
            <a:r>
              <a:rPr lang="en-US" sz="1800" dirty="0">
                <a:latin typeface="Arial" panose="020B0604020202020204" pitchFamily="34" charset="0"/>
              </a:rPr>
              <a:t> </a:t>
            </a:r>
            <a:r>
              <a:rPr lang="en-US" sz="1800" dirty="0" err="1">
                <a:latin typeface="Arial" panose="020B0604020202020204" pitchFamily="34" charset="0"/>
              </a:rPr>
              <a:t>với</a:t>
            </a:r>
            <a:r>
              <a:rPr lang="en-US" sz="1800" dirty="0">
                <a:latin typeface="Arial" panose="020B0604020202020204" pitchFamily="34" charset="0"/>
              </a:rPr>
              <a:t> </a:t>
            </a:r>
            <a:r>
              <a:rPr lang="en-US" sz="1800" dirty="0" err="1">
                <a:latin typeface="Arial" panose="020B0604020202020204" pitchFamily="34" charset="0"/>
              </a:rPr>
              <a:t>hoạt</a:t>
            </a:r>
            <a:r>
              <a:rPr lang="en-US" sz="1800" dirty="0">
                <a:latin typeface="Arial" panose="020B0604020202020204" pitchFamily="34" charset="0"/>
              </a:rPr>
              <a:t> </a:t>
            </a:r>
            <a:r>
              <a:rPr lang="en-US" sz="1800" dirty="0" err="1">
                <a:latin typeface="Arial" panose="020B0604020202020204" pitchFamily="34" charset="0"/>
              </a:rPr>
              <a:t>động</a:t>
            </a:r>
            <a:r>
              <a:rPr lang="en-US" sz="1800" dirty="0">
                <a:latin typeface="Arial" panose="020B0604020202020204" pitchFamily="34" charset="0"/>
              </a:rPr>
              <a:t> </a:t>
            </a:r>
            <a:r>
              <a:rPr lang="en-US" sz="1800" dirty="0" err="1">
                <a:latin typeface="Arial" panose="020B0604020202020204" pitchFamily="34" charset="0"/>
              </a:rPr>
              <a:t>quan</a:t>
            </a:r>
            <a:r>
              <a:rPr lang="en-US" sz="1800" dirty="0">
                <a:latin typeface="Arial" panose="020B0604020202020204" pitchFamily="34" charset="0"/>
              </a:rPr>
              <a:t> </a:t>
            </a:r>
            <a:r>
              <a:rPr lang="en-US" sz="1800" dirty="0" err="1">
                <a:latin typeface="Arial" panose="020B0604020202020204" pitchFamily="34" charset="0"/>
              </a:rPr>
              <a:t>hệ</a:t>
            </a:r>
            <a:r>
              <a:rPr lang="en-US" sz="1800" dirty="0">
                <a:latin typeface="Arial" panose="020B0604020202020204" pitchFamily="34" charset="0"/>
              </a:rPr>
              <a:t> </a:t>
            </a:r>
            <a:r>
              <a:rPr lang="en-US" sz="1800" dirty="0" err="1">
                <a:latin typeface="Arial" panose="020B0604020202020204" pitchFamily="34" charset="0"/>
              </a:rPr>
              <a:t>tình</a:t>
            </a:r>
            <a:r>
              <a:rPr lang="en-US" sz="1800" dirty="0">
                <a:latin typeface="Arial" panose="020B0604020202020204" pitchFamily="34" charset="0"/>
              </a:rPr>
              <a:t> </a:t>
            </a:r>
            <a:r>
              <a:rPr lang="en-US" sz="1800" dirty="0" err="1">
                <a:latin typeface="Arial" panose="020B0604020202020204" pitchFamily="34" charset="0"/>
              </a:rPr>
              <a:t>dục</a:t>
            </a:r>
            <a:r>
              <a:rPr lang="en-US" sz="1800" dirty="0">
                <a:latin typeface="Arial" panose="020B0604020202020204" pitchFamily="34" charset="0"/>
              </a:rPr>
              <a:t> </a:t>
            </a:r>
            <a:r>
              <a:rPr lang="en-US" sz="1800" dirty="0" err="1">
                <a:latin typeface="Arial" panose="020B0604020202020204" pitchFamily="34" charset="0"/>
              </a:rPr>
              <a:t>th</a:t>
            </a:r>
            <a:r>
              <a:rPr lang="vi-VN" sz="1800" dirty="0">
                <a:latin typeface="Arial" panose="020B0604020202020204" pitchFamily="34" charset="0"/>
              </a:rPr>
              <a:t>ư</a:t>
            </a:r>
            <a:r>
              <a:rPr lang="en-US" sz="1800" dirty="0" err="1">
                <a:latin typeface="Arial" panose="020B0604020202020204" pitchFamily="34" charset="0"/>
              </a:rPr>
              <a:t>ờng</a:t>
            </a:r>
            <a:r>
              <a:rPr lang="en-US" sz="1800" dirty="0">
                <a:latin typeface="Arial" panose="020B0604020202020204" pitchFamily="34" charset="0"/>
              </a:rPr>
              <a:t> </a:t>
            </a:r>
            <a:r>
              <a:rPr lang="en-US" sz="1800" dirty="0" err="1">
                <a:latin typeface="Arial" panose="020B0604020202020204" pitchFamily="34" charset="0"/>
              </a:rPr>
              <a:t>xuyên</a:t>
            </a:r>
            <a:r>
              <a:rPr lang="en-US" sz="1800" dirty="0">
                <a:latin typeface="Arial" panose="020B0604020202020204" pitchFamily="34" charset="0"/>
              </a:rPr>
              <a:t>, </a:t>
            </a:r>
            <a:r>
              <a:rPr lang="en-US" sz="1800" dirty="0" err="1">
                <a:latin typeface="Arial" panose="020B0604020202020204" pitchFamily="34" charset="0"/>
              </a:rPr>
              <a:t>đặc</a:t>
            </a:r>
            <a:r>
              <a:rPr lang="en-US" sz="1800" dirty="0">
                <a:latin typeface="Arial" panose="020B0604020202020204" pitchFamily="34" charset="0"/>
              </a:rPr>
              <a:t> </a:t>
            </a:r>
            <a:r>
              <a:rPr lang="en-US" sz="1800" dirty="0" err="1">
                <a:latin typeface="Arial" panose="020B0604020202020204" pitchFamily="34" charset="0"/>
              </a:rPr>
              <a:t>biệt</a:t>
            </a:r>
            <a:r>
              <a:rPr lang="en-US" sz="1800" dirty="0">
                <a:latin typeface="Arial" panose="020B0604020202020204" pitchFamily="34" charset="0"/>
              </a:rPr>
              <a:t> </a:t>
            </a:r>
            <a:r>
              <a:rPr lang="en-US" sz="1800" dirty="0" err="1">
                <a:latin typeface="Arial" panose="020B0604020202020204" pitchFamily="34" charset="0"/>
              </a:rPr>
              <a:t>là</a:t>
            </a:r>
            <a:r>
              <a:rPr lang="en-US" sz="1800" dirty="0">
                <a:latin typeface="Arial" panose="020B0604020202020204" pitchFamily="34" charset="0"/>
              </a:rPr>
              <a:t> </a:t>
            </a:r>
            <a:r>
              <a:rPr lang="en-US" sz="1800" dirty="0" err="1">
                <a:latin typeface="Arial" panose="020B0604020202020204" pitchFamily="34" charset="0"/>
              </a:rPr>
              <a:t>khi</a:t>
            </a:r>
            <a:r>
              <a:rPr lang="en-GB" sz="1800" dirty="0">
                <a:latin typeface="Arial" panose="020B0604020202020204" pitchFamily="34" charset="0"/>
              </a:rPr>
              <a:t>:</a:t>
            </a:r>
          </a:p>
          <a:p>
            <a:pPr lvl="1">
              <a:buFont typeface="Wingdings" panose="05000000000000000000" pitchFamily="2" charset="2"/>
              <a:buChar char="Ø"/>
            </a:pPr>
            <a:r>
              <a:rPr lang="en-GB" sz="1800" dirty="0" err="1">
                <a:latin typeface="Arial" panose="020B0604020202020204" pitchFamily="34" charset="0"/>
              </a:rPr>
              <a:t>Không</a:t>
            </a:r>
            <a:r>
              <a:rPr lang="en-GB" sz="1800" dirty="0">
                <a:latin typeface="Arial" panose="020B0604020202020204" pitchFamily="34" charset="0"/>
              </a:rPr>
              <a:t> s</a:t>
            </a:r>
            <a:r>
              <a:rPr lang="en-US" sz="1800" dirty="0">
                <a:latin typeface="Arial" panose="020B0604020202020204" pitchFamily="34" charset="0"/>
              </a:rPr>
              <a:t>ử </a:t>
            </a:r>
            <a:r>
              <a:rPr lang="en-US" sz="1800" dirty="0" err="1">
                <a:latin typeface="Arial" panose="020B0604020202020204" pitchFamily="34" charset="0"/>
              </a:rPr>
              <a:t>dụng</a:t>
            </a:r>
            <a:r>
              <a:rPr lang="en-US" sz="1800" dirty="0">
                <a:latin typeface="Arial" panose="020B0604020202020204" pitchFamily="34" charset="0"/>
              </a:rPr>
              <a:t> </a:t>
            </a:r>
            <a:r>
              <a:rPr lang="en-US" sz="1800" dirty="0" err="1">
                <a:latin typeface="Arial" panose="020B0604020202020204" pitchFamily="34" charset="0"/>
              </a:rPr>
              <a:t>bao</a:t>
            </a:r>
            <a:r>
              <a:rPr lang="en-US" sz="1800" dirty="0">
                <a:latin typeface="Arial" panose="020B0604020202020204" pitchFamily="34" charset="0"/>
              </a:rPr>
              <a:t> cao </a:t>
            </a:r>
            <a:r>
              <a:rPr lang="en-US" sz="1800" dirty="0" err="1">
                <a:latin typeface="Arial" panose="020B0604020202020204" pitchFamily="34" charset="0"/>
              </a:rPr>
              <a:t>su</a:t>
            </a:r>
            <a:r>
              <a:rPr lang="en-US" sz="1800" dirty="0">
                <a:latin typeface="Arial" panose="020B0604020202020204" pitchFamily="34" charset="0"/>
              </a:rPr>
              <a:t> </a:t>
            </a:r>
            <a:r>
              <a:rPr lang="en-US" sz="1800" dirty="0" err="1">
                <a:latin typeface="Arial" panose="020B0604020202020204" pitchFamily="34" charset="0"/>
              </a:rPr>
              <a:t>liên</a:t>
            </a:r>
            <a:r>
              <a:rPr lang="en-US" sz="1800" dirty="0">
                <a:latin typeface="Arial" panose="020B0604020202020204" pitchFamily="34" charset="0"/>
              </a:rPr>
              <a:t> </a:t>
            </a:r>
            <a:r>
              <a:rPr lang="en-US" sz="1800" dirty="0" err="1">
                <a:latin typeface="Arial" panose="020B0604020202020204" pitchFamily="34" charset="0"/>
              </a:rPr>
              <a:t>tục</a:t>
            </a:r>
            <a:endParaRPr lang="en-GB" sz="1800" dirty="0">
              <a:latin typeface="Arial" panose="020B0604020202020204" pitchFamily="34" charset="0"/>
            </a:endParaRPr>
          </a:p>
          <a:p>
            <a:pPr lvl="1">
              <a:buFont typeface="Wingdings" panose="05000000000000000000" pitchFamily="2" charset="2"/>
              <a:buChar char="Ø"/>
            </a:pPr>
            <a:r>
              <a:rPr lang="en-GB" sz="1800" dirty="0" err="1">
                <a:latin typeface="Arial" panose="020B0604020202020204" pitchFamily="34" charset="0"/>
              </a:rPr>
              <a:t>Th</a:t>
            </a:r>
            <a:r>
              <a:rPr lang="en-US" sz="1800" dirty="0" err="1">
                <a:latin typeface="Arial" panose="020B0604020202020204" pitchFamily="34" charset="0"/>
              </a:rPr>
              <a:t>ời</a:t>
            </a:r>
            <a:r>
              <a:rPr lang="en-US" sz="1800" dirty="0">
                <a:latin typeface="Arial" panose="020B0604020202020204" pitchFamily="34" charset="0"/>
              </a:rPr>
              <a:t> </a:t>
            </a:r>
            <a:r>
              <a:rPr lang="en-US" sz="1800" dirty="0" err="1">
                <a:latin typeface="Arial" panose="020B0604020202020204" pitchFamily="34" charset="0"/>
              </a:rPr>
              <a:t>gian</a:t>
            </a:r>
            <a:r>
              <a:rPr lang="en-US" sz="1800" dirty="0">
                <a:latin typeface="Arial" panose="020B0604020202020204" pitchFamily="34" charset="0"/>
              </a:rPr>
              <a:t> </a:t>
            </a:r>
            <a:r>
              <a:rPr lang="en-US" sz="1800" dirty="0" err="1">
                <a:latin typeface="Arial" panose="020B0604020202020204" pitchFamily="34" charset="0"/>
              </a:rPr>
              <a:t>dài</a:t>
            </a:r>
            <a:endParaRPr lang="en-GB" sz="1800" dirty="0">
              <a:latin typeface="Arial" panose="020B0604020202020204" pitchFamily="34" charset="0"/>
            </a:endParaRPr>
          </a:p>
          <a:p>
            <a:pPr lvl="1">
              <a:buFont typeface="Wingdings" panose="05000000000000000000" pitchFamily="2" charset="2"/>
              <a:buChar char="Ø"/>
            </a:pPr>
            <a:r>
              <a:rPr lang="en-GB" sz="1800" dirty="0" err="1">
                <a:latin typeface="Arial" panose="020B0604020202020204" pitchFamily="34" charset="0"/>
              </a:rPr>
              <a:t>Có</a:t>
            </a:r>
            <a:r>
              <a:rPr lang="en-GB" sz="1800" dirty="0">
                <a:latin typeface="Arial" panose="020B0604020202020204" pitchFamily="34" charset="0"/>
              </a:rPr>
              <a:t> </a:t>
            </a:r>
            <a:r>
              <a:rPr lang="en-GB" sz="1800" dirty="0" err="1">
                <a:latin typeface="Arial" panose="020B0604020202020204" pitchFamily="34" charset="0"/>
              </a:rPr>
              <a:t>nhiều</a:t>
            </a:r>
            <a:r>
              <a:rPr lang="en-GB" sz="1800" dirty="0">
                <a:latin typeface="Arial" panose="020B0604020202020204" pitchFamily="34" charset="0"/>
              </a:rPr>
              <a:t> </a:t>
            </a:r>
            <a:r>
              <a:rPr lang="en-GB" sz="1800" dirty="0" err="1">
                <a:latin typeface="Arial" panose="020B0604020202020204" pitchFamily="34" charset="0"/>
              </a:rPr>
              <a:t>bạn</a:t>
            </a:r>
            <a:r>
              <a:rPr lang="en-GB" sz="1800" dirty="0">
                <a:latin typeface="Arial" panose="020B0604020202020204" pitchFamily="34" charset="0"/>
              </a:rPr>
              <a:t> </a:t>
            </a:r>
            <a:r>
              <a:rPr lang="en-GB" sz="1800" dirty="0" err="1">
                <a:latin typeface="Arial" panose="020B0604020202020204" pitchFamily="34" charset="0"/>
              </a:rPr>
              <a:t>tình</a:t>
            </a:r>
            <a:r>
              <a:rPr lang="en-GB" sz="1800" dirty="0">
                <a:latin typeface="Arial" panose="020B0604020202020204" pitchFamily="34" charset="0"/>
              </a:rPr>
              <a:t>, </a:t>
            </a:r>
            <a:r>
              <a:rPr lang="en-GB" sz="1800" dirty="0" err="1">
                <a:latin typeface="Arial" panose="020B0604020202020204" pitchFamily="34" charset="0"/>
              </a:rPr>
              <a:t>hoặc</a:t>
            </a:r>
            <a:r>
              <a:rPr lang="en-GB" sz="1800" dirty="0">
                <a:latin typeface="Arial" panose="020B0604020202020204" pitchFamily="34" charset="0"/>
              </a:rPr>
              <a:t> </a:t>
            </a:r>
            <a:r>
              <a:rPr lang="en-GB" sz="1800" dirty="0" err="1">
                <a:latin typeface="Arial" panose="020B0604020202020204" pitchFamily="34" charset="0"/>
              </a:rPr>
              <a:t>quan</a:t>
            </a:r>
            <a:r>
              <a:rPr lang="en-GB" sz="1800" dirty="0">
                <a:latin typeface="Arial" panose="020B0604020202020204" pitchFamily="34" charset="0"/>
              </a:rPr>
              <a:t> </a:t>
            </a:r>
            <a:r>
              <a:rPr lang="en-GB" sz="1800" dirty="0" err="1">
                <a:latin typeface="Arial" panose="020B0604020202020204" pitchFamily="34" charset="0"/>
              </a:rPr>
              <a:t>hệ</a:t>
            </a:r>
            <a:r>
              <a:rPr lang="en-GB" sz="1800" dirty="0">
                <a:latin typeface="Arial" panose="020B0604020202020204" pitchFamily="34" charset="0"/>
              </a:rPr>
              <a:t> </a:t>
            </a:r>
            <a:r>
              <a:rPr lang="en-GB" sz="1800" dirty="0" err="1">
                <a:latin typeface="Arial" panose="020B0604020202020204" pitchFamily="34" charset="0"/>
              </a:rPr>
              <a:t>tình</a:t>
            </a:r>
            <a:r>
              <a:rPr lang="en-GB" sz="1800" dirty="0">
                <a:latin typeface="Arial" panose="020B0604020202020204" pitchFamily="34" charset="0"/>
              </a:rPr>
              <a:t> </a:t>
            </a:r>
            <a:r>
              <a:rPr lang="en-GB" sz="1800" dirty="0" err="1">
                <a:latin typeface="Arial" panose="020B0604020202020204" pitchFamily="34" charset="0"/>
              </a:rPr>
              <a:t>dục</a:t>
            </a:r>
            <a:r>
              <a:rPr lang="en-GB" sz="1800" dirty="0">
                <a:latin typeface="Arial" panose="020B0604020202020204" pitchFamily="34" charset="0"/>
              </a:rPr>
              <a:t> </a:t>
            </a:r>
            <a:r>
              <a:rPr lang="en-GB" sz="1800" dirty="0" err="1">
                <a:latin typeface="Arial" panose="020B0604020202020204" pitchFamily="34" charset="0"/>
              </a:rPr>
              <a:t>tập</a:t>
            </a:r>
            <a:r>
              <a:rPr lang="en-GB" sz="1800" dirty="0">
                <a:latin typeface="Arial" panose="020B0604020202020204" pitchFamily="34" charset="0"/>
              </a:rPr>
              <a:t> </a:t>
            </a:r>
            <a:r>
              <a:rPr lang="en-GB" sz="1800" dirty="0" err="1">
                <a:latin typeface="Arial" panose="020B0604020202020204" pitchFamily="34" charset="0"/>
              </a:rPr>
              <a:t>thể</a:t>
            </a:r>
            <a:r>
              <a:rPr lang="en-GB" sz="1800" dirty="0">
                <a:latin typeface="Arial" panose="020B0604020202020204" pitchFamily="34" charset="0"/>
              </a:rPr>
              <a:t> </a:t>
            </a:r>
          </a:p>
          <a:p>
            <a:r>
              <a:rPr lang="en-GB" sz="1800" dirty="0">
                <a:latin typeface="Arial" panose="020B0604020202020204" pitchFamily="34" charset="0"/>
              </a:rPr>
              <a:t>S</a:t>
            </a:r>
            <a:r>
              <a:rPr lang="en-US" sz="1800" dirty="0">
                <a:latin typeface="Arial" panose="020B0604020202020204" pitchFamily="34" charset="0"/>
              </a:rPr>
              <a:t>ử </a:t>
            </a:r>
            <a:r>
              <a:rPr lang="en-US" sz="1800" dirty="0" err="1">
                <a:latin typeface="Arial" panose="020B0604020202020204" pitchFamily="34" charset="0"/>
              </a:rPr>
              <a:t>dụng</a:t>
            </a:r>
            <a:r>
              <a:rPr lang="en-US" sz="1800" dirty="0">
                <a:latin typeface="Arial" panose="020B0604020202020204" pitchFamily="34" charset="0"/>
              </a:rPr>
              <a:t> </a:t>
            </a:r>
            <a:r>
              <a:rPr lang="en-US" sz="1800" dirty="0" err="1">
                <a:latin typeface="Arial" panose="020B0604020202020204" pitchFamily="34" charset="0"/>
              </a:rPr>
              <a:t>chất</a:t>
            </a:r>
            <a:r>
              <a:rPr lang="en-US" sz="1800" dirty="0">
                <a:latin typeface="Arial" panose="020B0604020202020204" pitchFamily="34" charset="0"/>
              </a:rPr>
              <a:t> </a:t>
            </a:r>
            <a:r>
              <a:rPr lang="en-US" sz="1800" dirty="0" err="1">
                <a:latin typeface="Arial" panose="020B0604020202020204" pitchFamily="34" charset="0"/>
              </a:rPr>
              <a:t>kích</a:t>
            </a:r>
            <a:r>
              <a:rPr lang="en-US" sz="1800" dirty="0">
                <a:latin typeface="Arial" panose="020B0604020202020204" pitchFamily="34" charset="0"/>
              </a:rPr>
              <a:t> </a:t>
            </a:r>
            <a:r>
              <a:rPr lang="en-US" sz="1800" dirty="0" err="1">
                <a:latin typeface="Arial" panose="020B0604020202020204" pitchFamily="34" charset="0"/>
              </a:rPr>
              <a:t>thích</a:t>
            </a:r>
            <a:r>
              <a:rPr lang="en-US" sz="1800" dirty="0">
                <a:latin typeface="Arial" panose="020B0604020202020204" pitchFamily="34" charset="0"/>
              </a:rPr>
              <a:t> </a:t>
            </a:r>
            <a:r>
              <a:rPr lang="en-US" sz="1800" dirty="0" err="1">
                <a:latin typeface="Arial" panose="020B0604020202020204" pitchFamily="34" charset="0"/>
              </a:rPr>
              <a:t>có</a:t>
            </a:r>
            <a:r>
              <a:rPr lang="en-US" sz="1800" dirty="0">
                <a:latin typeface="Arial" panose="020B0604020202020204" pitchFamily="34" charset="0"/>
              </a:rPr>
              <a:t> </a:t>
            </a:r>
            <a:r>
              <a:rPr lang="en-US" sz="1800" dirty="0" err="1">
                <a:latin typeface="Arial" panose="020B0604020202020204" pitchFamily="34" charset="0"/>
              </a:rPr>
              <a:t>thể</a:t>
            </a:r>
            <a:r>
              <a:rPr lang="en-US" sz="1800" dirty="0">
                <a:latin typeface="Arial" panose="020B0604020202020204" pitchFamily="34" charset="0"/>
              </a:rPr>
              <a:t> </a:t>
            </a:r>
            <a:r>
              <a:rPr lang="en-US" sz="1800" dirty="0" err="1">
                <a:latin typeface="Arial" panose="020B0604020202020204" pitchFamily="34" charset="0"/>
              </a:rPr>
              <a:t>tạo</a:t>
            </a:r>
            <a:r>
              <a:rPr lang="en-US" sz="1800" dirty="0">
                <a:latin typeface="Arial" panose="020B0604020202020204" pitchFamily="34" charset="0"/>
              </a:rPr>
              <a:t> </a:t>
            </a:r>
            <a:r>
              <a:rPr lang="en-US" sz="1800" dirty="0" err="1">
                <a:latin typeface="Arial" panose="020B0604020202020204" pitchFamily="34" charset="0"/>
              </a:rPr>
              <a:t>điều</a:t>
            </a:r>
            <a:r>
              <a:rPr lang="en-US" sz="1800" dirty="0">
                <a:latin typeface="Arial" panose="020B0604020202020204" pitchFamily="34" charset="0"/>
              </a:rPr>
              <a:t> </a:t>
            </a:r>
            <a:r>
              <a:rPr lang="en-US" sz="1800" dirty="0" err="1">
                <a:latin typeface="Arial" panose="020B0604020202020204" pitchFamily="34" charset="0"/>
              </a:rPr>
              <a:t>kiện</a:t>
            </a:r>
            <a:r>
              <a:rPr lang="en-US" sz="1800" dirty="0">
                <a:latin typeface="Arial" panose="020B0604020202020204" pitchFamily="34" charset="0"/>
              </a:rPr>
              <a:t> </a:t>
            </a:r>
            <a:r>
              <a:rPr lang="en-US" sz="1800" dirty="0" err="1">
                <a:latin typeface="Arial" panose="020B0604020202020204" pitchFamily="34" charset="0"/>
              </a:rPr>
              <a:t>cho</a:t>
            </a:r>
            <a:r>
              <a:rPr lang="en-US" sz="1800" dirty="0">
                <a:latin typeface="Arial" panose="020B0604020202020204" pitchFamily="34" charset="0"/>
              </a:rPr>
              <a:t> </a:t>
            </a:r>
            <a:r>
              <a:rPr lang="en-US" sz="1800" dirty="0" err="1">
                <a:latin typeface="Arial" panose="020B0604020202020204" pitchFamily="34" charset="0"/>
              </a:rPr>
              <a:t>các</a:t>
            </a:r>
            <a:r>
              <a:rPr lang="en-US" sz="1800" dirty="0">
                <a:latin typeface="Arial" panose="020B0604020202020204" pitchFamily="34" charset="0"/>
              </a:rPr>
              <a:t> </a:t>
            </a:r>
            <a:r>
              <a:rPr lang="en-US" sz="1800" dirty="0" err="1">
                <a:latin typeface="Arial" panose="020B0604020202020204" pitchFamily="34" charset="0"/>
              </a:rPr>
              <a:t>hành</a:t>
            </a:r>
            <a:r>
              <a:rPr lang="en-US" sz="1800" dirty="0">
                <a:latin typeface="Arial" panose="020B0604020202020204" pitchFamily="34" charset="0"/>
              </a:rPr>
              <a:t> vi </a:t>
            </a:r>
            <a:r>
              <a:rPr lang="en-US" sz="1800" dirty="0" err="1">
                <a:latin typeface="Arial" panose="020B0604020202020204" pitchFamily="34" charset="0"/>
              </a:rPr>
              <a:t>nguy</a:t>
            </a:r>
            <a:r>
              <a:rPr lang="en-US" sz="1800" dirty="0">
                <a:latin typeface="Arial" panose="020B0604020202020204" pitchFamily="34" charset="0"/>
              </a:rPr>
              <a:t> c</a:t>
            </a:r>
            <a:r>
              <a:rPr lang="vi-VN" sz="1800" dirty="0">
                <a:latin typeface="Arial" panose="020B0604020202020204" pitchFamily="34" charset="0"/>
              </a:rPr>
              <a:t>ơ</a:t>
            </a:r>
            <a:r>
              <a:rPr lang="en-US" sz="1800" dirty="0">
                <a:latin typeface="Arial" panose="020B0604020202020204" pitchFamily="34" charset="0"/>
              </a:rPr>
              <a:t> cao, </a:t>
            </a:r>
            <a:r>
              <a:rPr lang="en-US" sz="1800" dirty="0" err="1">
                <a:latin typeface="Arial" panose="020B0604020202020204" pitchFamily="34" charset="0"/>
              </a:rPr>
              <a:t>nh</a:t>
            </a:r>
            <a:r>
              <a:rPr lang="vi-VN" sz="1800" dirty="0">
                <a:latin typeface="Arial" panose="020B0604020202020204" pitchFamily="34" charset="0"/>
              </a:rPr>
              <a:t>ư</a:t>
            </a:r>
            <a:r>
              <a:rPr lang="en-GB" sz="1800" dirty="0">
                <a:latin typeface="Arial" panose="020B0604020202020204" pitchFamily="34" charset="0"/>
              </a:rPr>
              <a:t>:</a:t>
            </a:r>
          </a:p>
          <a:p>
            <a:pPr lvl="1">
              <a:buFont typeface="Wingdings" panose="05000000000000000000" pitchFamily="2" charset="2"/>
              <a:buChar char="Ø"/>
            </a:pPr>
            <a:r>
              <a:rPr lang="en-GB" sz="1800" dirty="0" err="1">
                <a:latin typeface="Arial" panose="020B0604020202020204" pitchFamily="34" charset="0"/>
              </a:rPr>
              <a:t>Th</a:t>
            </a:r>
            <a:r>
              <a:rPr lang="en-US" sz="1800" dirty="0" err="1">
                <a:latin typeface="Arial" panose="020B0604020202020204" pitchFamily="34" charset="0"/>
              </a:rPr>
              <a:t>ời</a:t>
            </a:r>
            <a:r>
              <a:rPr lang="en-US" sz="1800" dirty="0">
                <a:latin typeface="Arial" panose="020B0604020202020204" pitchFamily="34" charset="0"/>
              </a:rPr>
              <a:t> </a:t>
            </a:r>
            <a:r>
              <a:rPr lang="en-US" sz="1800" dirty="0" err="1">
                <a:latin typeface="Arial" panose="020B0604020202020204" pitchFamily="34" charset="0"/>
              </a:rPr>
              <a:t>gian</a:t>
            </a:r>
            <a:r>
              <a:rPr lang="en-US" sz="1800" dirty="0">
                <a:latin typeface="Arial" panose="020B0604020202020204" pitchFamily="34" charset="0"/>
              </a:rPr>
              <a:t> </a:t>
            </a:r>
            <a:r>
              <a:rPr lang="en-US" sz="1800" dirty="0" err="1">
                <a:latin typeface="Arial" panose="020B0604020202020204" pitchFamily="34" charset="0"/>
              </a:rPr>
              <a:t>thâm</a:t>
            </a:r>
            <a:r>
              <a:rPr lang="en-US" sz="1800" dirty="0">
                <a:latin typeface="Arial" panose="020B0604020202020204" pitchFamily="34" charset="0"/>
              </a:rPr>
              <a:t> </a:t>
            </a:r>
            <a:r>
              <a:rPr lang="en-US" sz="1800" dirty="0" err="1">
                <a:latin typeface="Arial" panose="020B0604020202020204" pitchFamily="34" charset="0"/>
              </a:rPr>
              <a:t>nhập</a:t>
            </a:r>
            <a:r>
              <a:rPr lang="en-US" sz="1800" dirty="0">
                <a:latin typeface="Arial" panose="020B0604020202020204" pitchFamily="34" charset="0"/>
              </a:rPr>
              <a:t> </a:t>
            </a:r>
            <a:r>
              <a:rPr lang="en-US" sz="1800" dirty="0" err="1">
                <a:latin typeface="Arial" panose="020B0604020202020204" pitchFamily="34" charset="0"/>
              </a:rPr>
              <a:t>lâu</a:t>
            </a:r>
            <a:r>
              <a:rPr lang="en-US" sz="1800" dirty="0">
                <a:latin typeface="Arial" panose="020B0604020202020204" pitchFamily="34" charset="0"/>
              </a:rPr>
              <a:t> h</a:t>
            </a:r>
            <a:r>
              <a:rPr lang="vi-VN" sz="1800" dirty="0">
                <a:latin typeface="Arial" panose="020B0604020202020204" pitchFamily="34" charset="0"/>
              </a:rPr>
              <a:t>ơ</a:t>
            </a:r>
            <a:r>
              <a:rPr lang="en-US" sz="1800" dirty="0">
                <a:latin typeface="Arial" panose="020B0604020202020204" pitchFamily="34" charset="0"/>
              </a:rPr>
              <a:t>n</a:t>
            </a:r>
            <a:r>
              <a:rPr lang="en-GB" sz="1800" dirty="0">
                <a:latin typeface="Arial" panose="020B0604020202020204" pitchFamily="34" charset="0"/>
              </a:rPr>
              <a:t> (</a:t>
            </a:r>
            <a:r>
              <a:rPr lang="en-GB" sz="1800" dirty="0" err="1">
                <a:latin typeface="Arial" panose="020B0604020202020204" pitchFamily="34" charset="0"/>
              </a:rPr>
              <a:t>có</a:t>
            </a:r>
            <a:r>
              <a:rPr lang="en-GB" sz="1800" dirty="0">
                <a:latin typeface="Arial" panose="020B0604020202020204" pitchFamily="34" charset="0"/>
              </a:rPr>
              <a:t> </a:t>
            </a:r>
            <a:r>
              <a:rPr lang="en-GB" sz="1800" dirty="0" err="1">
                <a:latin typeface="Arial" panose="020B0604020202020204" pitchFamily="34" charset="0"/>
              </a:rPr>
              <a:t>thể</a:t>
            </a:r>
            <a:r>
              <a:rPr lang="en-GB" sz="1800" dirty="0">
                <a:latin typeface="Arial" panose="020B0604020202020204" pitchFamily="34" charset="0"/>
              </a:rPr>
              <a:t> </a:t>
            </a:r>
            <a:r>
              <a:rPr lang="en-GB" sz="1800" dirty="0" err="1">
                <a:latin typeface="Arial" panose="020B0604020202020204" pitchFamily="34" charset="0"/>
              </a:rPr>
              <a:t>gây</a:t>
            </a:r>
            <a:r>
              <a:rPr lang="en-GB" sz="1800" dirty="0">
                <a:latin typeface="Arial" panose="020B0604020202020204" pitchFamily="34" charset="0"/>
              </a:rPr>
              <a:t> </a:t>
            </a:r>
            <a:r>
              <a:rPr lang="en-GB" sz="1800" dirty="0" err="1">
                <a:latin typeface="Arial" panose="020B0604020202020204" pitchFamily="34" charset="0"/>
              </a:rPr>
              <a:t>rách</a:t>
            </a:r>
            <a:r>
              <a:rPr lang="en-GB" sz="1800" dirty="0">
                <a:latin typeface="Arial" panose="020B0604020202020204" pitchFamily="34" charset="0"/>
              </a:rPr>
              <a:t> </a:t>
            </a:r>
            <a:r>
              <a:rPr lang="en-GB" sz="1800" dirty="0" err="1">
                <a:latin typeface="Arial" panose="020B0604020202020204" pitchFamily="34" charset="0"/>
              </a:rPr>
              <a:t>bao</a:t>
            </a:r>
            <a:r>
              <a:rPr lang="en-GB" sz="1800" dirty="0">
                <a:latin typeface="Arial" panose="020B0604020202020204" pitchFamily="34" charset="0"/>
              </a:rPr>
              <a:t> cao </a:t>
            </a:r>
            <a:r>
              <a:rPr lang="en-GB" sz="1800" dirty="0" err="1">
                <a:latin typeface="Arial" panose="020B0604020202020204" pitchFamily="34" charset="0"/>
              </a:rPr>
              <a:t>su</a:t>
            </a:r>
            <a:r>
              <a:rPr lang="en-GB" sz="1800" dirty="0">
                <a:latin typeface="Arial" panose="020B0604020202020204" pitchFamily="34" charset="0"/>
              </a:rPr>
              <a:t>)</a:t>
            </a:r>
          </a:p>
          <a:p>
            <a:pPr lvl="1">
              <a:buFont typeface="Wingdings" panose="05000000000000000000" pitchFamily="2" charset="2"/>
              <a:buChar char="Ø"/>
            </a:pPr>
            <a:r>
              <a:rPr lang="en-GB" sz="1800" dirty="0" err="1">
                <a:latin typeface="Arial" panose="020B0604020202020204" pitchFamily="34" charset="0"/>
              </a:rPr>
              <a:t>Không</a:t>
            </a:r>
            <a:r>
              <a:rPr lang="en-GB" sz="1800" dirty="0">
                <a:latin typeface="Arial" panose="020B0604020202020204" pitchFamily="34" charset="0"/>
              </a:rPr>
              <a:t> s</a:t>
            </a:r>
            <a:r>
              <a:rPr lang="en-US" sz="1800" dirty="0">
                <a:latin typeface="Arial" panose="020B0604020202020204" pitchFamily="34" charset="0"/>
              </a:rPr>
              <a:t>ử </a:t>
            </a:r>
            <a:r>
              <a:rPr lang="en-US" sz="1800" dirty="0" err="1">
                <a:latin typeface="Arial" panose="020B0604020202020204" pitchFamily="34" charset="0"/>
              </a:rPr>
              <a:t>dụng</a:t>
            </a:r>
            <a:r>
              <a:rPr lang="en-US" sz="1800" dirty="0">
                <a:latin typeface="Arial" panose="020B0604020202020204" pitchFamily="34" charset="0"/>
              </a:rPr>
              <a:t> </a:t>
            </a:r>
            <a:r>
              <a:rPr lang="en-US" sz="1800" dirty="0" err="1">
                <a:latin typeface="Arial" panose="020B0604020202020204" pitchFamily="34" charset="0"/>
              </a:rPr>
              <a:t>bao</a:t>
            </a:r>
            <a:r>
              <a:rPr lang="en-US" sz="1800" dirty="0">
                <a:latin typeface="Arial" panose="020B0604020202020204" pitchFamily="34" charset="0"/>
              </a:rPr>
              <a:t> cao </a:t>
            </a:r>
            <a:r>
              <a:rPr lang="en-US" sz="1800" dirty="0" err="1">
                <a:latin typeface="Arial" panose="020B0604020202020204" pitchFamily="34" charset="0"/>
              </a:rPr>
              <a:t>su</a:t>
            </a:r>
            <a:r>
              <a:rPr lang="en-US" sz="1800" dirty="0">
                <a:latin typeface="Arial" panose="020B0604020202020204" pitchFamily="34" charset="0"/>
              </a:rPr>
              <a:t> </a:t>
            </a:r>
            <a:r>
              <a:rPr lang="en-US" sz="1800" dirty="0" err="1">
                <a:latin typeface="Arial" panose="020B0604020202020204" pitchFamily="34" charset="0"/>
              </a:rPr>
              <a:t>liên</a:t>
            </a:r>
            <a:r>
              <a:rPr lang="en-US" sz="1800" dirty="0">
                <a:latin typeface="Arial" panose="020B0604020202020204" pitchFamily="34" charset="0"/>
              </a:rPr>
              <a:t> </a:t>
            </a:r>
            <a:r>
              <a:rPr lang="en-US" sz="1800" dirty="0" err="1">
                <a:latin typeface="Arial" panose="020B0604020202020204" pitchFamily="34" charset="0"/>
              </a:rPr>
              <a:t>tục</a:t>
            </a:r>
            <a:endParaRPr lang="en-GB" sz="1800" dirty="0">
              <a:latin typeface="Arial" panose="020B0604020202020204" pitchFamily="34" charset="0"/>
            </a:endParaRPr>
          </a:p>
          <a:p>
            <a:pPr lvl="1">
              <a:buFont typeface="Wingdings" panose="05000000000000000000" pitchFamily="2" charset="2"/>
              <a:buChar char="Ø"/>
            </a:pPr>
            <a:r>
              <a:rPr lang="en-GB" sz="1800" dirty="0" err="1">
                <a:latin typeface="Arial" panose="020B0604020202020204" pitchFamily="34" charset="0"/>
              </a:rPr>
              <a:t>Nhiều</a:t>
            </a:r>
            <a:r>
              <a:rPr lang="en-GB" sz="1800" dirty="0">
                <a:latin typeface="Arial" panose="020B0604020202020204" pitchFamily="34" charset="0"/>
              </a:rPr>
              <a:t> </a:t>
            </a:r>
            <a:r>
              <a:rPr lang="en-GB" sz="1800" dirty="0" err="1">
                <a:latin typeface="Arial" panose="020B0604020202020204" pitchFamily="34" charset="0"/>
              </a:rPr>
              <a:t>kiểu</a:t>
            </a:r>
            <a:r>
              <a:rPr lang="en-GB" sz="1800" dirty="0">
                <a:latin typeface="Arial" panose="020B0604020202020204" pitchFamily="34" charset="0"/>
              </a:rPr>
              <a:t> </a:t>
            </a:r>
            <a:r>
              <a:rPr lang="en-GB" sz="1800" dirty="0" err="1">
                <a:latin typeface="Arial" panose="020B0604020202020204" pitchFamily="34" charset="0"/>
              </a:rPr>
              <a:t>quan</a:t>
            </a:r>
            <a:r>
              <a:rPr lang="en-GB" sz="1800" dirty="0">
                <a:latin typeface="Arial" panose="020B0604020202020204" pitchFamily="34" charset="0"/>
              </a:rPr>
              <a:t> </a:t>
            </a:r>
            <a:r>
              <a:rPr lang="en-GB" sz="1800" dirty="0" err="1">
                <a:latin typeface="Arial" panose="020B0604020202020204" pitchFamily="34" charset="0"/>
              </a:rPr>
              <a:t>hệ</a:t>
            </a:r>
            <a:r>
              <a:rPr lang="en-GB" sz="1800" dirty="0">
                <a:latin typeface="Arial" panose="020B0604020202020204" pitchFamily="34" charset="0"/>
              </a:rPr>
              <a:t> “</a:t>
            </a:r>
            <a:r>
              <a:rPr lang="en-GB" sz="1800" dirty="0" err="1">
                <a:latin typeface="Arial" panose="020B0604020202020204" pitchFamily="34" charset="0"/>
              </a:rPr>
              <a:t>mạnh</a:t>
            </a:r>
            <a:r>
              <a:rPr lang="en-GB" sz="1800" dirty="0">
                <a:latin typeface="Arial" panose="020B0604020202020204" pitchFamily="34" charset="0"/>
              </a:rPr>
              <a:t> </a:t>
            </a:r>
            <a:r>
              <a:rPr lang="en-GB" sz="1800" dirty="0" err="1">
                <a:latin typeface="Arial" panose="020B0604020202020204" pitchFamily="34" charset="0"/>
              </a:rPr>
              <a:t>bạo</a:t>
            </a:r>
            <a:r>
              <a:rPr lang="en-GB" sz="1800" dirty="0">
                <a:latin typeface="Arial" panose="020B0604020202020204" pitchFamily="34" charset="0"/>
              </a:rPr>
              <a:t>” </a:t>
            </a:r>
            <a:r>
              <a:rPr lang="en-GB" sz="1800" dirty="0" err="1">
                <a:latin typeface="Arial" panose="020B0604020202020204" pitchFamily="34" charset="0"/>
              </a:rPr>
              <a:t>nh</a:t>
            </a:r>
            <a:r>
              <a:rPr lang="vi-VN" sz="1800" dirty="0">
                <a:latin typeface="Arial" panose="020B0604020202020204" pitchFamily="34" charset="0"/>
              </a:rPr>
              <a:t>ư</a:t>
            </a:r>
            <a:r>
              <a:rPr lang="en-US" sz="1800" dirty="0">
                <a:latin typeface="Arial" panose="020B0604020202020204" pitchFamily="34" charset="0"/>
              </a:rPr>
              <a:t> </a:t>
            </a:r>
            <a:r>
              <a:rPr lang="en-US" sz="1800" dirty="0" err="1">
                <a:latin typeface="Arial" panose="020B0604020202020204" pitchFamily="34" charset="0"/>
              </a:rPr>
              <a:t>đút</a:t>
            </a:r>
            <a:r>
              <a:rPr lang="en-US" sz="1800" dirty="0">
                <a:latin typeface="Arial" panose="020B0604020202020204" pitchFamily="34" charset="0"/>
              </a:rPr>
              <a:t> </a:t>
            </a:r>
            <a:r>
              <a:rPr lang="en-US" sz="1800" dirty="0" err="1">
                <a:latin typeface="Arial" panose="020B0604020202020204" pitchFamily="34" charset="0"/>
              </a:rPr>
              <a:t>cả</a:t>
            </a:r>
            <a:r>
              <a:rPr lang="en-US" sz="1800" dirty="0">
                <a:latin typeface="Arial" panose="020B0604020202020204" pitchFamily="34" charset="0"/>
              </a:rPr>
              <a:t> </a:t>
            </a:r>
            <a:r>
              <a:rPr lang="en-US" sz="1800" dirty="0" err="1">
                <a:latin typeface="Arial" panose="020B0604020202020204" pitchFamily="34" charset="0"/>
              </a:rPr>
              <a:t>bàn</a:t>
            </a:r>
            <a:r>
              <a:rPr lang="en-US" sz="1800" dirty="0">
                <a:latin typeface="Arial" panose="020B0604020202020204" pitchFamily="34" charset="0"/>
              </a:rPr>
              <a:t> </a:t>
            </a:r>
            <a:r>
              <a:rPr lang="en-US" sz="1800" dirty="0" err="1">
                <a:latin typeface="Arial" panose="020B0604020202020204" pitchFamily="34" charset="0"/>
              </a:rPr>
              <a:t>tay</a:t>
            </a:r>
            <a:r>
              <a:rPr lang="en-US" sz="1800" dirty="0">
                <a:latin typeface="Arial" panose="020B0604020202020204" pitchFamily="34" charset="0"/>
              </a:rPr>
              <a:t> </a:t>
            </a:r>
            <a:r>
              <a:rPr lang="en-US" sz="1800" dirty="0" err="1">
                <a:latin typeface="Arial" panose="020B0604020202020204" pitchFamily="34" charset="0"/>
              </a:rPr>
              <a:t>vào</a:t>
            </a:r>
            <a:r>
              <a:rPr lang="en-US" sz="1800" dirty="0">
                <a:latin typeface="Arial" panose="020B0604020202020204" pitchFamily="34" charset="0"/>
              </a:rPr>
              <a:t> </a:t>
            </a:r>
            <a:r>
              <a:rPr lang="en-US" sz="1800" dirty="0" err="1">
                <a:latin typeface="Arial" panose="020B0604020202020204" pitchFamily="34" charset="0"/>
              </a:rPr>
              <a:t>âm</a:t>
            </a:r>
            <a:r>
              <a:rPr lang="en-US" sz="1800" dirty="0">
                <a:latin typeface="Arial" panose="020B0604020202020204" pitchFamily="34" charset="0"/>
              </a:rPr>
              <a:t> </a:t>
            </a:r>
            <a:r>
              <a:rPr lang="en-US" sz="1800" dirty="0" err="1">
                <a:latin typeface="Arial" panose="020B0604020202020204" pitchFamily="34" charset="0"/>
              </a:rPr>
              <a:t>đạo</a:t>
            </a:r>
            <a:r>
              <a:rPr lang="en-US" sz="1800" dirty="0">
                <a:latin typeface="Arial" panose="020B0604020202020204" pitchFamily="34" charset="0"/>
              </a:rPr>
              <a:t> </a:t>
            </a:r>
            <a:r>
              <a:rPr lang="en-US" sz="1800" dirty="0" err="1">
                <a:latin typeface="Arial" panose="020B0604020202020204" pitchFamily="34" charset="0"/>
              </a:rPr>
              <a:t>hoặc</a:t>
            </a:r>
            <a:r>
              <a:rPr lang="en-US" sz="1800" dirty="0">
                <a:latin typeface="Arial" panose="020B0604020202020204" pitchFamily="34" charset="0"/>
              </a:rPr>
              <a:t> </a:t>
            </a:r>
            <a:r>
              <a:rPr lang="en-US" sz="1800" dirty="0" err="1">
                <a:latin typeface="Arial" panose="020B0604020202020204" pitchFamily="34" charset="0"/>
              </a:rPr>
              <a:t>hậu</a:t>
            </a:r>
            <a:r>
              <a:rPr lang="en-US" sz="1800" dirty="0">
                <a:latin typeface="Arial" panose="020B0604020202020204" pitchFamily="34" charset="0"/>
              </a:rPr>
              <a:t> </a:t>
            </a:r>
            <a:r>
              <a:rPr lang="en-US" sz="1800" dirty="0" err="1">
                <a:latin typeface="Arial" panose="020B0604020202020204" pitchFamily="34" charset="0"/>
              </a:rPr>
              <a:t>môn</a:t>
            </a:r>
            <a:r>
              <a:rPr lang="en-US" sz="1800" dirty="0">
                <a:latin typeface="Arial" panose="020B0604020202020204" pitchFamily="34" charset="0"/>
              </a:rPr>
              <a:t> (fisting) </a:t>
            </a:r>
            <a:r>
              <a:rPr lang="en-US" sz="1800" dirty="0" err="1">
                <a:latin typeface="Arial" panose="020B0604020202020204" pitchFamily="34" charset="0"/>
              </a:rPr>
              <a:t>có</a:t>
            </a:r>
            <a:r>
              <a:rPr lang="en-US" sz="1800" dirty="0">
                <a:latin typeface="Arial" panose="020B0604020202020204" pitchFamily="34" charset="0"/>
              </a:rPr>
              <a:t> </a:t>
            </a:r>
            <a:r>
              <a:rPr lang="en-US" sz="1800" dirty="0" err="1">
                <a:latin typeface="Arial" panose="020B0604020202020204" pitchFamily="34" charset="0"/>
              </a:rPr>
              <a:t>thể</a:t>
            </a:r>
            <a:r>
              <a:rPr lang="en-US" sz="1800" dirty="0">
                <a:latin typeface="Arial" panose="020B0604020202020204" pitchFamily="34" charset="0"/>
              </a:rPr>
              <a:t> </a:t>
            </a:r>
            <a:r>
              <a:rPr lang="en-US" sz="1800" dirty="0" err="1">
                <a:latin typeface="Arial" panose="020B0604020202020204" pitchFamily="34" charset="0"/>
              </a:rPr>
              <a:t>làm</a:t>
            </a:r>
            <a:r>
              <a:rPr lang="en-US" sz="1800" dirty="0">
                <a:latin typeface="Arial" panose="020B0604020202020204" pitchFamily="34" charset="0"/>
              </a:rPr>
              <a:t> </a:t>
            </a:r>
            <a:r>
              <a:rPr lang="en-US" sz="1800" dirty="0" err="1">
                <a:latin typeface="Arial" panose="020B0604020202020204" pitchFamily="34" charset="0"/>
              </a:rPr>
              <a:t>rách</a:t>
            </a:r>
            <a:r>
              <a:rPr lang="en-US" sz="1800" dirty="0">
                <a:latin typeface="Arial" panose="020B0604020202020204" pitchFamily="34" charset="0"/>
              </a:rPr>
              <a:t> </a:t>
            </a:r>
            <a:r>
              <a:rPr lang="en-US" sz="1800" dirty="0" err="1">
                <a:latin typeface="Arial" panose="020B0604020202020204" pitchFamily="34" charset="0"/>
              </a:rPr>
              <a:t>hoặc</a:t>
            </a:r>
            <a:r>
              <a:rPr lang="en-US" sz="1800" dirty="0">
                <a:latin typeface="Arial" panose="020B0604020202020204" pitchFamily="34" charset="0"/>
              </a:rPr>
              <a:t> </a:t>
            </a:r>
            <a:r>
              <a:rPr lang="en-US" sz="1800" dirty="0" err="1">
                <a:latin typeface="Arial" panose="020B0604020202020204" pitchFamily="34" charset="0"/>
              </a:rPr>
              <a:t>chảy</a:t>
            </a:r>
            <a:r>
              <a:rPr lang="en-US" sz="1800" dirty="0">
                <a:latin typeface="Arial" panose="020B0604020202020204" pitchFamily="34" charset="0"/>
              </a:rPr>
              <a:t> </a:t>
            </a:r>
            <a:r>
              <a:rPr lang="en-US" sz="1800" dirty="0" err="1">
                <a:latin typeface="Arial" panose="020B0604020202020204" pitchFamily="34" charset="0"/>
              </a:rPr>
              <a:t>máu</a:t>
            </a:r>
            <a:r>
              <a:rPr lang="en-US" sz="1800" dirty="0">
                <a:latin typeface="Arial" panose="020B0604020202020204" pitchFamily="34" charset="0"/>
              </a:rPr>
              <a:t> </a:t>
            </a:r>
            <a:r>
              <a:rPr lang="en-US" sz="1800" dirty="0" err="1">
                <a:latin typeface="Arial" panose="020B0604020202020204" pitchFamily="34" charset="0"/>
              </a:rPr>
              <a:t>hậu</a:t>
            </a:r>
            <a:r>
              <a:rPr lang="en-US" sz="1800" dirty="0">
                <a:latin typeface="Arial" panose="020B0604020202020204" pitchFamily="34" charset="0"/>
              </a:rPr>
              <a:t> </a:t>
            </a:r>
            <a:r>
              <a:rPr lang="en-US" sz="1800" dirty="0" err="1">
                <a:latin typeface="Arial" panose="020B0604020202020204" pitchFamily="34" charset="0"/>
              </a:rPr>
              <a:t>môn</a:t>
            </a:r>
            <a:r>
              <a:rPr lang="en-US" sz="1800" dirty="0">
                <a:latin typeface="Arial" panose="020B0604020202020204" pitchFamily="34" charset="0"/>
              </a:rPr>
              <a:t> và </a:t>
            </a:r>
            <a:r>
              <a:rPr lang="en-US" sz="1800" dirty="0" err="1">
                <a:latin typeface="Arial" panose="020B0604020202020204" pitchFamily="34" charset="0"/>
              </a:rPr>
              <a:t>âm</a:t>
            </a:r>
            <a:r>
              <a:rPr lang="en-US" sz="1800" dirty="0">
                <a:latin typeface="Arial" panose="020B0604020202020204" pitchFamily="34" charset="0"/>
              </a:rPr>
              <a:t> </a:t>
            </a:r>
            <a:r>
              <a:rPr lang="en-US" sz="1800" dirty="0" err="1">
                <a:latin typeface="Arial" panose="020B0604020202020204" pitchFamily="34" charset="0"/>
              </a:rPr>
              <a:t>đạo</a:t>
            </a:r>
            <a:r>
              <a:rPr lang="en-US" sz="1800" dirty="0">
                <a:latin typeface="Arial" panose="020B0604020202020204" pitchFamily="34" charset="0"/>
              </a:rPr>
              <a:t>.</a:t>
            </a:r>
            <a:endParaRPr lang="x-none" sz="1800" dirty="0">
              <a:latin typeface="Arial" panose="020B0604020202020204" pitchFamily="34" charset="0"/>
            </a:endParaRPr>
          </a:p>
        </p:txBody>
      </p:sp>
      <p:sp>
        <p:nvSpPr>
          <p:cNvPr id="7" name="Title 1">
            <a:extLst>
              <a:ext uri="{FF2B5EF4-FFF2-40B4-BE49-F238E27FC236}">
                <a16:creationId xmlns="" xmlns:a16="http://schemas.microsoft.com/office/drawing/2014/main" id="{B28BFD64-1DD7-41D3-AAB1-014B73543E2A}"/>
              </a:ext>
            </a:extLst>
          </p:cNvPr>
          <p:cNvSpPr txBox="1">
            <a:spLocks/>
          </p:cNvSpPr>
          <p:nvPr/>
        </p:nvSpPr>
        <p:spPr>
          <a:xfrm>
            <a:off x="0" y="1"/>
            <a:ext cx="8763000" cy="1133230"/>
          </a:xfrm>
          <a:prstGeom prst="rect">
            <a:avLst/>
          </a:prstGeom>
        </p:spPr>
        <p:txBody>
          <a:bodyPr lIns="216000" anchor="ctr" anchorCtr="0">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err="1">
                <a:solidFill>
                  <a:schemeClr val="bg1"/>
                </a:solidFill>
                <a:latin typeface="Arial" panose="020B0604020202020204" pitchFamily="34" charset="0"/>
              </a:rPr>
              <a:t>Các</a:t>
            </a:r>
            <a:r>
              <a:rPr lang="en-US" sz="3600" b="1" dirty="0">
                <a:solidFill>
                  <a:schemeClr val="bg1"/>
                </a:solidFill>
                <a:latin typeface="Arial" panose="020B0604020202020204" pitchFamily="34" charset="0"/>
              </a:rPr>
              <a:t> </a:t>
            </a:r>
            <a:r>
              <a:rPr lang="en-US" sz="3600" b="1" dirty="0" err="1">
                <a:solidFill>
                  <a:schemeClr val="bg1"/>
                </a:solidFill>
                <a:latin typeface="Arial" panose="020B0604020202020204" pitchFamily="34" charset="0"/>
              </a:rPr>
              <a:t>yếu</a:t>
            </a:r>
            <a:r>
              <a:rPr lang="en-US" sz="3600" b="1" dirty="0">
                <a:solidFill>
                  <a:schemeClr val="bg1"/>
                </a:solidFill>
                <a:latin typeface="Arial" panose="020B0604020202020204" pitchFamily="34" charset="0"/>
              </a:rPr>
              <a:t> </a:t>
            </a:r>
            <a:r>
              <a:rPr lang="en-US" sz="3600" b="1" dirty="0" err="1">
                <a:solidFill>
                  <a:schemeClr val="bg1"/>
                </a:solidFill>
                <a:latin typeface="Arial" panose="020B0604020202020204" pitchFamily="34" charset="0"/>
              </a:rPr>
              <a:t>tố</a:t>
            </a:r>
            <a:r>
              <a:rPr lang="en-US" sz="3600" b="1" dirty="0">
                <a:solidFill>
                  <a:schemeClr val="bg1"/>
                </a:solidFill>
                <a:latin typeface="Arial" panose="020B0604020202020204" pitchFamily="34" charset="0"/>
              </a:rPr>
              <a:t> </a:t>
            </a:r>
            <a:r>
              <a:rPr lang="en-US" sz="3600" b="1" dirty="0" err="1">
                <a:solidFill>
                  <a:schemeClr val="bg1"/>
                </a:solidFill>
                <a:latin typeface="Arial" panose="020B0604020202020204" pitchFamily="34" charset="0"/>
              </a:rPr>
              <a:t>nguy</a:t>
            </a:r>
            <a:r>
              <a:rPr lang="en-US" sz="3600" b="1" dirty="0">
                <a:solidFill>
                  <a:schemeClr val="bg1"/>
                </a:solidFill>
                <a:latin typeface="Arial" panose="020B0604020202020204" pitchFamily="34" charset="0"/>
              </a:rPr>
              <a:t> c</a:t>
            </a:r>
            <a:r>
              <a:rPr lang="vi-VN" sz="3600" b="1" dirty="0">
                <a:solidFill>
                  <a:schemeClr val="bg1"/>
                </a:solidFill>
                <a:latin typeface="Arial" panose="020B0604020202020204" pitchFamily="34" charset="0"/>
              </a:rPr>
              <a:t>ơ</a:t>
            </a:r>
            <a:r>
              <a:rPr lang="en-US" sz="3600" b="1" dirty="0">
                <a:solidFill>
                  <a:schemeClr val="bg1"/>
                </a:solidFill>
                <a:latin typeface="Arial" panose="020B0604020202020204" pitchFamily="34" charset="0"/>
              </a:rPr>
              <a:t>: </a:t>
            </a:r>
            <a:r>
              <a:rPr lang="en-US" sz="3600" b="1" dirty="0" err="1">
                <a:solidFill>
                  <a:schemeClr val="bg1"/>
                </a:solidFill>
                <a:latin typeface="Arial" panose="020B0604020202020204" pitchFamily="34" charset="0"/>
              </a:rPr>
              <a:t>quan</a:t>
            </a:r>
            <a:r>
              <a:rPr lang="en-US" sz="3600" b="1" dirty="0">
                <a:solidFill>
                  <a:schemeClr val="bg1"/>
                </a:solidFill>
                <a:latin typeface="Arial" panose="020B0604020202020204" pitchFamily="34" charset="0"/>
              </a:rPr>
              <a:t> </a:t>
            </a:r>
            <a:r>
              <a:rPr lang="en-US" sz="3600" b="1" dirty="0" err="1">
                <a:solidFill>
                  <a:schemeClr val="bg1"/>
                </a:solidFill>
                <a:latin typeface="Arial" panose="020B0604020202020204" pitchFamily="34" charset="0"/>
              </a:rPr>
              <a:t>hệ</a:t>
            </a:r>
            <a:r>
              <a:rPr lang="en-US" sz="3600" b="1" dirty="0">
                <a:solidFill>
                  <a:schemeClr val="bg1"/>
                </a:solidFill>
                <a:latin typeface="Arial" panose="020B0604020202020204" pitchFamily="34" charset="0"/>
              </a:rPr>
              <a:t> </a:t>
            </a:r>
            <a:r>
              <a:rPr lang="en-US" sz="3600" b="1" dirty="0" err="1">
                <a:solidFill>
                  <a:schemeClr val="bg1"/>
                </a:solidFill>
                <a:latin typeface="Arial" panose="020B0604020202020204" pitchFamily="34" charset="0"/>
              </a:rPr>
              <a:t>tình</a:t>
            </a:r>
            <a:r>
              <a:rPr lang="en-US" sz="3600" b="1" dirty="0">
                <a:solidFill>
                  <a:schemeClr val="bg1"/>
                </a:solidFill>
                <a:latin typeface="Arial" panose="020B0604020202020204" pitchFamily="34" charset="0"/>
              </a:rPr>
              <a:t> </a:t>
            </a:r>
            <a:r>
              <a:rPr lang="en-US" sz="3600" b="1" dirty="0" err="1">
                <a:solidFill>
                  <a:schemeClr val="bg1"/>
                </a:solidFill>
                <a:latin typeface="Arial" panose="020B0604020202020204" pitchFamily="34" charset="0"/>
              </a:rPr>
              <a:t>dục</a:t>
            </a:r>
            <a:r>
              <a:rPr lang="en-US" sz="3600" b="1" dirty="0">
                <a:solidFill>
                  <a:schemeClr val="bg1"/>
                </a:solidFill>
                <a:latin typeface="Arial" panose="020B0604020202020204" pitchFamily="34" charset="0"/>
              </a:rPr>
              <a:t> </a:t>
            </a:r>
            <a:r>
              <a:rPr lang="en-US" sz="3600" b="1" dirty="0" err="1">
                <a:solidFill>
                  <a:schemeClr val="bg1"/>
                </a:solidFill>
                <a:latin typeface="Arial" panose="020B0604020202020204" pitchFamily="34" charset="0"/>
              </a:rPr>
              <a:t>không</a:t>
            </a:r>
            <a:r>
              <a:rPr lang="en-US" sz="3600" b="1" dirty="0">
                <a:solidFill>
                  <a:schemeClr val="bg1"/>
                </a:solidFill>
                <a:latin typeface="Arial" panose="020B0604020202020204" pitchFamily="34" charset="0"/>
              </a:rPr>
              <a:t> an </a:t>
            </a:r>
            <a:r>
              <a:rPr lang="en-US" sz="3600" b="1" dirty="0" err="1">
                <a:solidFill>
                  <a:schemeClr val="bg1"/>
                </a:solidFill>
                <a:latin typeface="Arial" panose="020B0604020202020204" pitchFamily="34" charset="0"/>
              </a:rPr>
              <a:t>toàn</a:t>
            </a:r>
            <a:r>
              <a:rPr lang="en-US" sz="3600" b="1" dirty="0">
                <a:solidFill>
                  <a:schemeClr val="bg1"/>
                </a:solidFill>
                <a:latin typeface="Arial" panose="020B0604020202020204" pitchFamily="34" charset="0"/>
              </a:rPr>
              <a:t> qua đ</a:t>
            </a:r>
            <a:r>
              <a:rPr lang="vi-VN" sz="3600" b="1" dirty="0">
                <a:solidFill>
                  <a:schemeClr val="bg1"/>
                </a:solidFill>
                <a:latin typeface="Arial" panose="020B0604020202020204" pitchFamily="34" charset="0"/>
              </a:rPr>
              <a:t>ư</a:t>
            </a:r>
            <a:r>
              <a:rPr lang="en-US" sz="3600" b="1" dirty="0" err="1">
                <a:solidFill>
                  <a:schemeClr val="bg1"/>
                </a:solidFill>
                <a:latin typeface="Arial" panose="020B0604020202020204" pitchFamily="34" charset="0"/>
              </a:rPr>
              <a:t>ờng</a:t>
            </a:r>
            <a:r>
              <a:rPr lang="en-US" sz="3600" b="1" dirty="0">
                <a:solidFill>
                  <a:schemeClr val="bg1"/>
                </a:solidFill>
                <a:latin typeface="Arial" panose="020B0604020202020204" pitchFamily="34" charset="0"/>
              </a:rPr>
              <a:t> </a:t>
            </a:r>
            <a:r>
              <a:rPr lang="en-US" sz="3600" b="1" dirty="0" err="1">
                <a:solidFill>
                  <a:schemeClr val="bg1"/>
                </a:solidFill>
                <a:latin typeface="Arial" panose="020B0604020202020204" pitchFamily="34" charset="0"/>
              </a:rPr>
              <a:t>âm</a:t>
            </a:r>
            <a:r>
              <a:rPr lang="en-US" sz="3600" b="1" dirty="0">
                <a:solidFill>
                  <a:schemeClr val="bg1"/>
                </a:solidFill>
                <a:latin typeface="Arial" panose="020B0604020202020204" pitchFamily="34" charset="0"/>
              </a:rPr>
              <a:t> </a:t>
            </a:r>
            <a:r>
              <a:rPr lang="en-US" sz="3600" b="1" dirty="0" err="1">
                <a:solidFill>
                  <a:schemeClr val="bg1"/>
                </a:solidFill>
                <a:latin typeface="Arial" panose="020B0604020202020204" pitchFamily="34" charset="0"/>
              </a:rPr>
              <a:t>đạo</a:t>
            </a:r>
            <a:r>
              <a:rPr lang="en-US" sz="3600" b="1" dirty="0">
                <a:solidFill>
                  <a:schemeClr val="bg1"/>
                </a:solidFill>
                <a:latin typeface="Arial" panose="020B0604020202020204" pitchFamily="34" charset="0"/>
              </a:rPr>
              <a:t> và </a:t>
            </a:r>
            <a:r>
              <a:rPr lang="en-US" sz="3600" b="1" dirty="0" err="1">
                <a:solidFill>
                  <a:schemeClr val="bg1"/>
                </a:solidFill>
                <a:latin typeface="Arial" panose="020B0604020202020204" pitchFamily="34" charset="0"/>
              </a:rPr>
              <a:t>hậu</a:t>
            </a:r>
            <a:r>
              <a:rPr lang="en-US" sz="3600" b="1" dirty="0">
                <a:solidFill>
                  <a:schemeClr val="bg1"/>
                </a:solidFill>
                <a:latin typeface="Arial" panose="020B0604020202020204" pitchFamily="34" charset="0"/>
              </a:rPr>
              <a:t> </a:t>
            </a:r>
            <a:r>
              <a:rPr lang="en-US" sz="3600" b="1" dirty="0" err="1">
                <a:solidFill>
                  <a:schemeClr val="bg1"/>
                </a:solidFill>
                <a:latin typeface="Arial" panose="020B0604020202020204" pitchFamily="34" charset="0"/>
              </a:rPr>
              <a:t>môn</a:t>
            </a:r>
            <a:endParaRPr lang="x-none" sz="3600" b="1" dirty="0">
              <a:solidFill>
                <a:schemeClr val="bg1"/>
              </a:solidFill>
              <a:latin typeface="Arial" panose="020B0604020202020204" pitchFamily="34" charset="0"/>
            </a:endParaRPr>
          </a:p>
        </p:txBody>
      </p:sp>
    </p:spTree>
    <p:extLst>
      <p:ext uri="{BB962C8B-B14F-4D97-AF65-F5344CB8AC3E}">
        <p14:creationId xmlns="" xmlns:p14="http://schemas.microsoft.com/office/powerpoint/2010/main" val="34722636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err="1" smtClean="0">
                <a:latin typeface="Arial" panose="020B0604020202020204" pitchFamily="34" charset="0"/>
              </a:rPr>
              <a:t>Các</a:t>
            </a:r>
            <a:r>
              <a:rPr lang="en-US" sz="4000" b="1" dirty="0" smtClean="0">
                <a:latin typeface="Arial" panose="020B0604020202020204" pitchFamily="34" charset="0"/>
              </a:rPr>
              <a:t> </a:t>
            </a:r>
            <a:r>
              <a:rPr lang="en-US" sz="4000" b="1" dirty="0" err="1" smtClean="0">
                <a:latin typeface="Arial" panose="020B0604020202020204" pitchFamily="34" charset="0"/>
              </a:rPr>
              <a:t>yếu</a:t>
            </a:r>
            <a:r>
              <a:rPr lang="en-US" sz="4000" b="1" dirty="0" smtClean="0">
                <a:latin typeface="Arial" panose="020B0604020202020204" pitchFamily="34" charset="0"/>
              </a:rPr>
              <a:t> </a:t>
            </a:r>
            <a:r>
              <a:rPr lang="en-US" sz="4000" b="1" dirty="0" err="1" smtClean="0">
                <a:latin typeface="Arial" panose="020B0604020202020204" pitchFamily="34" charset="0"/>
              </a:rPr>
              <a:t>tố</a:t>
            </a:r>
            <a:r>
              <a:rPr lang="en-US" sz="4000" b="1" dirty="0" smtClean="0">
                <a:latin typeface="Arial" panose="020B0604020202020204" pitchFamily="34" charset="0"/>
              </a:rPr>
              <a:t> </a:t>
            </a:r>
            <a:r>
              <a:rPr lang="en-US" sz="4000" b="1" dirty="0" err="1" smtClean="0">
                <a:latin typeface="Arial" panose="020B0604020202020204" pitchFamily="34" charset="0"/>
              </a:rPr>
              <a:t>nguy</a:t>
            </a:r>
            <a:r>
              <a:rPr lang="en-US" sz="4000" b="1" dirty="0" smtClean="0">
                <a:latin typeface="Arial" panose="020B0604020202020204" pitchFamily="34" charset="0"/>
              </a:rPr>
              <a:t> </a:t>
            </a:r>
            <a:r>
              <a:rPr lang="en-US" sz="4000" b="1" dirty="0" err="1" smtClean="0">
                <a:latin typeface="Arial" panose="020B0604020202020204" pitchFamily="34" charset="0"/>
              </a:rPr>
              <a:t>cơ</a:t>
            </a:r>
            <a:r>
              <a:rPr lang="en-US" sz="4000" b="1" dirty="0" smtClean="0">
                <a:latin typeface="Arial" panose="020B0604020202020204" pitchFamily="34" charset="0"/>
              </a:rPr>
              <a:t>: </a:t>
            </a:r>
            <a:r>
              <a:rPr lang="en-US" sz="4000" b="1" dirty="0" err="1" smtClean="0">
                <a:latin typeface="Arial" panose="020B0604020202020204" pitchFamily="34" charset="0"/>
              </a:rPr>
              <a:t>sử</a:t>
            </a:r>
            <a:r>
              <a:rPr lang="en-US" sz="4000" b="1" dirty="0" smtClean="0">
                <a:latin typeface="Arial" panose="020B0604020202020204" pitchFamily="34" charset="0"/>
              </a:rPr>
              <a:t> </a:t>
            </a:r>
            <a:r>
              <a:rPr lang="en-US" sz="4000" b="1" dirty="0" err="1" smtClean="0">
                <a:latin typeface="Arial" panose="020B0604020202020204" pitchFamily="34" charset="0"/>
              </a:rPr>
              <a:t>dụng</a:t>
            </a:r>
            <a:r>
              <a:rPr lang="en-US" sz="4000" b="1" dirty="0" smtClean="0">
                <a:latin typeface="Arial" panose="020B0604020202020204" pitchFamily="34" charset="0"/>
              </a:rPr>
              <a:t> đ</a:t>
            </a:r>
            <a:r>
              <a:rPr lang="vi-VN" sz="4000" b="1" dirty="0" smtClean="0">
                <a:latin typeface="Arial" panose="020B0604020202020204" pitchFamily="34" charset="0"/>
              </a:rPr>
              <a:t>ư</a:t>
            </a:r>
            <a:r>
              <a:rPr lang="en-US" sz="4000" b="1" dirty="0" err="1" smtClean="0">
                <a:latin typeface="Arial" panose="020B0604020202020204" pitchFamily="34" charset="0"/>
              </a:rPr>
              <a:t>ờng</a:t>
            </a:r>
            <a:r>
              <a:rPr lang="en-US" sz="4000" b="1" dirty="0" smtClean="0">
                <a:latin typeface="Arial" panose="020B0604020202020204" pitchFamily="34" charset="0"/>
              </a:rPr>
              <a:t> </a:t>
            </a:r>
            <a:r>
              <a:rPr lang="en-US" sz="4000" b="1" dirty="0" err="1" smtClean="0">
                <a:latin typeface="Arial" panose="020B0604020202020204" pitchFamily="34" charset="0"/>
              </a:rPr>
              <a:t>tiêm</a:t>
            </a:r>
            <a:r>
              <a:rPr lang="en-US" sz="4000" b="1" dirty="0" smtClean="0">
                <a:latin typeface="Arial" panose="020B0604020202020204" pitchFamily="34" charset="0"/>
              </a:rPr>
              <a:t> </a:t>
            </a:r>
            <a:r>
              <a:rPr lang="en-US" sz="4000" b="1" dirty="0" err="1" smtClean="0">
                <a:latin typeface="Arial" panose="020B0604020202020204" pitchFamily="34" charset="0"/>
              </a:rPr>
              <a:t>chích</a:t>
            </a:r>
            <a:r>
              <a:rPr lang="en-US" sz="4000" b="1" dirty="0" smtClean="0">
                <a:latin typeface="Arial" panose="020B0604020202020204" pitchFamily="34" charset="0"/>
              </a:rPr>
              <a:t> </a:t>
            </a:r>
            <a:endParaRPr lang="en-US" dirty="0"/>
          </a:p>
        </p:txBody>
      </p:sp>
      <p:sp>
        <p:nvSpPr>
          <p:cNvPr id="3" name="Content Placeholder 2"/>
          <p:cNvSpPr>
            <a:spLocks noGrp="1"/>
          </p:cNvSpPr>
          <p:nvPr>
            <p:ph idx="1"/>
          </p:nvPr>
        </p:nvSpPr>
        <p:spPr/>
        <p:txBody>
          <a:bodyPr/>
          <a:lstStyle/>
          <a:p>
            <a:r>
              <a:rPr lang="vi-VN" dirty="0" smtClean="0"/>
              <a:t>Nhiều </a:t>
            </a:r>
            <a:r>
              <a:rPr lang="vi-VN" dirty="0" smtClean="0"/>
              <a:t>chất kích thích chỉ có tác dụng trong một thời gian ngắn và có thể đưa đến:</a:t>
            </a:r>
          </a:p>
          <a:p>
            <a:pPr lvl="1"/>
            <a:r>
              <a:rPr lang="vi-VN" dirty="0" smtClean="0"/>
              <a:t>Tần suất tiêm chích thường xuyên hơn</a:t>
            </a:r>
          </a:p>
          <a:p>
            <a:pPr lvl="1"/>
            <a:r>
              <a:rPr lang="vi-VN" dirty="0" smtClean="0"/>
              <a:t>Bắt buộc tái diễn hành vi tiêm chích </a:t>
            </a:r>
          </a:p>
          <a:p>
            <a:pPr lvl="1"/>
            <a:r>
              <a:rPr lang="vi-VN" dirty="0" smtClean="0"/>
              <a:t>Khả năng dùng chung và tái sử dụng bơm kim tiêm cao hơn </a:t>
            </a:r>
          </a:p>
          <a:p>
            <a:r>
              <a:rPr lang="vi-VN" dirty="0" smtClean="0"/>
              <a:t>Nguy cơ nhiễm HIV và HCV gia tăng khi kết hợp cocaine và heroin (dạng speedballing) </a:t>
            </a:r>
          </a:p>
          <a:p>
            <a:r>
              <a:rPr lang="vi-VN" dirty="0" smtClean="0"/>
              <a:t>Kết hợp tiêm chích ma túy và quan hệ tình dục sẽ càng làm tăng thêm khả năng lây nhiễm</a:t>
            </a:r>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 xmlns:a16="http://schemas.microsoft.com/office/drawing/2014/main" id="{18D3A1D6-CA26-4BD6-A499-A0E93AC08461}"/>
              </a:ext>
            </a:extLst>
          </p:cNvPr>
          <p:cNvGraphicFramePr>
            <a:graphicFrameLocks noGrp="1"/>
          </p:cNvGraphicFramePr>
          <p:nvPr>
            <p:ph idx="4294967295"/>
            <p:extLst>
              <p:ext uri="{D42A27DB-BD31-4B8C-83A1-F6EECF244321}">
                <p14:modId xmlns="" xmlns:p14="http://schemas.microsoft.com/office/powerpoint/2010/main" val="2161029950"/>
              </p:ext>
            </p:extLst>
          </p:nvPr>
        </p:nvGraphicFramePr>
        <p:xfrm>
          <a:off x="242374" y="1600200"/>
          <a:ext cx="8444426"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1">
            <a:extLst>
              <a:ext uri="{FF2B5EF4-FFF2-40B4-BE49-F238E27FC236}">
                <a16:creationId xmlns="" xmlns:a16="http://schemas.microsoft.com/office/drawing/2014/main" id="{B28BFD64-1DD7-41D3-AAB1-014B73543E2A}"/>
              </a:ext>
            </a:extLst>
          </p:cNvPr>
          <p:cNvSpPr txBox="1">
            <a:spLocks/>
          </p:cNvSpPr>
          <p:nvPr/>
        </p:nvSpPr>
        <p:spPr>
          <a:xfrm>
            <a:off x="0" y="1"/>
            <a:ext cx="8259581" cy="1133230"/>
          </a:xfrm>
          <a:prstGeom prst="rect">
            <a:avLst/>
          </a:prstGeom>
        </p:spPr>
        <p:txBody>
          <a:bodyPr lIns="21600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err="1">
                <a:solidFill>
                  <a:schemeClr val="bg1"/>
                </a:solidFill>
                <a:latin typeface="Arial" panose="020B0604020202020204" pitchFamily="34" charset="0"/>
              </a:rPr>
              <a:t>Các</a:t>
            </a:r>
            <a:r>
              <a:rPr lang="en-US" sz="3600" b="1" dirty="0">
                <a:solidFill>
                  <a:schemeClr val="bg1"/>
                </a:solidFill>
                <a:latin typeface="Arial" panose="020B0604020202020204" pitchFamily="34" charset="0"/>
              </a:rPr>
              <a:t> </a:t>
            </a:r>
            <a:r>
              <a:rPr lang="en-US" sz="3600" b="1" dirty="0" err="1">
                <a:solidFill>
                  <a:schemeClr val="bg1"/>
                </a:solidFill>
                <a:latin typeface="Arial" panose="020B0604020202020204" pitchFamily="34" charset="0"/>
              </a:rPr>
              <a:t>yếu</a:t>
            </a:r>
            <a:r>
              <a:rPr lang="en-US" sz="3600" b="1" dirty="0">
                <a:solidFill>
                  <a:schemeClr val="bg1"/>
                </a:solidFill>
                <a:latin typeface="Arial" panose="020B0604020202020204" pitchFamily="34" charset="0"/>
              </a:rPr>
              <a:t> </a:t>
            </a:r>
            <a:r>
              <a:rPr lang="en-US" sz="3600" b="1" dirty="0" err="1">
                <a:solidFill>
                  <a:schemeClr val="bg1"/>
                </a:solidFill>
                <a:latin typeface="Arial" panose="020B0604020202020204" pitchFamily="34" charset="0"/>
              </a:rPr>
              <a:t>tố</a:t>
            </a:r>
            <a:r>
              <a:rPr lang="en-US" sz="3600" b="1" dirty="0">
                <a:solidFill>
                  <a:schemeClr val="bg1"/>
                </a:solidFill>
                <a:latin typeface="Arial" panose="020B0604020202020204" pitchFamily="34" charset="0"/>
              </a:rPr>
              <a:t> </a:t>
            </a:r>
            <a:r>
              <a:rPr lang="en-US" sz="3600" b="1" dirty="0" err="1">
                <a:solidFill>
                  <a:schemeClr val="bg1"/>
                </a:solidFill>
                <a:latin typeface="Arial" panose="020B0604020202020204" pitchFamily="34" charset="0"/>
              </a:rPr>
              <a:t>nguy</a:t>
            </a:r>
            <a:r>
              <a:rPr lang="en-US" sz="3600" b="1" dirty="0">
                <a:solidFill>
                  <a:schemeClr val="bg1"/>
                </a:solidFill>
                <a:latin typeface="Arial" panose="020B0604020202020204" pitchFamily="34" charset="0"/>
              </a:rPr>
              <a:t> </a:t>
            </a:r>
            <a:r>
              <a:rPr lang="en-US" sz="3600" b="1" dirty="0" err="1">
                <a:solidFill>
                  <a:schemeClr val="bg1"/>
                </a:solidFill>
                <a:latin typeface="Arial" panose="020B0604020202020204" pitchFamily="34" charset="0"/>
              </a:rPr>
              <a:t>cơ</a:t>
            </a:r>
            <a:r>
              <a:rPr lang="en-US" sz="3600" b="1" dirty="0">
                <a:solidFill>
                  <a:schemeClr val="bg1"/>
                </a:solidFill>
                <a:latin typeface="Arial" panose="020B0604020202020204" pitchFamily="34" charset="0"/>
              </a:rPr>
              <a:t>: </a:t>
            </a:r>
            <a:r>
              <a:rPr lang="en-US" sz="3600" b="1" dirty="0" err="1">
                <a:solidFill>
                  <a:schemeClr val="bg1"/>
                </a:solidFill>
                <a:latin typeface="Arial" panose="020B0604020202020204" pitchFamily="34" charset="0"/>
              </a:rPr>
              <a:t>tội</a:t>
            </a:r>
            <a:r>
              <a:rPr lang="en-US" sz="3600" b="1" dirty="0">
                <a:solidFill>
                  <a:schemeClr val="bg1"/>
                </a:solidFill>
                <a:latin typeface="Arial" panose="020B0604020202020204" pitchFamily="34" charset="0"/>
              </a:rPr>
              <a:t> phạm </a:t>
            </a:r>
            <a:r>
              <a:rPr lang="en-US" sz="3600" b="1" dirty="0" err="1">
                <a:solidFill>
                  <a:schemeClr val="bg1"/>
                </a:solidFill>
                <a:latin typeface="Arial" panose="020B0604020202020204" pitchFamily="34" charset="0"/>
              </a:rPr>
              <a:t>hóa</a:t>
            </a:r>
            <a:r>
              <a:rPr lang="en-US" sz="3600" b="1" dirty="0">
                <a:solidFill>
                  <a:schemeClr val="bg1"/>
                </a:solidFill>
                <a:latin typeface="Arial" panose="020B0604020202020204" pitchFamily="34" charset="0"/>
              </a:rPr>
              <a:t>, </a:t>
            </a:r>
            <a:r>
              <a:rPr lang="en-US" sz="3600" b="1" dirty="0" err="1">
                <a:solidFill>
                  <a:schemeClr val="bg1"/>
                </a:solidFill>
                <a:latin typeface="Arial" panose="020B0604020202020204" pitchFamily="34" charset="0"/>
              </a:rPr>
              <a:t>kỳ</a:t>
            </a:r>
            <a:r>
              <a:rPr lang="en-US" sz="3600" b="1" dirty="0">
                <a:solidFill>
                  <a:schemeClr val="bg1"/>
                </a:solidFill>
                <a:latin typeface="Arial" panose="020B0604020202020204" pitchFamily="34" charset="0"/>
              </a:rPr>
              <a:t> </a:t>
            </a:r>
            <a:r>
              <a:rPr lang="en-US" sz="3600" b="1" dirty="0" err="1">
                <a:solidFill>
                  <a:schemeClr val="bg1"/>
                </a:solidFill>
                <a:latin typeface="Arial" panose="020B0604020202020204" pitchFamily="34" charset="0"/>
              </a:rPr>
              <a:t>thị</a:t>
            </a:r>
            <a:r>
              <a:rPr lang="en-US" sz="3600" b="1" dirty="0">
                <a:solidFill>
                  <a:schemeClr val="bg1"/>
                </a:solidFill>
                <a:latin typeface="Arial" panose="020B0604020202020204" pitchFamily="34" charset="0"/>
              </a:rPr>
              <a:t>, </a:t>
            </a:r>
            <a:r>
              <a:rPr lang="en-US" sz="3600" b="1" dirty="0" err="1">
                <a:solidFill>
                  <a:schemeClr val="bg1"/>
                </a:solidFill>
                <a:latin typeface="Arial" panose="020B0604020202020204" pitchFamily="34" charset="0"/>
              </a:rPr>
              <a:t>phân</a:t>
            </a:r>
            <a:r>
              <a:rPr lang="en-US" sz="3600" b="1" dirty="0">
                <a:solidFill>
                  <a:schemeClr val="bg1"/>
                </a:solidFill>
                <a:latin typeface="Arial" panose="020B0604020202020204" pitchFamily="34" charset="0"/>
              </a:rPr>
              <a:t> </a:t>
            </a:r>
            <a:r>
              <a:rPr lang="en-US" sz="3600" b="1" dirty="0" err="1">
                <a:solidFill>
                  <a:schemeClr val="bg1"/>
                </a:solidFill>
                <a:latin typeface="Arial" panose="020B0604020202020204" pitchFamily="34" charset="0"/>
              </a:rPr>
              <a:t>biệt</a:t>
            </a:r>
            <a:r>
              <a:rPr lang="en-US" sz="3600" b="1" dirty="0">
                <a:solidFill>
                  <a:schemeClr val="bg1"/>
                </a:solidFill>
                <a:latin typeface="Arial" panose="020B0604020202020204" pitchFamily="34" charset="0"/>
              </a:rPr>
              <a:t> </a:t>
            </a:r>
            <a:r>
              <a:rPr lang="en-US" sz="3600" b="1" dirty="0" err="1">
                <a:solidFill>
                  <a:schemeClr val="bg1"/>
                </a:solidFill>
                <a:latin typeface="Arial" panose="020B0604020202020204" pitchFamily="34" charset="0"/>
              </a:rPr>
              <a:t>đối</a:t>
            </a:r>
            <a:r>
              <a:rPr lang="en-US" sz="3600" b="1" dirty="0">
                <a:solidFill>
                  <a:schemeClr val="bg1"/>
                </a:solidFill>
                <a:latin typeface="Arial" panose="020B0604020202020204" pitchFamily="34" charset="0"/>
              </a:rPr>
              <a:t> </a:t>
            </a:r>
            <a:r>
              <a:rPr lang="en-US" sz="3600" b="1" dirty="0" err="1">
                <a:solidFill>
                  <a:schemeClr val="bg1"/>
                </a:solidFill>
                <a:latin typeface="Arial" panose="020B0604020202020204" pitchFamily="34" charset="0"/>
              </a:rPr>
              <a:t>xử</a:t>
            </a:r>
            <a:endParaRPr lang="x-none" sz="3600" b="1" dirty="0">
              <a:solidFill>
                <a:schemeClr val="bg1"/>
              </a:solidFill>
              <a:latin typeface="Arial" panose="020B0604020202020204" pitchFamily="34" charset="0"/>
            </a:endParaRPr>
          </a:p>
        </p:txBody>
      </p:sp>
      <p:sp>
        <p:nvSpPr>
          <p:cNvPr id="7" name="Oval 6"/>
          <p:cNvSpPr/>
          <p:nvPr/>
        </p:nvSpPr>
        <p:spPr>
          <a:xfrm>
            <a:off x="8206154" y="2"/>
            <a:ext cx="937846" cy="1250461"/>
          </a:xfrm>
          <a:prstGeom prst="ellipse">
            <a:avLst/>
          </a:prstGeom>
          <a:solidFill>
            <a:srgbClr val="FFB400"/>
          </a:solidFill>
          <a:ln>
            <a:no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1600" b="1">
                <a:solidFill>
                  <a:schemeClr val="bg1"/>
                </a:solidFill>
                <a:latin typeface="Arial" panose="020B0604020202020204" pitchFamily="34" charset="0"/>
                <a:cs typeface="Arial" panose="020B0604020202020204" pitchFamily="34" charset="0"/>
              </a:rPr>
              <a:t>HỌC PHẦN </a:t>
            </a:r>
            <a:r>
              <a:rPr lang="en-US" sz="1600" b="1" dirty="0">
                <a:solidFill>
                  <a:schemeClr val="bg1"/>
                </a:solidFill>
                <a:latin typeface="Arial" panose="020B0604020202020204" pitchFamily="34" charset="0"/>
                <a:cs typeface="Arial" panose="020B0604020202020204" pitchFamily="34" charset="0"/>
              </a:rPr>
              <a:t>3</a:t>
            </a:r>
          </a:p>
        </p:txBody>
      </p:sp>
    </p:spTree>
    <p:extLst>
      <p:ext uri="{BB962C8B-B14F-4D97-AF65-F5344CB8AC3E}">
        <p14:creationId xmlns="" xmlns:p14="http://schemas.microsoft.com/office/powerpoint/2010/main" val="3817232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 xmlns:a16="http://schemas.microsoft.com/office/drawing/2014/main" id="{DCBA2E00-379A-43F1-A140-48280F65C20B}"/>
              </a:ext>
            </a:extLst>
          </p:cNvPr>
          <p:cNvSpPr>
            <a:spLocks noGrp="1"/>
          </p:cNvSpPr>
          <p:nvPr>
            <p:ph idx="4294967295"/>
          </p:nvPr>
        </p:nvSpPr>
        <p:spPr>
          <a:xfrm>
            <a:off x="2057401" y="3476625"/>
            <a:ext cx="6936288" cy="1818298"/>
          </a:xfrm>
          <a:prstGeom prst="rect">
            <a:avLst/>
          </a:prstGeom>
        </p:spPr>
        <p:txBody>
          <a:bodyPr>
            <a:noAutofit/>
          </a:bodyPr>
          <a:lstStyle/>
          <a:p>
            <a:pPr marL="0" indent="0">
              <a:buNone/>
            </a:pPr>
            <a:r>
              <a:rPr lang="vi-VN" sz="2400" dirty="0"/>
              <a:t>Xác định các rào cản khác nhau của từng quần thể đích: nam quan hệ tình dụ đồng giới, nữ hành nghề mại dâm, người chuyển giới, thanh thiếu niêm sử dụng chất kích thích tại đất nước của bạn.</a:t>
            </a:r>
            <a:endParaRPr lang="fr-FR" sz="2400" dirty="0">
              <a:latin typeface="Arial" panose="020B0604020202020204" pitchFamily="34" charset="0"/>
            </a:endParaRPr>
          </a:p>
        </p:txBody>
      </p:sp>
      <p:sp>
        <p:nvSpPr>
          <p:cNvPr id="5" name="Oval 4"/>
          <p:cNvSpPr/>
          <p:nvPr/>
        </p:nvSpPr>
        <p:spPr>
          <a:xfrm>
            <a:off x="8206154" y="2"/>
            <a:ext cx="937846" cy="1250461"/>
          </a:xfrm>
          <a:prstGeom prst="ellipse">
            <a:avLst/>
          </a:prstGeom>
          <a:solidFill>
            <a:srgbClr val="FFB400"/>
          </a:solidFill>
          <a:ln>
            <a:no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1600" b="1">
                <a:solidFill>
                  <a:schemeClr val="bg1"/>
                </a:solidFill>
                <a:latin typeface="Arial" panose="020B0604020202020204" pitchFamily="34" charset="0"/>
                <a:cs typeface="Arial" panose="020B0604020202020204" pitchFamily="34" charset="0"/>
              </a:rPr>
              <a:t>HỌC PHẦN </a:t>
            </a:r>
            <a:r>
              <a:rPr lang="en-US" sz="1600" b="1" dirty="0">
                <a:solidFill>
                  <a:schemeClr val="bg1"/>
                </a:solidFill>
                <a:latin typeface="Arial" panose="020B0604020202020204" pitchFamily="34" charset="0"/>
                <a:cs typeface="Arial" panose="020B0604020202020204" pitchFamily="34" charset="0"/>
              </a:rPr>
              <a:t>3</a:t>
            </a:r>
          </a:p>
        </p:txBody>
      </p:sp>
      <p:sp>
        <p:nvSpPr>
          <p:cNvPr id="6" name="Titre 1">
            <a:extLst>
              <a:ext uri="{FF2B5EF4-FFF2-40B4-BE49-F238E27FC236}">
                <a16:creationId xmlns="" xmlns:a16="http://schemas.microsoft.com/office/drawing/2014/main" id="{E0587BAE-69BD-4B00-9630-EEC1155C2456}"/>
              </a:ext>
            </a:extLst>
          </p:cNvPr>
          <p:cNvSpPr txBox="1">
            <a:spLocks/>
          </p:cNvSpPr>
          <p:nvPr/>
        </p:nvSpPr>
        <p:spPr>
          <a:xfrm>
            <a:off x="1355481" y="2699972"/>
            <a:ext cx="7788519" cy="89510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b="1">
                <a:solidFill>
                  <a:srgbClr val="FFB400"/>
                </a:solidFill>
                <a:latin typeface="Arial" panose="020B0604020202020204" pitchFamily="34" charset="0"/>
              </a:rPr>
              <a:t>Hoạt động</a:t>
            </a:r>
            <a:endParaRPr lang="fr-FR" sz="3600" b="1" dirty="0">
              <a:solidFill>
                <a:srgbClr val="FFB400"/>
              </a:solidFill>
              <a:latin typeface="Arial" panose="020B0604020202020204" pitchFamily="34" charset="0"/>
            </a:endParaRPr>
          </a:p>
        </p:txBody>
      </p:sp>
    </p:spTree>
    <p:extLst>
      <p:ext uri="{BB962C8B-B14F-4D97-AF65-F5344CB8AC3E}">
        <p14:creationId xmlns="" xmlns:p14="http://schemas.microsoft.com/office/powerpoint/2010/main" val="34628048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224A8A42-DB6D-4B75-B145-8831D8ECC472}"/>
              </a:ext>
            </a:extLst>
          </p:cNvPr>
          <p:cNvSpPr>
            <a:spLocks noGrp="1"/>
          </p:cNvSpPr>
          <p:nvPr>
            <p:ph idx="4294967295"/>
          </p:nvPr>
        </p:nvSpPr>
        <p:spPr>
          <a:xfrm>
            <a:off x="197827" y="1676400"/>
            <a:ext cx="8565173" cy="4211027"/>
          </a:xfrm>
          <a:prstGeom prst="rect">
            <a:avLst/>
          </a:prstGeom>
        </p:spPr>
        <p:txBody>
          <a:bodyPr>
            <a:noAutofit/>
          </a:bodyPr>
          <a:lstStyle/>
          <a:p>
            <a:r>
              <a:rPr lang="vi-VN" sz="1800" dirty="0">
                <a:solidFill>
                  <a:srgbClr val="000000"/>
                </a:solidFill>
              </a:rPr>
              <a:t>Sử dụng Methamphetamine có liên quan đến tỷ lệ nhiễm HIV </a:t>
            </a:r>
            <a:r>
              <a:rPr lang="en" sz="1800" dirty="0">
                <a:solidFill>
                  <a:srgbClr val="000000"/>
                </a:solidFill>
                <a:latin typeface="Arial" panose="020B0604020202020204" pitchFamily="34" charset="0"/>
              </a:rPr>
              <a:t>↑ </a:t>
            </a:r>
            <a:r>
              <a:rPr lang="vi-VN" sz="1800" dirty="0">
                <a:solidFill>
                  <a:srgbClr val="000000"/>
                </a:solidFill>
              </a:rPr>
              <a:t>ở nhóm MSM.</a:t>
            </a:r>
          </a:p>
          <a:p>
            <a:r>
              <a:rPr lang="vi-VN" sz="1800" dirty="0">
                <a:solidFill>
                  <a:srgbClr val="000000"/>
                </a:solidFill>
              </a:rPr>
              <a:t>Sử dụng Methamphetamine có liên quan đến tần suất quan hệ tình dục không an toàn ↑ ở một số MSM.</a:t>
            </a:r>
          </a:p>
          <a:p>
            <a:r>
              <a:rPr lang="vi-VN" sz="1800" dirty="0">
                <a:solidFill>
                  <a:srgbClr val="000000"/>
                </a:solidFill>
              </a:rPr>
              <a:t>Sử dụng thuốc điều trị rối loạn cương dương (ví dụ: Viagra): làm ↑ nguy cơ nhiễm vi rút viêm gan B (HBV), giang mai và HIV.</a:t>
            </a:r>
          </a:p>
          <a:p>
            <a:r>
              <a:rPr lang="vi-VN" sz="1800" dirty="0">
                <a:solidFill>
                  <a:srgbClr val="000000"/>
                </a:solidFill>
              </a:rPr>
              <a:t>Tỷ lệ sử dụng chung thiết bị tiêm chích cao ở nhóm MSM có tiêm chích chất kích thích</a:t>
            </a:r>
          </a:p>
          <a:p>
            <a:r>
              <a:rPr lang="en-GB" sz="1800" dirty="0" err="1">
                <a:solidFill>
                  <a:srgbClr val="000000"/>
                </a:solidFill>
                <a:latin typeface="Arial" panose="020B0604020202020204" pitchFamily="34" charset="0"/>
              </a:rPr>
              <a:t>Chemsex</a:t>
            </a:r>
            <a:r>
              <a:rPr lang="en-GB" sz="1800" dirty="0">
                <a:solidFill>
                  <a:srgbClr val="000000"/>
                </a:solidFill>
                <a:latin typeface="Arial" panose="020B0604020202020204" pitchFamily="34" charset="0"/>
              </a:rPr>
              <a:t> (</a:t>
            </a:r>
            <a:r>
              <a:rPr lang="vi-VN" sz="1800" dirty="0">
                <a:solidFill>
                  <a:srgbClr val="000000"/>
                </a:solidFill>
                <a:latin typeface="Arial" panose="020B0604020202020204" pitchFamily="34" charset="0"/>
              </a:rPr>
              <a:t>tức: sử dụng me</a:t>
            </a:r>
            <a:r>
              <a:rPr lang="en-GB" sz="1800" dirty="0" err="1">
                <a:solidFill>
                  <a:srgbClr val="000000"/>
                </a:solidFill>
                <a:latin typeface="Arial" panose="020B0604020202020204" pitchFamily="34" charset="0"/>
              </a:rPr>
              <a:t>thamphet</a:t>
            </a:r>
            <a:r>
              <a:rPr lang="vi-VN" sz="1800" dirty="0">
                <a:solidFill>
                  <a:srgbClr val="000000"/>
                </a:solidFill>
                <a:latin typeface="Arial" panose="020B0604020202020204" pitchFamily="34" charset="0"/>
              </a:rPr>
              <a:t>amin</a:t>
            </a:r>
            <a:r>
              <a:rPr lang="en-GB" sz="1800" dirty="0">
                <a:solidFill>
                  <a:srgbClr val="000000"/>
                </a:solidFill>
                <a:latin typeface="Arial" panose="020B0604020202020204" pitchFamily="34" charset="0"/>
              </a:rPr>
              <a:t>e </a:t>
            </a:r>
            <a:r>
              <a:rPr lang="vi-VN" sz="1800" dirty="0">
                <a:solidFill>
                  <a:srgbClr val="000000"/>
                </a:solidFill>
                <a:latin typeface="Arial" panose="020B0604020202020204" pitchFamily="34" charset="0"/>
              </a:rPr>
              <a:t>kết hợp với quan hệ tình dục</a:t>
            </a:r>
            <a:r>
              <a:rPr lang="en-GB" sz="1800" dirty="0">
                <a:solidFill>
                  <a:srgbClr val="000000"/>
                </a:solidFill>
                <a:latin typeface="Arial" panose="020B0604020202020204" pitchFamily="34" charset="0"/>
              </a:rPr>
              <a:t>) </a:t>
            </a:r>
            <a:r>
              <a:rPr lang="vi-VN" sz="1800" dirty="0">
                <a:solidFill>
                  <a:srgbClr val="000000"/>
                </a:solidFill>
                <a:latin typeface="Arial" panose="020B0604020202020204" pitchFamily="34" charset="0"/>
              </a:rPr>
              <a:t>có mối tương quan đến</a:t>
            </a:r>
            <a:r>
              <a:rPr lang="en-GB" sz="1800" dirty="0">
                <a:solidFill>
                  <a:srgbClr val="000000"/>
                </a:solidFill>
                <a:latin typeface="Arial" panose="020B0604020202020204" pitchFamily="34" charset="0"/>
              </a:rPr>
              <a:t>:</a:t>
            </a:r>
          </a:p>
          <a:p>
            <a:pPr lvl="1">
              <a:buFont typeface="Wingdings" panose="05000000000000000000" pitchFamily="2" charset="2"/>
              <a:buChar char="Ø"/>
            </a:pPr>
            <a:r>
              <a:rPr lang="x-none" sz="1800">
                <a:solidFill>
                  <a:srgbClr val="000000"/>
                </a:solidFill>
                <a:latin typeface="Arial" panose="020B0604020202020204" pitchFamily="34" charset="0"/>
              </a:rPr>
              <a:t>↓</a:t>
            </a:r>
            <a:r>
              <a:rPr lang="en-GB" sz="1800" dirty="0">
                <a:solidFill>
                  <a:srgbClr val="000000"/>
                </a:solidFill>
                <a:latin typeface="Arial" panose="020B0604020202020204" pitchFamily="34" charset="0"/>
              </a:rPr>
              <a:t> </a:t>
            </a:r>
            <a:r>
              <a:rPr lang="vi-VN" sz="1800" dirty="0">
                <a:solidFill>
                  <a:srgbClr val="000000"/>
                </a:solidFill>
                <a:latin typeface="Arial" panose="020B0604020202020204" pitchFamily="34" charset="0"/>
              </a:rPr>
              <a:t>sử dụng bao cao su</a:t>
            </a:r>
            <a:endParaRPr lang="en-GB" sz="1800" dirty="0">
              <a:solidFill>
                <a:srgbClr val="000000"/>
              </a:solidFill>
              <a:latin typeface="Arial" panose="020B0604020202020204" pitchFamily="34" charset="0"/>
            </a:endParaRPr>
          </a:p>
          <a:p>
            <a:pPr lvl="1">
              <a:buFont typeface="Wingdings" panose="05000000000000000000" pitchFamily="2" charset="2"/>
              <a:buChar char="Ø"/>
            </a:pPr>
            <a:r>
              <a:rPr lang="vi-VN" sz="1800" dirty="0">
                <a:solidFill>
                  <a:srgbClr val="000000"/>
                </a:solidFill>
                <a:latin typeface="Arial" panose="020B0604020202020204" pitchFamily="34" charset="0"/>
              </a:rPr>
              <a:t>Quan hệ tình dục với nhiều bạn tình khác nhau</a:t>
            </a:r>
            <a:r>
              <a:rPr lang="en-GB" sz="1800" dirty="0">
                <a:solidFill>
                  <a:srgbClr val="000000"/>
                </a:solidFill>
                <a:latin typeface="Arial" panose="020B0604020202020204" pitchFamily="34" charset="0"/>
              </a:rPr>
              <a:t> </a:t>
            </a:r>
          </a:p>
          <a:p>
            <a:pPr lvl="1">
              <a:buFont typeface="Wingdings" panose="05000000000000000000" pitchFamily="2" charset="2"/>
              <a:buChar char="Ø"/>
            </a:pPr>
            <a:r>
              <a:rPr lang="en" sz="1800" dirty="0">
                <a:solidFill>
                  <a:srgbClr val="000000"/>
                </a:solidFill>
                <a:latin typeface="Arial" panose="020B0604020202020204" pitchFamily="34" charset="0"/>
              </a:rPr>
              <a:t>↑</a:t>
            </a:r>
            <a:r>
              <a:rPr lang="en-GB" sz="1800" dirty="0">
                <a:solidFill>
                  <a:srgbClr val="000000"/>
                </a:solidFill>
                <a:latin typeface="Arial" panose="020B0604020202020204" pitchFamily="34" charset="0"/>
              </a:rPr>
              <a:t> </a:t>
            </a:r>
            <a:r>
              <a:rPr lang="vi-VN" sz="1800" dirty="0">
                <a:solidFill>
                  <a:srgbClr val="000000"/>
                </a:solidFill>
                <a:latin typeface="Arial" panose="020B0604020202020204" pitchFamily="34" charset="0"/>
              </a:rPr>
              <a:t>các hành vi tình dục nguy cơ cao, như</a:t>
            </a:r>
            <a:r>
              <a:rPr lang="en-GB" sz="1800" dirty="0">
                <a:solidFill>
                  <a:srgbClr val="000000"/>
                </a:solidFill>
                <a:latin typeface="Arial" panose="020B0604020202020204" pitchFamily="34" charset="0"/>
              </a:rPr>
              <a:t>:</a:t>
            </a:r>
          </a:p>
          <a:p>
            <a:pPr lvl="2">
              <a:buFont typeface="Wingdings" panose="05000000000000000000" pitchFamily="2" charset="2"/>
              <a:buChar char="ü"/>
            </a:pPr>
            <a:r>
              <a:rPr lang="vi-VN" sz="1800" dirty="0">
                <a:solidFill>
                  <a:srgbClr val="000000"/>
                </a:solidFill>
                <a:latin typeface="Arial" panose="020B0604020202020204" pitchFamily="34" charset="0"/>
              </a:rPr>
              <a:t>Quan hệ tình dục không an </a:t>
            </a:r>
            <a:r>
              <a:rPr lang="vi-VN" sz="1800" dirty="0" smtClean="0">
                <a:solidFill>
                  <a:srgbClr val="000000"/>
                </a:solidFill>
                <a:latin typeface="Arial" panose="020B0604020202020204" pitchFamily="34" charset="0"/>
              </a:rPr>
              <a:t>toàn</a:t>
            </a:r>
            <a:r>
              <a:rPr lang="en-GB" sz="1800" dirty="0" smtClean="0">
                <a:solidFill>
                  <a:srgbClr val="000000"/>
                </a:solidFill>
                <a:latin typeface="Arial" panose="020B0604020202020204" pitchFamily="34" charset="0"/>
              </a:rPr>
              <a:t>; </a:t>
            </a:r>
            <a:r>
              <a:rPr lang="en-GB" sz="1800" dirty="0" err="1" smtClean="0">
                <a:solidFill>
                  <a:srgbClr val="000000"/>
                </a:solidFill>
                <a:latin typeface="Arial" panose="020B0604020202020204" pitchFamily="34" charset="0"/>
              </a:rPr>
              <a:t>mạnh</a:t>
            </a:r>
            <a:r>
              <a:rPr lang="en-GB" sz="1800" dirty="0" smtClean="0">
                <a:solidFill>
                  <a:srgbClr val="000000"/>
                </a:solidFill>
                <a:latin typeface="Arial" panose="020B0604020202020204" pitchFamily="34" charset="0"/>
              </a:rPr>
              <a:t> </a:t>
            </a:r>
            <a:r>
              <a:rPr lang="en-GB" sz="1800" dirty="0" err="1" smtClean="0">
                <a:solidFill>
                  <a:srgbClr val="000000"/>
                </a:solidFill>
                <a:latin typeface="Arial" panose="020B0604020202020204" pitchFamily="34" charset="0"/>
              </a:rPr>
              <a:t>bạo</a:t>
            </a:r>
            <a:r>
              <a:rPr lang="en-GB" sz="1800" dirty="0" smtClean="0">
                <a:solidFill>
                  <a:srgbClr val="000000"/>
                </a:solidFill>
                <a:latin typeface="Arial" panose="020B0604020202020204" pitchFamily="34" charset="0"/>
              </a:rPr>
              <a:t> và </a:t>
            </a:r>
            <a:r>
              <a:rPr lang="en-GB" sz="1800" dirty="0" err="1" smtClean="0">
                <a:solidFill>
                  <a:srgbClr val="000000"/>
                </a:solidFill>
                <a:latin typeface="Arial" panose="020B0604020202020204" pitchFamily="34" charset="0"/>
              </a:rPr>
              <a:t>kéo</a:t>
            </a:r>
            <a:r>
              <a:rPr lang="en-GB" sz="1800" dirty="0" smtClean="0">
                <a:solidFill>
                  <a:srgbClr val="000000"/>
                </a:solidFill>
                <a:latin typeface="Arial" panose="020B0604020202020204" pitchFamily="34" charset="0"/>
              </a:rPr>
              <a:t> </a:t>
            </a:r>
            <a:r>
              <a:rPr lang="en-GB" sz="1800" dirty="0" err="1" smtClean="0">
                <a:solidFill>
                  <a:srgbClr val="000000"/>
                </a:solidFill>
                <a:latin typeface="Arial" panose="020B0604020202020204" pitchFamily="34" charset="0"/>
              </a:rPr>
              <a:t>dài</a:t>
            </a:r>
            <a:r>
              <a:rPr lang="en-GB" sz="1800" dirty="0" smtClean="0">
                <a:solidFill>
                  <a:srgbClr val="000000"/>
                </a:solidFill>
                <a:latin typeface="Arial" panose="020B0604020202020204" pitchFamily="34" charset="0"/>
              </a:rPr>
              <a:t>; </a:t>
            </a:r>
            <a:r>
              <a:rPr lang="en-GB" sz="1800" dirty="0" err="1" smtClean="0">
                <a:solidFill>
                  <a:srgbClr val="000000"/>
                </a:solidFill>
                <a:latin typeface="Arial" panose="020B0604020202020204" pitchFamily="34" charset="0"/>
              </a:rPr>
              <a:t>gây</a:t>
            </a:r>
            <a:r>
              <a:rPr lang="en-GB" sz="1800" dirty="0" smtClean="0">
                <a:solidFill>
                  <a:srgbClr val="000000"/>
                </a:solidFill>
                <a:latin typeface="Arial" panose="020B0604020202020204" pitchFamily="34" charset="0"/>
              </a:rPr>
              <a:t> </a:t>
            </a:r>
            <a:r>
              <a:rPr lang="en-GB" sz="1800" dirty="0" err="1" smtClean="0">
                <a:solidFill>
                  <a:srgbClr val="000000"/>
                </a:solidFill>
                <a:latin typeface="Arial" panose="020B0604020202020204" pitchFamily="34" charset="0"/>
              </a:rPr>
              <a:t>chấn</a:t>
            </a:r>
            <a:r>
              <a:rPr lang="en-GB" sz="1800" dirty="0" smtClean="0">
                <a:solidFill>
                  <a:srgbClr val="000000"/>
                </a:solidFill>
                <a:latin typeface="Arial" panose="020B0604020202020204" pitchFamily="34" charset="0"/>
              </a:rPr>
              <a:t> </a:t>
            </a:r>
            <a:r>
              <a:rPr lang="en-GB" sz="1800" dirty="0" err="1" smtClean="0">
                <a:solidFill>
                  <a:srgbClr val="000000"/>
                </a:solidFill>
                <a:latin typeface="Arial" panose="020B0604020202020204" pitchFamily="34" charset="0"/>
              </a:rPr>
              <a:t>thương</a:t>
            </a:r>
            <a:r>
              <a:rPr lang="en-GB" sz="1800" dirty="0" smtClean="0">
                <a:solidFill>
                  <a:srgbClr val="000000"/>
                </a:solidFill>
                <a:latin typeface="Arial" panose="020B0604020202020204" pitchFamily="34" charset="0"/>
              </a:rPr>
              <a:t> </a:t>
            </a:r>
            <a:r>
              <a:rPr lang="en-GB" sz="1800" dirty="0" err="1" smtClean="0">
                <a:solidFill>
                  <a:srgbClr val="000000"/>
                </a:solidFill>
                <a:latin typeface="Arial" panose="020B0604020202020204" pitchFamily="34" charset="0"/>
              </a:rPr>
              <a:t>hậu</a:t>
            </a:r>
            <a:r>
              <a:rPr lang="en-GB" sz="1800" dirty="0" smtClean="0">
                <a:solidFill>
                  <a:srgbClr val="000000"/>
                </a:solidFill>
                <a:latin typeface="Arial" panose="020B0604020202020204" pitchFamily="34" charset="0"/>
              </a:rPr>
              <a:t> </a:t>
            </a:r>
            <a:r>
              <a:rPr lang="en-GB" sz="1800" dirty="0" err="1" smtClean="0">
                <a:solidFill>
                  <a:srgbClr val="000000"/>
                </a:solidFill>
                <a:latin typeface="Arial" panose="020B0604020202020204" pitchFamily="34" charset="0"/>
              </a:rPr>
              <a:t>môn</a:t>
            </a:r>
            <a:r>
              <a:rPr lang="en-GB" sz="1800" dirty="0" smtClean="0">
                <a:solidFill>
                  <a:srgbClr val="000000"/>
                </a:solidFill>
                <a:latin typeface="Arial" panose="020B0604020202020204" pitchFamily="34" charset="0"/>
              </a:rPr>
              <a:t> </a:t>
            </a:r>
            <a:r>
              <a:rPr lang="en-GB" sz="1800" dirty="0" err="1" smtClean="0">
                <a:solidFill>
                  <a:srgbClr val="000000"/>
                </a:solidFill>
                <a:latin typeface="Arial" panose="020B0604020202020204" pitchFamily="34" charset="0"/>
              </a:rPr>
              <a:t>trực</a:t>
            </a:r>
            <a:r>
              <a:rPr lang="en-GB" sz="1800" dirty="0" smtClean="0">
                <a:solidFill>
                  <a:srgbClr val="000000"/>
                </a:solidFill>
                <a:latin typeface="Arial" panose="020B0604020202020204" pitchFamily="34" charset="0"/>
              </a:rPr>
              <a:t> </a:t>
            </a:r>
            <a:r>
              <a:rPr lang="en-GB" sz="1800" dirty="0" err="1" smtClean="0">
                <a:solidFill>
                  <a:srgbClr val="000000"/>
                </a:solidFill>
                <a:latin typeface="Arial" panose="020B0604020202020204" pitchFamily="34" charset="0"/>
              </a:rPr>
              <a:t>tràng</a:t>
            </a:r>
            <a:endParaRPr lang="x-none" sz="1800" dirty="0">
              <a:solidFill>
                <a:srgbClr val="000000"/>
              </a:solidFill>
              <a:latin typeface="Arial" panose="020B0604020202020204" pitchFamily="34" charset="0"/>
            </a:endParaRPr>
          </a:p>
        </p:txBody>
      </p:sp>
      <p:sp>
        <p:nvSpPr>
          <p:cNvPr id="5" name="Oval 4"/>
          <p:cNvSpPr/>
          <p:nvPr/>
        </p:nvSpPr>
        <p:spPr>
          <a:xfrm>
            <a:off x="8206154" y="2"/>
            <a:ext cx="937846" cy="1250461"/>
          </a:xfrm>
          <a:prstGeom prst="ellipse">
            <a:avLst/>
          </a:prstGeom>
          <a:solidFill>
            <a:srgbClr val="FFB400"/>
          </a:solidFill>
          <a:ln>
            <a:no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1600" b="1">
                <a:solidFill>
                  <a:schemeClr val="bg1"/>
                </a:solidFill>
                <a:latin typeface="Arial" panose="020B0604020202020204" pitchFamily="34" charset="0"/>
                <a:cs typeface="Arial" panose="020B0604020202020204" pitchFamily="34" charset="0"/>
              </a:rPr>
              <a:t>HỌC PHẦN </a:t>
            </a:r>
            <a:r>
              <a:rPr lang="en-US" sz="1600" b="1" dirty="0">
                <a:solidFill>
                  <a:schemeClr val="bg1"/>
                </a:solidFill>
                <a:latin typeface="Arial" panose="020B0604020202020204" pitchFamily="34" charset="0"/>
                <a:cs typeface="Arial" panose="020B0604020202020204" pitchFamily="34" charset="0"/>
              </a:rPr>
              <a:t>3</a:t>
            </a:r>
          </a:p>
        </p:txBody>
      </p:sp>
      <p:sp>
        <p:nvSpPr>
          <p:cNvPr id="6" name="Title 1">
            <a:extLst>
              <a:ext uri="{FF2B5EF4-FFF2-40B4-BE49-F238E27FC236}">
                <a16:creationId xmlns="" xmlns:a16="http://schemas.microsoft.com/office/drawing/2014/main" id="{B28BFD64-1DD7-41D3-AAB1-014B73543E2A}"/>
              </a:ext>
            </a:extLst>
          </p:cNvPr>
          <p:cNvSpPr txBox="1">
            <a:spLocks/>
          </p:cNvSpPr>
          <p:nvPr/>
        </p:nvSpPr>
        <p:spPr>
          <a:xfrm>
            <a:off x="0" y="1"/>
            <a:ext cx="8259581" cy="1133230"/>
          </a:xfrm>
          <a:prstGeom prst="rect">
            <a:avLst/>
          </a:prstGeom>
        </p:spPr>
        <p:txBody>
          <a:bodyPr lIns="216000" anchor="ctr" anchorCtr="0">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b="1" dirty="0" err="1">
                <a:solidFill>
                  <a:schemeClr val="bg1"/>
                </a:solidFill>
                <a:latin typeface="Arial" panose="020B0604020202020204" pitchFamily="34" charset="0"/>
              </a:rPr>
              <a:t>Các</a:t>
            </a:r>
            <a:r>
              <a:rPr lang="en-GB" sz="3600" b="1" dirty="0">
                <a:solidFill>
                  <a:schemeClr val="bg1"/>
                </a:solidFill>
                <a:latin typeface="Arial" panose="020B0604020202020204" pitchFamily="34" charset="0"/>
              </a:rPr>
              <a:t> </a:t>
            </a:r>
            <a:r>
              <a:rPr lang="en-GB" sz="3600" b="1" dirty="0" err="1">
                <a:solidFill>
                  <a:schemeClr val="bg1"/>
                </a:solidFill>
                <a:latin typeface="Arial" panose="020B0604020202020204" pitchFamily="34" charset="0"/>
              </a:rPr>
              <a:t>quần</a:t>
            </a:r>
            <a:r>
              <a:rPr lang="en-GB" sz="3600" b="1" dirty="0">
                <a:solidFill>
                  <a:schemeClr val="bg1"/>
                </a:solidFill>
                <a:latin typeface="Arial" panose="020B0604020202020204" pitchFamily="34" charset="0"/>
              </a:rPr>
              <a:t> </a:t>
            </a:r>
            <a:r>
              <a:rPr lang="en-GB" sz="3600" b="1" dirty="0" err="1">
                <a:solidFill>
                  <a:schemeClr val="bg1"/>
                </a:solidFill>
                <a:latin typeface="Arial" panose="020B0604020202020204" pitchFamily="34" charset="0"/>
              </a:rPr>
              <a:t>thể</a:t>
            </a:r>
            <a:r>
              <a:rPr lang="en-GB" sz="3600" b="1" dirty="0">
                <a:solidFill>
                  <a:schemeClr val="bg1"/>
                </a:solidFill>
                <a:latin typeface="Arial" panose="020B0604020202020204" pitchFamily="34" charset="0"/>
              </a:rPr>
              <a:t> </a:t>
            </a:r>
            <a:r>
              <a:rPr lang="en-GB" sz="3600" b="1" dirty="0" err="1">
                <a:solidFill>
                  <a:schemeClr val="bg1"/>
                </a:solidFill>
                <a:latin typeface="Arial" panose="020B0604020202020204" pitchFamily="34" charset="0"/>
              </a:rPr>
              <a:t>đích</a:t>
            </a:r>
            <a:r>
              <a:rPr lang="en-GB" sz="3600" b="1" dirty="0">
                <a:solidFill>
                  <a:schemeClr val="bg1"/>
                </a:solidFill>
                <a:latin typeface="Arial" panose="020B0604020202020204" pitchFamily="34" charset="0"/>
              </a:rPr>
              <a:t> và </a:t>
            </a:r>
            <a:r>
              <a:rPr lang="en-GB" sz="3600" b="1" dirty="0" err="1">
                <a:solidFill>
                  <a:schemeClr val="bg1"/>
                </a:solidFill>
                <a:latin typeface="Arial" panose="020B0604020202020204" pitchFamily="34" charset="0"/>
              </a:rPr>
              <a:t>tình</a:t>
            </a:r>
            <a:r>
              <a:rPr lang="en-GB" sz="3600" b="1" dirty="0">
                <a:solidFill>
                  <a:schemeClr val="bg1"/>
                </a:solidFill>
                <a:latin typeface="Arial" panose="020B0604020202020204" pitchFamily="34" charset="0"/>
              </a:rPr>
              <a:t> </a:t>
            </a:r>
            <a:r>
              <a:rPr lang="en-GB" sz="3600" b="1" dirty="0" err="1">
                <a:solidFill>
                  <a:schemeClr val="bg1"/>
                </a:solidFill>
                <a:latin typeface="Arial" panose="020B0604020202020204" pitchFamily="34" charset="0"/>
              </a:rPr>
              <a:t>trạng</a:t>
            </a:r>
            <a:r>
              <a:rPr lang="en-GB" sz="3600" b="1" dirty="0">
                <a:solidFill>
                  <a:schemeClr val="bg1"/>
                </a:solidFill>
                <a:latin typeface="Arial" panose="020B0604020202020204" pitchFamily="34" charset="0"/>
              </a:rPr>
              <a:t> s</a:t>
            </a:r>
            <a:r>
              <a:rPr lang="en-US" sz="3600" b="1" dirty="0">
                <a:solidFill>
                  <a:schemeClr val="bg1"/>
                </a:solidFill>
                <a:latin typeface="Arial" panose="020B0604020202020204" pitchFamily="34" charset="0"/>
              </a:rPr>
              <a:t>ử </a:t>
            </a:r>
            <a:r>
              <a:rPr lang="en-US" sz="3600" b="1" dirty="0" err="1">
                <a:solidFill>
                  <a:schemeClr val="bg1"/>
                </a:solidFill>
                <a:latin typeface="Arial" panose="020B0604020202020204" pitchFamily="34" charset="0"/>
              </a:rPr>
              <a:t>dụng</a:t>
            </a:r>
            <a:r>
              <a:rPr lang="en-US" sz="3600" b="1" dirty="0">
                <a:solidFill>
                  <a:schemeClr val="bg1"/>
                </a:solidFill>
                <a:latin typeface="Arial" panose="020B0604020202020204" pitchFamily="34" charset="0"/>
              </a:rPr>
              <a:t> </a:t>
            </a:r>
            <a:r>
              <a:rPr lang="en-US" sz="3600" b="1" dirty="0" err="1">
                <a:solidFill>
                  <a:schemeClr val="bg1"/>
                </a:solidFill>
                <a:latin typeface="Arial" panose="020B0604020202020204" pitchFamily="34" charset="0"/>
              </a:rPr>
              <a:t>chất</a:t>
            </a:r>
            <a:r>
              <a:rPr lang="en-US" sz="3600" b="1" dirty="0">
                <a:solidFill>
                  <a:schemeClr val="bg1"/>
                </a:solidFill>
                <a:latin typeface="Arial" panose="020B0604020202020204" pitchFamily="34" charset="0"/>
              </a:rPr>
              <a:t> </a:t>
            </a:r>
            <a:r>
              <a:rPr lang="en-US" sz="3600" b="1" dirty="0" err="1">
                <a:solidFill>
                  <a:schemeClr val="bg1"/>
                </a:solidFill>
                <a:latin typeface="Arial" panose="020B0604020202020204" pitchFamily="34" charset="0"/>
              </a:rPr>
              <a:t>kích</a:t>
            </a:r>
            <a:r>
              <a:rPr lang="en-US" sz="3600" b="1" dirty="0">
                <a:solidFill>
                  <a:schemeClr val="bg1"/>
                </a:solidFill>
                <a:latin typeface="Arial" panose="020B0604020202020204" pitchFamily="34" charset="0"/>
              </a:rPr>
              <a:t> </a:t>
            </a:r>
            <a:r>
              <a:rPr lang="en-US" sz="3600" b="1" dirty="0" err="1">
                <a:solidFill>
                  <a:schemeClr val="bg1"/>
                </a:solidFill>
                <a:latin typeface="Arial" panose="020B0604020202020204" pitchFamily="34" charset="0"/>
              </a:rPr>
              <a:t>thích</a:t>
            </a:r>
            <a:r>
              <a:rPr lang="en-GB" sz="3600" b="1" dirty="0">
                <a:solidFill>
                  <a:schemeClr val="bg1"/>
                </a:solidFill>
                <a:latin typeface="Arial" panose="020B0604020202020204" pitchFamily="34" charset="0"/>
              </a:rPr>
              <a:t>: </a:t>
            </a:r>
            <a:r>
              <a:rPr lang="en-GB" sz="3600" b="1" dirty="0" smtClean="0">
                <a:solidFill>
                  <a:schemeClr val="bg1"/>
                </a:solidFill>
                <a:latin typeface="Arial" panose="020B0604020202020204" pitchFamily="34" charset="0"/>
              </a:rPr>
              <a:t> Nam </a:t>
            </a:r>
            <a:r>
              <a:rPr lang="en-GB" sz="3600" b="1" dirty="0" err="1">
                <a:solidFill>
                  <a:schemeClr val="bg1"/>
                </a:solidFill>
                <a:latin typeface="Arial" panose="020B0604020202020204" pitchFamily="34" charset="0"/>
              </a:rPr>
              <a:t>quan</a:t>
            </a:r>
            <a:r>
              <a:rPr lang="en-GB" sz="3600" b="1" dirty="0">
                <a:solidFill>
                  <a:schemeClr val="bg1"/>
                </a:solidFill>
                <a:latin typeface="Arial" panose="020B0604020202020204" pitchFamily="34" charset="0"/>
              </a:rPr>
              <a:t> </a:t>
            </a:r>
            <a:r>
              <a:rPr lang="en-GB" sz="3600" b="1" dirty="0" err="1">
                <a:solidFill>
                  <a:schemeClr val="bg1"/>
                </a:solidFill>
                <a:latin typeface="Arial" panose="020B0604020202020204" pitchFamily="34" charset="0"/>
              </a:rPr>
              <a:t>hệ</a:t>
            </a:r>
            <a:r>
              <a:rPr lang="en-GB" sz="3600" b="1" dirty="0">
                <a:solidFill>
                  <a:schemeClr val="bg1"/>
                </a:solidFill>
                <a:latin typeface="Arial" panose="020B0604020202020204" pitchFamily="34" charset="0"/>
              </a:rPr>
              <a:t> </a:t>
            </a:r>
            <a:r>
              <a:rPr lang="en-GB" sz="3600" b="1" dirty="0" err="1">
                <a:solidFill>
                  <a:schemeClr val="bg1"/>
                </a:solidFill>
                <a:latin typeface="Arial" panose="020B0604020202020204" pitchFamily="34" charset="0"/>
              </a:rPr>
              <a:t>tình</a:t>
            </a:r>
            <a:r>
              <a:rPr lang="en-GB" sz="3600" b="1" dirty="0">
                <a:solidFill>
                  <a:schemeClr val="bg1"/>
                </a:solidFill>
                <a:latin typeface="Arial" panose="020B0604020202020204" pitchFamily="34" charset="0"/>
              </a:rPr>
              <a:t> </a:t>
            </a:r>
            <a:r>
              <a:rPr lang="en-GB" sz="3600" b="1" dirty="0" err="1">
                <a:solidFill>
                  <a:schemeClr val="bg1"/>
                </a:solidFill>
                <a:latin typeface="Arial" panose="020B0604020202020204" pitchFamily="34" charset="0"/>
              </a:rPr>
              <a:t>dục</a:t>
            </a:r>
            <a:r>
              <a:rPr lang="en-GB" sz="3600" b="1" dirty="0">
                <a:solidFill>
                  <a:schemeClr val="bg1"/>
                </a:solidFill>
                <a:latin typeface="Arial" panose="020B0604020202020204" pitchFamily="34" charset="0"/>
              </a:rPr>
              <a:t> </a:t>
            </a:r>
            <a:r>
              <a:rPr lang="en-GB" sz="3600" b="1" dirty="0" err="1">
                <a:solidFill>
                  <a:schemeClr val="bg1"/>
                </a:solidFill>
                <a:latin typeface="Arial" panose="020B0604020202020204" pitchFamily="34" charset="0"/>
              </a:rPr>
              <a:t>đồng</a:t>
            </a:r>
            <a:r>
              <a:rPr lang="en-GB" sz="3600" b="1" dirty="0">
                <a:solidFill>
                  <a:schemeClr val="bg1"/>
                </a:solidFill>
                <a:latin typeface="Arial" panose="020B0604020202020204" pitchFamily="34" charset="0"/>
              </a:rPr>
              <a:t> </a:t>
            </a:r>
            <a:r>
              <a:rPr lang="en-GB" sz="3600" b="1" dirty="0" err="1">
                <a:solidFill>
                  <a:schemeClr val="bg1"/>
                </a:solidFill>
                <a:latin typeface="Arial" panose="020B0604020202020204" pitchFamily="34" charset="0"/>
              </a:rPr>
              <a:t>gi</a:t>
            </a:r>
            <a:r>
              <a:rPr lang="en-US" sz="3600" b="1" dirty="0" err="1">
                <a:solidFill>
                  <a:schemeClr val="bg1"/>
                </a:solidFill>
                <a:latin typeface="Arial" panose="020B0604020202020204" pitchFamily="34" charset="0"/>
              </a:rPr>
              <a:t>ới</a:t>
            </a:r>
            <a:r>
              <a:rPr lang="en-US" sz="3600" b="1" dirty="0">
                <a:solidFill>
                  <a:schemeClr val="bg1"/>
                </a:solidFill>
                <a:latin typeface="Arial" panose="020B0604020202020204" pitchFamily="34" charset="0"/>
              </a:rPr>
              <a:t> (MSM)</a:t>
            </a:r>
            <a:endParaRPr lang="x-none" sz="3600" b="1" dirty="0">
              <a:solidFill>
                <a:schemeClr val="bg1"/>
              </a:solidFill>
              <a:latin typeface="Arial" panose="020B0604020202020204" pitchFamily="34" charset="0"/>
            </a:endParaRPr>
          </a:p>
        </p:txBody>
      </p:sp>
    </p:spTree>
    <p:extLst>
      <p:ext uri="{BB962C8B-B14F-4D97-AF65-F5344CB8AC3E}">
        <p14:creationId xmlns="" xmlns:p14="http://schemas.microsoft.com/office/powerpoint/2010/main" val="23671501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 xmlns:a16="http://schemas.microsoft.com/office/drawing/2014/main" id="{48631E4D-970B-4AFC-BD25-EF4E3B43CDC9}"/>
              </a:ext>
            </a:extLst>
          </p:cNvPr>
          <p:cNvGraphicFramePr>
            <a:graphicFrameLocks noGrp="1"/>
          </p:cNvGraphicFramePr>
          <p:nvPr>
            <p:ph idx="4294967295"/>
            <p:extLst>
              <p:ext uri="{D42A27DB-BD31-4B8C-83A1-F6EECF244321}">
                <p14:modId xmlns="" xmlns:p14="http://schemas.microsoft.com/office/powerpoint/2010/main" val="2394006016"/>
              </p:ext>
            </p:extLst>
          </p:nvPr>
        </p:nvGraphicFramePr>
        <p:xfrm>
          <a:off x="457200" y="1219200"/>
          <a:ext cx="8259580" cy="4953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1">
            <a:extLst>
              <a:ext uri="{FF2B5EF4-FFF2-40B4-BE49-F238E27FC236}">
                <a16:creationId xmlns="" xmlns:a16="http://schemas.microsoft.com/office/drawing/2014/main" id="{B28BFD64-1DD7-41D3-AAB1-014B73543E2A}"/>
              </a:ext>
            </a:extLst>
          </p:cNvPr>
          <p:cNvSpPr txBox="1">
            <a:spLocks/>
          </p:cNvSpPr>
          <p:nvPr/>
        </p:nvSpPr>
        <p:spPr>
          <a:xfrm>
            <a:off x="0" y="1"/>
            <a:ext cx="8259581" cy="1133230"/>
          </a:xfrm>
          <a:prstGeom prst="rect">
            <a:avLst/>
          </a:prstGeom>
        </p:spPr>
        <p:txBody>
          <a:bodyPr lIns="216000" anchor="ctr" anchorCtr="0">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b="1" dirty="0" err="1">
                <a:solidFill>
                  <a:schemeClr val="bg1"/>
                </a:solidFill>
                <a:latin typeface="Arial" panose="020B0604020202020204" pitchFamily="34" charset="0"/>
              </a:rPr>
              <a:t>Các</a:t>
            </a:r>
            <a:r>
              <a:rPr lang="en-GB" sz="3600" b="1" dirty="0">
                <a:solidFill>
                  <a:schemeClr val="bg1"/>
                </a:solidFill>
                <a:latin typeface="Arial" panose="020B0604020202020204" pitchFamily="34" charset="0"/>
              </a:rPr>
              <a:t> </a:t>
            </a:r>
            <a:r>
              <a:rPr lang="en-GB" sz="3600" b="1" dirty="0" err="1">
                <a:solidFill>
                  <a:schemeClr val="bg1"/>
                </a:solidFill>
                <a:latin typeface="Arial" panose="020B0604020202020204" pitchFamily="34" charset="0"/>
              </a:rPr>
              <a:t>quần</a:t>
            </a:r>
            <a:r>
              <a:rPr lang="en-GB" sz="3600" b="1" dirty="0">
                <a:solidFill>
                  <a:schemeClr val="bg1"/>
                </a:solidFill>
                <a:latin typeface="Arial" panose="020B0604020202020204" pitchFamily="34" charset="0"/>
              </a:rPr>
              <a:t> </a:t>
            </a:r>
            <a:r>
              <a:rPr lang="en-GB" sz="3600" b="1" dirty="0" err="1">
                <a:solidFill>
                  <a:schemeClr val="bg1"/>
                </a:solidFill>
                <a:latin typeface="Arial" panose="020B0604020202020204" pitchFamily="34" charset="0"/>
              </a:rPr>
              <a:t>thể</a:t>
            </a:r>
            <a:r>
              <a:rPr lang="en-GB" sz="3600" b="1" dirty="0">
                <a:solidFill>
                  <a:schemeClr val="bg1"/>
                </a:solidFill>
                <a:latin typeface="Arial" panose="020B0604020202020204" pitchFamily="34" charset="0"/>
              </a:rPr>
              <a:t> </a:t>
            </a:r>
            <a:r>
              <a:rPr lang="en-GB" sz="3600" b="1" dirty="0" err="1">
                <a:solidFill>
                  <a:schemeClr val="bg1"/>
                </a:solidFill>
                <a:latin typeface="Arial" panose="020B0604020202020204" pitchFamily="34" charset="0"/>
              </a:rPr>
              <a:t>đích</a:t>
            </a:r>
            <a:r>
              <a:rPr lang="en-GB" sz="3600" b="1" dirty="0">
                <a:solidFill>
                  <a:schemeClr val="bg1"/>
                </a:solidFill>
                <a:latin typeface="Arial" panose="020B0604020202020204" pitchFamily="34" charset="0"/>
              </a:rPr>
              <a:t> và </a:t>
            </a:r>
            <a:r>
              <a:rPr lang="en-GB" sz="3600" b="1" dirty="0" err="1">
                <a:solidFill>
                  <a:schemeClr val="bg1"/>
                </a:solidFill>
                <a:latin typeface="Arial" panose="020B0604020202020204" pitchFamily="34" charset="0"/>
              </a:rPr>
              <a:t>tình</a:t>
            </a:r>
            <a:r>
              <a:rPr lang="en-GB" sz="3600" b="1" dirty="0">
                <a:solidFill>
                  <a:schemeClr val="bg1"/>
                </a:solidFill>
                <a:latin typeface="Arial" panose="020B0604020202020204" pitchFamily="34" charset="0"/>
              </a:rPr>
              <a:t> </a:t>
            </a:r>
            <a:r>
              <a:rPr lang="en-GB" sz="3600" b="1" dirty="0" err="1">
                <a:solidFill>
                  <a:schemeClr val="bg1"/>
                </a:solidFill>
                <a:latin typeface="Arial" panose="020B0604020202020204" pitchFamily="34" charset="0"/>
              </a:rPr>
              <a:t>trạng</a:t>
            </a:r>
            <a:r>
              <a:rPr lang="en-GB" sz="3600" b="1" dirty="0">
                <a:solidFill>
                  <a:schemeClr val="bg1"/>
                </a:solidFill>
                <a:latin typeface="Arial" panose="020B0604020202020204" pitchFamily="34" charset="0"/>
              </a:rPr>
              <a:t> s</a:t>
            </a:r>
            <a:r>
              <a:rPr lang="en-US" sz="3600" b="1" dirty="0">
                <a:solidFill>
                  <a:schemeClr val="bg1"/>
                </a:solidFill>
                <a:latin typeface="Arial" panose="020B0604020202020204" pitchFamily="34" charset="0"/>
              </a:rPr>
              <a:t>ử </a:t>
            </a:r>
            <a:r>
              <a:rPr lang="en-US" sz="3600" b="1" dirty="0" err="1">
                <a:solidFill>
                  <a:schemeClr val="bg1"/>
                </a:solidFill>
                <a:latin typeface="Arial" panose="020B0604020202020204" pitchFamily="34" charset="0"/>
              </a:rPr>
              <a:t>dụng</a:t>
            </a:r>
            <a:r>
              <a:rPr lang="en-US" sz="3600" b="1" dirty="0">
                <a:solidFill>
                  <a:schemeClr val="bg1"/>
                </a:solidFill>
                <a:latin typeface="Arial" panose="020B0604020202020204" pitchFamily="34" charset="0"/>
              </a:rPr>
              <a:t> </a:t>
            </a:r>
            <a:r>
              <a:rPr lang="en-US" sz="3600" b="1" dirty="0" err="1">
                <a:solidFill>
                  <a:schemeClr val="bg1"/>
                </a:solidFill>
                <a:latin typeface="Arial" panose="020B0604020202020204" pitchFamily="34" charset="0"/>
              </a:rPr>
              <a:t>chất</a:t>
            </a:r>
            <a:r>
              <a:rPr lang="en-US" sz="3600" b="1" dirty="0">
                <a:solidFill>
                  <a:schemeClr val="bg1"/>
                </a:solidFill>
                <a:latin typeface="Arial" panose="020B0604020202020204" pitchFamily="34" charset="0"/>
              </a:rPr>
              <a:t> </a:t>
            </a:r>
            <a:r>
              <a:rPr lang="en-US" sz="3600" b="1" dirty="0" err="1">
                <a:solidFill>
                  <a:schemeClr val="bg1"/>
                </a:solidFill>
                <a:latin typeface="Arial" panose="020B0604020202020204" pitchFamily="34" charset="0"/>
              </a:rPr>
              <a:t>kích</a:t>
            </a:r>
            <a:r>
              <a:rPr lang="en-US" sz="3600" b="1" dirty="0">
                <a:solidFill>
                  <a:schemeClr val="bg1"/>
                </a:solidFill>
                <a:latin typeface="Arial" panose="020B0604020202020204" pitchFamily="34" charset="0"/>
              </a:rPr>
              <a:t> </a:t>
            </a:r>
            <a:r>
              <a:rPr lang="en-US" sz="3600" b="1" dirty="0" err="1">
                <a:solidFill>
                  <a:schemeClr val="bg1"/>
                </a:solidFill>
                <a:latin typeface="Arial" panose="020B0604020202020204" pitchFamily="34" charset="0"/>
              </a:rPr>
              <a:t>thích</a:t>
            </a:r>
            <a:r>
              <a:rPr lang="en-GB" sz="3600" b="1" dirty="0">
                <a:solidFill>
                  <a:schemeClr val="bg1"/>
                </a:solidFill>
                <a:latin typeface="Arial" panose="020B0604020202020204" pitchFamily="34" charset="0"/>
              </a:rPr>
              <a:t>: Ng</a:t>
            </a:r>
            <a:r>
              <a:rPr lang="vi-VN" sz="3600" b="1" dirty="0">
                <a:solidFill>
                  <a:schemeClr val="bg1"/>
                </a:solidFill>
                <a:latin typeface="Arial" panose="020B0604020202020204" pitchFamily="34" charset="0"/>
              </a:rPr>
              <a:t>ười hành nghề mại dâm</a:t>
            </a:r>
            <a:endParaRPr lang="x-none" sz="3600" b="1" dirty="0">
              <a:solidFill>
                <a:schemeClr val="bg1"/>
              </a:solidFill>
              <a:latin typeface="Arial" panose="020B0604020202020204" pitchFamily="34" charset="0"/>
            </a:endParaRPr>
          </a:p>
        </p:txBody>
      </p:sp>
      <p:sp>
        <p:nvSpPr>
          <p:cNvPr id="7" name="Oval 6"/>
          <p:cNvSpPr/>
          <p:nvPr/>
        </p:nvSpPr>
        <p:spPr>
          <a:xfrm>
            <a:off x="8206154" y="2"/>
            <a:ext cx="937846" cy="1250461"/>
          </a:xfrm>
          <a:prstGeom prst="ellipse">
            <a:avLst/>
          </a:prstGeom>
          <a:solidFill>
            <a:srgbClr val="FFB400"/>
          </a:solidFill>
          <a:ln>
            <a:no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1600" b="1">
                <a:solidFill>
                  <a:schemeClr val="bg1"/>
                </a:solidFill>
                <a:latin typeface="Arial" panose="020B0604020202020204" pitchFamily="34" charset="0"/>
                <a:cs typeface="Arial" panose="020B0604020202020204" pitchFamily="34" charset="0"/>
              </a:rPr>
              <a:t>HỌC PHẦN </a:t>
            </a:r>
            <a:r>
              <a:rPr lang="en-US" sz="1600" b="1" dirty="0">
                <a:solidFill>
                  <a:schemeClr val="bg1"/>
                </a:solidFill>
                <a:latin typeface="Arial" panose="020B0604020202020204" pitchFamily="34" charset="0"/>
                <a:cs typeface="Arial" panose="020B0604020202020204" pitchFamily="34" charset="0"/>
              </a:rPr>
              <a:t>3</a:t>
            </a:r>
          </a:p>
        </p:txBody>
      </p:sp>
    </p:spTree>
    <p:extLst>
      <p:ext uri="{BB962C8B-B14F-4D97-AF65-F5344CB8AC3E}">
        <p14:creationId xmlns="" xmlns:p14="http://schemas.microsoft.com/office/powerpoint/2010/main" val="19930201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 xmlns:a16="http://schemas.microsoft.com/office/drawing/2014/main" id="{F28649CD-05D6-4B91-9E93-C1B4C78B9025}"/>
              </a:ext>
            </a:extLst>
          </p:cNvPr>
          <p:cNvGraphicFramePr>
            <a:graphicFrameLocks noGrp="1"/>
          </p:cNvGraphicFramePr>
          <p:nvPr>
            <p:ph idx="4294967295"/>
            <p:extLst>
              <p:ext uri="{D42A27DB-BD31-4B8C-83A1-F6EECF244321}">
                <p14:modId xmlns="" xmlns:p14="http://schemas.microsoft.com/office/powerpoint/2010/main" val="925157040"/>
              </p:ext>
            </p:extLst>
          </p:nvPr>
        </p:nvGraphicFramePr>
        <p:xfrm>
          <a:off x="322971" y="2352873"/>
          <a:ext cx="7589520" cy="31313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Oval 5"/>
          <p:cNvSpPr/>
          <p:nvPr/>
        </p:nvSpPr>
        <p:spPr>
          <a:xfrm>
            <a:off x="8206154" y="2"/>
            <a:ext cx="937846" cy="1250461"/>
          </a:xfrm>
          <a:prstGeom prst="ellipse">
            <a:avLst/>
          </a:prstGeom>
          <a:solidFill>
            <a:srgbClr val="FFB400"/>
          </a:solidFill>
          <a:ln>
            <a:no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1600" b="1">
                <a:solidFill>
                  <a:schemeClr val="bg1"/>
                </a:solidFill>
                <a:latin typeface="Arial" panose="020B0604020202020204" pitchFamily="34" charset="0"/>
                <a:cs typeface="Arial" panose="020B0604020202020204" pitchFamily="34" charset="0"/>
              </a:rPr>
              <a:t>HỌC PHẦN </a:t>
            </a:r>
            <a:r>
              <a:rPr lang="en-US" sz="1600" b="1" dirty="0">
                <a:solidFill>
                  <a:schemeClr val="bg1"/>
                </a:solidFill>
                <a:latin typeface="Arial" panose="020B0604020202020204" pitchFamily="34" charset="0"/>
                <a:cs typeface="Arial" panose="020B0604020202020204" pitchFamily="34" charset="0"/>
              </a:rPr>
              <a:t>3</a:t>
            </a:r>
          </a:p>
        </p:txBody>
      </p:sp>
      <p:sp>
        <p:nvSpPr>
          <p:cNvPr id="7" name="Title 1">
            <a:extLst>
              <a:ext uri="{FF2B5EF4-FFF2-40B4-BE49-F238E27FC236}">
                <a16:creationId xmlns="" xmlns:a16="http://schemas.microsoft.com/office/drawing/2014/main" id="{B28BFD64-1DD7-41D3-AAB1-014B73543E2A}"/>
              </a:ext>
            </a:extLst>
          </p:cNvPr>
          <p:cNvSpPr txBox="1">
            <a:spLocks/>
          </p:cNvSpPr>
          <p:nvPr/>
        </p:nvSpPr>
        <p:spPr>
          <a:xfrm>
            <a:off x="0" y="1"/>
            <a:ext cx="8259581" cy="1221153"/>
          </a:xfrm>
          <a:prstGeom prst="rect">
            <a:avLst/>
          </a:prstGeom>
        </p:spPr>
        <p:txBody>
          <a:bodyPr lIns="216000" anchor="ctr" anchorCtr="0">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b="1" dirty="0" err="1">
                <a:solidFill>
                  <a:schemeClr val="bg1"/>
                </a:solidFill>
                <a:latin typeface="Arial" panose="020B0604020202020204" pitchFamily="34" charset="0"/>
              </a:rPr>
              <a:t>Các</a:t>
            </a:r>
            <a:r>
              <a:rPr lang="en-GB" sz="3600" b="1" dirty="0">
                <a:solidFill>
                  <a:schemeClr val="bg1"/>
                </a:solidFill>
                <a:latin typeface="Arial" panose="020B0604020202020204" pitchFamily="34" charset="0"/>
              </a:rPr>
              <a:t> </a:t>
            </a:r>
            <a:r>
              <a:rPr lang="en-GB" sz="3600" b="1" dirty="0" err="1">
                <a:solidFill>
                  <a:schemeClr val="bg1"/>
                </a:solidFill>
                <a:latin typeface="Arial" panose="020B0604020202020204" pitchFamily="34" charset="0"/>
              </a:rPr>
              <a:t>quần</a:t>
            </a:r>
            <a:r>
              <a:rPr lang="en-GB" sz="3600" b="1" dirty="0">
                <a:solidFill>
                  <a:schemeClr val="bg1"/>
                </a:solidFill>
                <a:latin typeface="Arial" panose="020B0604020202020204" pitchFamily="34" charset="0"/>
              </a:rPr>
              <a:t> </a:t>
            </a:r>
            <a:r>
              <a:rPr lang="en-GB" sz="3600" b="1" dirty="0" err="1">
                <a:solidFill>
                  <a:schemeClr val="bg1"/>
                </a:solidFill>
                <a:latin typeface="Arial" panose="020B0604020202020204" pitchFamily="34" charset="0"/>
              </a:rPr>
              <a:t>thể</a:t>
            </a:r>
            <a:r>
              <a:rPr lang="en-GB" sz="3600" b="1" dirty="0">
                <a:solidFill>
                  <a:schemeClr val="bg1"/>
                </a:solidFill>
                <a:latin typeface="Arial" panose="020B0604020202020204" pitchFamily="34" charset="0"/>
              </a:rPr>
              <a:t> </a:t>
            </a:r>
            <a:r>
              <a:rPr lang="en-GB" sz="3600" b="1" dirty="0" err="1">
                <a:solidFill>
                  <a:schemeClr val="bg1"/>
                </a:solidFill>
                <a:latin typeface="Arial" panose="020B0604020202020204" pitchFamily="34" charset="0"/>
              </a:rPr>
              <a:t>đích</a:t>
            </a:r>
            <a:r>
              <a:rPr lang="en-GB" sz="3600" b="1" dirty="0">
                <a:solidFill>
                  <a:schemeClr val="bg1"/>
                </a:solidFill>
                <a:latin typeface="Arial" panose="020B0604020202020204" pitchFamily="34" charset="0"/>
              </a:rPr>
              <a:t> và </a:t>
            </a:r>
            <a:r>
              <a:rPr lang="en-GB" sz="3600" b="1" dirty="0" err="1">
                <a:solidFill>
                  <a:schemeClr val="bg1"/>
                </a:solidFill>
                <a:latin typeface="Arial" panose="020B0604020202020204" pitchFamily="34" charset="0"/>
              </a:rPr>
              <a:t>tình</a:t>
            </a:r>
            <a:r>
              <a:rPr lang="en-GB" sz="3600" b="1" dirty="0">
                <a:solidFill>
                  <a:schemeClr val="bg1"/>
                </a:solidFill>
                <a:latin typeface="Arial" panose="020B0604020202020204" pitchFamily="34" charset="0"/>
              </a:rPr>
              <a:t> </a:t>
            </a:r>
            <a:r>
              <a:rPr lang="en-GB" sz="3600" b="1" dirty="0" err="1">
                <a:solidFill>
                  <a:schemeClr val="bg1"/>
                </a:solidFill>
                <a:latin typeface="Arial" panose="020B0604020202020204" pitchFamily="34" charset="0"/>
              </a:rPr>
              <a:t>trạng</a:t>
            </a:r>
            <a:r>
              <a:rPr lang="en-GB" sz="3600" b="1" dirty="0">
                <a:solidFill>
                  <a:schemeClr val="bg1"/>
                </a:solidFill>
                <a:latin typeface="Arial" panose="020B0604020202020204" pitchFamily="34" charset="0"/>
              </a:rPr>
              <a:t> s</a:t>
            </a:r>
            <a:r>
              <a:rPr lang="en-US" sz="3600" b="1" dirty="0">
                <a:solidFill>
                  <a:schemeClr val="bg1"/>
                </a:solidFill>
                <a:latin typeface="Arial" panose="020B0604020202020204" pitchFamily="34" charset="0"/>
              </a:rPr>
              <a:t>ử </a:t>
            </a:r>
            <a:r>
              <a:rPr lang="en-US" sz="3600" b="1" dirty="0" err="1">
                <a:solidFill>
                  <a:schemeClr val="bg1"/>
                </a:solidFill>
                <a:latin typeface="Arial" panose="020B0604020202020204" pitchFamily="34" charset="0"/>
              </a:rPr>
              <a:t>dụng</a:t>
            </a:r>
            <a:r>
              <a:rPr lang="en-US" sz="3600" b="1" dirty="0">
                <a:solidFill>
                  <a:schemeClr val="bg1"/>
                </a:solidFill>
                <a:latin typeface="Arial" panose="020B0604020202020204" pitchFamily="34" charset="0"/>
              </a:rPr>
              <a:t> </a:t>
            </a:r>
            <a:r>
              <a:rPr lang="en-US" sz="3600" b="1" dirty="0" err="1">
                <a:solidFill>
                  <a:schemeClr val="bg1"/>
                </a:solidFill>
                <a:latin typeface="Arial" panose="020B0604020202020204" pitchFamily="34" charset="0"/>
              </a:rPr>
              <a:t>chất</a:t>
            </a:r>
            <a:r>
              <a:rPr lang="en-US" sz="3600" b="1" dirty="0">
                <a:solidFill>
                  <a:schemeClr val="bg1"/>
                </a:solidFill>
                <a:latin typeface="Arial" panose="020B0604020202020204" pitchFamily="34" charset="0"/>
              </a:rPr>
              <a:t> </a:t>
            </a:r>
            <a:r>
              <a:rPr lang="en-US" sz="3600" b="1" dirty="0" err="1">
                <a:solidFill>
                  <a:schemeClr val="bg1"/>
                </a:solidFill>
                <a:latin typeface="Arial" panose="020B0604020202020204" pitchFamily="34" charset="0"/>
              </a:rPr>
              <a:t>kích</a:t>
            </a:r>
            <a:r>
              <a:rPr lang="en-US" sz="3600" b="1" dirty="0">
                <a:solidFill>
                  <a:schemeClr val="bg1"/>
                </a:solidFill>
                <a:latin typeface="Arial" panose="020B0604020202020204" pitchFamily="34" charset="0"/>
              </a:rPr>
              <a:t> </a:t>
            </a:r>
            <a:r>
              <a:rPr lang="en-US" sz="3600" b="1" dirty="0" err="1">
                <a:solidFill>
                  <a:schemeClr val="bg1"/>
                </a:solidFill>
                <a:latin typeface="Arial" panose="020B0604020202020204" pitchFamily="34" charset="0"/>
              </a:rPr>
              <a:t>thích</a:t>
            </a:r>
            <a:r>
              <a:rPr lang="en-GB" sz="3600" b="1" dirty="0">
                <a:solidFill>
                  <a:schemeClr val="bg1"/>
                </a:solidFill>
                <a:latin typeface="Arial" panose="020B0604020202020204" pitchFamily="34" charset="0"/>
              </a:rPr>
              <a:t>: </a:t>
            </a:r>
            <a:r>
              <a:rPr lang="vi-VN" sz="3600" b="1" dirty="0">
                <a:solidFill>
                  <a:schemeClr val="bg1"/>
                </a:solidFill>
                <a:latin typeface="Arial" panose="020B0604020202020204" pitchFamily="34" charset="0"/>
              </a:rPr>
              <a:t>người chuyển giới</a:t>
            </a:r>
            <a:endParaRPr lang="x-none" sz="3600" b="1" dirty="0">
              <a:solidFill>
                <a:schemeClr val="bg1"/>
              </a:solidFill>
              <a:latin typeface="Arial" panose="020B0604020202020204" pitchFamily="34" charset="0"/>
            </a:endParaRPr>
          </a:p>
        </p:txBody>
      </p:sp>
    </p:spTree>
    <p:extLst>
      <p:ext uri="{BB962C8B-B14F-4D97-AF65-F5344CB8AC3E}">
        <p14:creationId xmlns="" xmlns:p14="http://schemas.microsoft.com/office/powerpoint/2010/main" val="19054614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224A8A42-DB6D-4B75-B145-8831D8ECC472}"/>
              </a:ext>
            </a:extLst>
          </p:cNvPr>
          <p:cNvSpPr>
            <a:spLocks noGrp="1"/>
          </p:cNvSpPr>
          <p:nvPr>
            <p:ph idx="4294967295"/>
          </p:nvPr>
        </p:nvSpPr>
        <p:spPr>
          <a:xfrm>
            <a:off x="217670" y="1647093"/>
            <a:ext cx="7375161" cy="3475546"/>
          </a:xfrm>
          <a:prstGeom prst="rect">
            <a:avLst/>
          </a:prstGeom>
        </p:spPr>
        <p:txBody>
          <a:bodyPr>
            <a:normAutofit fontScale="92500" lnSpcReduction="10000"/>
          </a:bodyPr>
          <a:lstStyle/>
          <a:p>
            <a:pPr>
              <a:spcBef>
                <a:spcPts val="1200"/>
              </a:spcBef>
            </a:pPr>
            <a:r>
              <a:rPr lang="vi-VN" sz="1800"/>
              <a:t>Tiêm chích chất kích thích gây nguy cơ mắc HCV hoặc HIV cao nhất, chủ yếu là do dùng chung bơm kim tiêm bẩn.</a:t>
            </a:r>
          </a:p>
          <a:p>
            <a:pPr>
              <a:spcBef>
                <a:spcPts val="1200"/>
              </a:spcBef>
            </a:pPr>
            <a:r>
              <a:rPr lang="vi-VN" sz="1800"/>
              <a:t>Gia tăng sử dụng cathinone tổng hợp (để thay thế heroin) và tình trạng bùng phát dịch HIV được ghi nhận ở Hy Lạp, Romania và Hungary</a:t>
            </a:r>
          </a:p>
          <a:p>
            <a:pPr>
              <a:spcBef>
                <a:spcPts val="1200"/>
              </a:spcBef>
            </a:pPr>
            <a:r>
              <a:rPr lang="vi-VN" sz="1800">
                <a:latin typeface="Arial" panose="020B0604020202020204" pitchFamily="34" charset="0"/>
              </a:rPr>
              <a:t>Tiêm chích chất kích thích (</a:t>
            </a:r>
            <a:r>
              <a:rPr lang="en-GB" sz="1800">
                <a:latin typeface="Arial" panose="020B0604020202020204" pitchFamily="34" charset="0"/>
              </a:rPr>
              <a:t>Slam</a:t>
            </a:r>
            <a:r>
              <a:rPr lang="vi-VN" sz="1800">
                <a:latin typeface="Arial" panose="020B0604020202020204" pitchFamily="34" charset="0"/>
              </a:rPr>
              <a:t>min</a:t>
            </a:r>
            <a:r>
              <a:rPr lang="en-GB" sz="1800">
                <a:latin typeface="Arial" panose="020B0604020202020204" pitchFamily="34" charset="0"/>
              </a:rPr>
              <a:t>g</a:t>
            </a:r>
            <a:r>
              <a:rPr lang="vi-VN" sz="1800">
                <a:latin typeface="Arial" panose="020B0604020202020204" pitchFamily="34" charset="0"/>
              </a:rPr>
              <a:t>)</a:t>
            </a:r>
            <a:endParaRPr lang="en-GB" sz="1800" dirty="0">
              <a:latin typeface="Arial" panose="020B0604020202020204" pitchFamily="34" charset="0"/>
            </a:endParaRPr>
          </a:p>
          <a:p>
            <a:pPr>
              <a:spcBef>
                <a:spcPts val="1200"/>
              </a:spcBef>
            </a:pPr>
            <a:r>
              <a:rPr lang="vi-VN" sz="1800"/>
              <a:t>Tiêm chích chất kích thích gây ra các hành vi nguy cơ lây nhiễm HIV, như:</a:t>
            </a:r>
            <a:endParaRPr lang="en-GB" sz="1800" dirty="0">
              <a:latin typeface="Arial" panose="020B0604020202020204" pitchFamily="34" charset="0"/>
            </a:endParaRPr>
          </a:p>
          <a:p>
            <a:pPr lvl="1">
              <a:spcBef>
                <a:spcPts val="1200"/>
              </a:spcBef>
            </a:pPr>
            <a:r>
              <a:rPr lang="vi-VN" sz="1800"/>
              <a:t>tham gia nhiều hơn vào các hành vi tình dục không an toàn</a:t>
            </a:r>
          </a:p>
          <a:p>
            <a:pPr lvl="1">
              <a:spcBef>
                <a:spcPts val="1200"/>
              </a:spcBef>
            </a:pPr>
            <a:r>
              <a:rPr lang="vi-VN" sz="1800"/>
              <a:t>người tiêm chích ATS: có tỷ lệ hành vi tình dục nguy cơ cao hơn so với những người tiêm chất dạng thuốc phiện.</a:t>
            </a:r>
          </a:p>
        </p:txBody>
      </p:sp>
      <p:sp>
        <p:nvSpPr>
          <p:cNvPr id="5" name="Oval 4"/>
          <p:cNvSpPr/>
          <p:nvPr/>
        </p:nvSpPr>
        <p:spPr>
          <a:xfrm>
            <a:off x="8206154" y="2"/>
            <a:ext cx="937846" cy="1250461"/>
          </a:xfrm>
          <a:prstGeom prst="ellipse">
            <a:avLst/>
          </a:prstGeom>
          <a:solidFill>
            <a:srgbClr val="FFB400"/>
          </a:solidFill>
          <a:ln>
            <a:no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1600" b="1">
                <a:solidFill>
                  <a:schemeClr val="bg1"/>
                </a:solidFill>
                <a:latin typeface="Arial" panose="020B0604020202020204" pitchFamily="34" charset="0"/>
                <a:cs typeface="Arial" panose="020B0604020202020204" pitchFamily="34" charset="0"/>
              </a:rPr>
              <a:t>HỌC PHẦN </a:t>
            </a:r>
            <a:r>
              <a:rPr lang="en-US" sz="1600" b="1" dirty="0">
                <a:solidFill>
                  <a:schemeClr val="bg1"/>
                </a:solidFill>
                <a:latin typeface="Arial" panose="020B0604020202020204" pitchFamily="34" charset="0"/>
                <a:cs typeface="Arial" panose="020B0604020202020204" pitchFamily="34" charset="0"/>
              </a:rPr>
              <a:t>3</a:t>
            </a:r>
          </a:p>
        </p:txBody>
      </p:sp>
      <p:sp>
        <p:nvSpPr>
          <p:cNvPr id="6" name="Title 1">
            <a:extLst>
              <a:ext uri="{FF2B5EF4-FFF2-40B4-BE49-F238E27FC236}">
                <a16:creationId xmlns="" xmlns:a16="http://schemas.microsoft.com/office/drawing/2014/main" id="{B28BFD64-1DD7-41D3-AAB1-014B73543E2A}"/>
              </a:ext>
            </a:extLst>
          </p:cNvPr>
          <p:cNvSpPr txBox="1">
            <a:spLocks/>
          </p:cNvSpPr>
          <p:nvPr/>
        </p:nvSpPr>
        <p:spPr>
          <a:xfrm>
            <a:off x="0" y="1"/>
            <a:ext cx="8259581" cy="1221153"/>
          </a:xfrm>
          <a:prstGeom prst="rect">
            <a:avLst/>
          </a:prstGeom>
        </p:spPr>
        <p:txBody>
          <a:bodyPr lIns="216000" anchor="ctr" anchorCtr="0">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b="1" dirty="0" err="1">
                <a:solidFill>
                  <a:schemeClr val="bg1"/>
                </a:solidFill>
                <a:latin typeface="Arial" panose="020B0604020202020204" pitchFamily="34" charset="0"/>
              </a:rPr>
              <a:t>Các</a:t>
            </a:r>
            <a:r>
              <a:rPr lang="en-GB" sz="3600" b="1" dirty="0">
                <a:solidFill>
                  <a:schemeClr val="bg1"/>
                </a:solidFill>
                <a:latin typeface="Arial" panose="020B0604020202020204" pitchFamily="34" charset="0"/>
              </a:rPr>
              <a:t> </a:t>
            </a:r>
            <a:r>
              <a:rPr lang="en-GB" sz="3600" b="1" dirty="0" err="1">
                <a:solidFill>
                  <a:schemeClr val="bg1"/>
                </a:solidFill>
                <a:latin typeface="Arial" panose="020B0604020202020204" pitchFamily="34" charset="0"/>
              </a:rPr>
              <a:t>quần</a:t>
            </a:r>
            <a:r>
              <a:rPr lang="en-GB" sz="3600" b="1" dirty="0">
                <a:solidFill>
                  <a:schemeClr val="bg1"/>
                </a:solidFill>
                <a:latin typeface="Arial" panose="020B0604020202020204" pitchFamily="34" charset="0"/>
              </a:rPr>
              <a:t> </a:t>
            </a:r>
            <a:r>
              <a:rPr lang="en-GB" sz="3600" b="1" dirty="0" err="1">
                <a:solidFill>
                  <a:schemeClr val="bg1"/>
                </a:solidFill>
                <a:latin typeface="Arial" panose="020B0604020202020204" pitchFamily="34" charset="0"/>
              </a:rPr>
              <a:t>thể</a:t>
            </a:r>
            <a:r>
              <a:rPr lang="en-GB" sz="3600" b="1" dirty="0">
                <a:solidFill>
                  <a:schemeClr val="bg1"/>
                </a:solidFill>
                <a:latin typeface="Arial" panose="020B0604020202020204" pitchFamily="34" charset="0"/>
              </a:rPr>
              <a:t> </a:t>
            </a:r>
            <a:r>
              <a:rPr lang="en-GB" sz="3600" b="1" dirty="0" err="1">
                <a:solidFill>
                  <a:schemeClr val="bg1"/>
                </a:solidFill>
                <a:latin typeface="Arial" panose="020B0604020202020204" pitchFamily="34" charset="0"/>
              </a:rPr>
              <a:t>đích</a:t>
            </a:r>
            <a:r>
              <a:rPr lang="en-GB" sz="3600" b="1" dirty="0">
                <a:solidFill>
                  <a:schemeClr val="bg1"/>
                </a:solidFill>
                <a:latin typeface="Arial" panose="020B0604020202020204" pitchFamily="34" charset="0"/>
              </a:rPr>
              <a:t> và </a:t>
            </a:r>
            <a:r>
              <a:rPr lang="en-GB" sz="3600" b="1" dirty="0" err="1">
                <a:solidFill>
                  <a:schemeClr val="bg1"/>
                </a:solidFill>
                <a:latin typeface="Arial" panose="020B0604020202020204" pitchFamily="34" charset="0"/>
              </a:rPr>
              <a:t>tình</a:t>
            </a:r>
            <a:r>
              <a:rPr lang="en-GB" sz="3600" b="1" dirty="0">
                <a:solidFill>
                  <a:schemeClr val="bg1"/>
                </a:solidFill>
                <a:latin typeface="Arial" panose="020B0604020202020204" pitchFamily="34" charset="0"/>
              </a:rPr>
              <a:t> </a:t>
            </a:r>
            <a:r>
              <a:rPr lang="en-GB" sz="3600" b="1" dirty="0" err="1">
                <a:solidFill>
                  <a:schemeClr val="bg1"/>
                </a:solidFill>
                <a:latin typeface="Arial" panose="020B0604020202020204" pitchFamily="34" charset="0"/>
              </a:rPr>
              <a:t>trạng</a:t>
            </a:r>
            <a:r>
              <a:rPr lang="en-GB" sz="3600" b="1" dirty="0">
                <a:solidFill>
                  <a:schemeClr val="bg1"/>
                </a:solidFill>
                <a:latin typeface="Arial" panose="020B0604020202020204" pitchFamily="34" charset="0"/>
              </a:rPr>
              <a:t> s</a:t>
            </a:r>
            <a:r>
              <a:rPr lang="en-US" sz="3600" b="1" dirty="0">
                <a:solidFill>
                  <a:schemeClr val="bg1"/>
                </a:solidFill>
                <a:latin typeface="Arial" panose="020B0604020202020204" pitchFamily="34" charset="0"/>
              </a:rPr>
              <a:t>ử </a:t>
            </a:r>
            <a:r>
              <a:rPr lang="en-US" sz="3600" b="1" dirty="0" err="1">
                <a:solidFill>
                  <a:schemeClr val="bg1"/>
                </a:solidFill>
                <a:latin typeface="Arial" panose="020B0604020202020204" pitchFamily="34" charset="0"/>
              </a:rPr>
              <a:t>dụng</a:t>
            </a:r>
            <a:r>
              <a:rPr lang="en-US" sz="3600" b="1" dirty="0">
                <a:solidFill>
                  <a:schemeClr val="bg1"/>
                </a:solidFill>
                <a:latin typeface="Arial" panose="020B0604020202020204" pitchFamily="34" charset="0"/>
              </a:rPr>
              <a:t> </a:t>
            </a:r>
            <a:r>
              <a:rPr lang="en-US" sz="3600" b="1" dirty="0" err="1">
                <a:solidFill>
                  <a:schemeClr val="bg1"/>
                </a:solidFill>
                <a:latin typeface="Arial" panose="020B0604020202020204" pitchFamily="34" charset="0"/>
              </a:rPr>
              <a:t>chất</a:t>
            </a:r>
            <a:r>
              <a:rPr lang="en-US" sz="3600" b="1" dirty="0">
                <a:solidFill>
                  <a:schemeClr val="bg1"/>
                </a:solidFill>
                <a:latin typeface="Arial" panose="020B0604020202020204" pitchFamily="34" charset="0"/>
              </a:rPr>
              <a:t> </a:t>
            </a:r>
            <a:r>
              <a:rPr lang="en-US" sz="3600" b="1" dirty="0" err="1">
                <a:solidFill>
                  <a:schemeClr val="bg1"/>
                </a:solidFill>
                <a:latin typeface="Arial" panose="020B0604020202020204" pitchFamily="34" charset="0"/>
              </a:rPr>
              <a:t>kích</a:t>
            </a:r>
            <a:r>
              <a:rPr lang="en-US" sz="3600" b="1" dirty="0">
                <a:solidFill>
                  <a:schemeClr val="bg1"/>
                </a:solidFill>
                <a:latin typeface="Arial" panose="020B0604020202020204" pitchFamily="34" charset="0"/>
              </a:rPr>
              <a:t> </a:t>
            </a:r>
            <a:r>
              <a:rPr lang="en-US" sz="3600" b="1" dirty="0" err="1">
                <a:solidFill>
                  <a:schemeClr val="bg1"/>
                </a:solidFill>
                <a:latin typeface="Arial" panose="020B0604020202020204" pitchFamily="34" charset="0"/>
              </a:rPr>
              <a:t>thích</a:t>
            </a:r>
            <a:r>
              <a:rPr lang="en-GB" sz="3600" b="1" dirty="0">
                <a:solidFill>
                  <a:schemeClr val="bg1"/>
                </a:solidFill>
                <a:latin typeface="Arial" panose="020B0604020202020204" pitchFamily="34" charset="0"/>
              </a:rPr>
              <a:t>:</a:t>
            </a:r>
            <a:r>
              <a:rPr lang="vi-VN" sz="3600" b="1" dirty="0">
                <a:solidFill>
                  <a:schemeClr val="bg1"/>
                </a:solidFill>
                <a:latin typeface="Arial" panose="020B0604020202020204" pitchFamily="34" charset="0"/>
              </a:rPr>
              <a:t> người tiêm chích ma túy</a:t>
            </a:r>
            <a:endParaRPr lang="x-none" sz="3600" b="1" dirty="0">
              <a:solidFill>
                <a:schemeClr val="bg1"/>
              </a:solidFill>
              <a:latin typeface="Arial" panose="020B0604020202020204" pitchFamily="34" charset="0"/>
            </a:endParaRPr>
          </a:p>
        </p:txBody>
      </p:sp>
    </p:spTree>
    <p:extLst>
      <p:ext uri="{BB962C8B-B14F-4D97-AF65-F5344CB8AC3E}">
        <p14:creationId xmlns="" xmlns:p14="http://schemas.microsoft.com/office/powerpoint/2010/main" val="18712404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224A8A42-DB6D-4B75-B145-8831D8ECC472}"/>
              </a:ext>
            </a:extLst>
          </p:cNvPr>
          <p:cNvSpPr>
            <a:spLocks noGrp="1"/>
          </p:cNvSpPr>
          <p:nvPr>
            <p:ph idx="4294967295"/>
          </p:nvPr>
        </p:nvSpPr>
        <p:spPr>
          <a:xfrm>
            <a:off x="213580" y="2023941"/>
            <a:ext cx="7705725" cy="3368675"/>
          </a:xfrm>
          <a:prstGeom prst="rect">
            <a:avLst/>
          </a:prstGeom>
        </p:spPr>
        <p:txBody>
          <a:bodyPr/>
          <a:lstStyle/>
          <a:p>
            <a:pPr>
              <a:spcBef>
                <a:spcPts val="1600"/>
              </a:spcBef>
            </a:pPr>
            <a:r>
              <a:rPr lang="vi-VN" sz="2400"/>
              <a:t>Chỉ có vài nghiên cứu tập trung vào tình trạng sử dụng chất kích thích và nguy cơ nhiễm HIV trong các nhà tù</a:t>
            </a:r>
          </a:p>
          <a:p>
            <a:pPr>
              <a:spcBef>
                <a:spcPts val="1600"/>
              </a:spcBef>
            </a:pPr>
            <a:r>
              <a:rPr lang="vi-VN" sz="2400"/>
              <a:t>Các hành vi tình dục nguy cơ có khả năng tăng cao hơn ở những tù nhân sử dụng methamphetamine</a:t>
            </a:r>
          </a:p>
          <a:p>
            <a:pPr>
              <a:spcBef>
                <a:spcPts val="1600"/>
              </a:spcBef>
            </a:pPr>
            <a:r>
              <a:rPr lang="vi-VN" sz="2400"/>
              <a:t>Việc sử dụng methamphetamine vẫn tiếp tục sau khi người sử dụng bị tống giam và được điều trị</a:t>
            </a:r>
          </a:p>
          <a:p>
            <a:pPr>
              <a:spcBef>
                <a:spcPts val="1600"/>
              </a:spcBef>
            </a:pPr>
            <a:r>
              <a:rPr lang="vi-VN" sz="2400"/>
              <a:t>Sử dụng bao cao su không liên tục phổ biến hơn ở các nữ tù nhân sử dụng methamphetamine</a:t>
            </a:r>
          </a:p>
          <a:p>
            <a:pPr marL="0" indent="0">
              <a:spcBef>
                <a:spcPts val="1600"/>
              </a:spcBef>
              <a:buNone/>
            </a:pPr>
            <a:endParaRPr lang="x-none" dirty="0">
              <a:latin typeface="Arial" panose="020B0604020202020204" pitchFamily="34" charset="0"/>
            </a:endParaRPr>
          </a:p>
        </p:txBody>
      </p:sp>
      <p:sp>
        <p:nvSpPr>
          <p:cNvPr id="5" name="Oval 4"/>
          <p:cNvSpPr/>
          <p:nvPr/>
        </p:nvSpPr>
        <p:spPr>
          <a:xfrm>
            <a:off x="8206154" y="2"/>
            <a:ext cx="937846" cy="1250461"/>
          </a:xfrm>
          <a:prstGeom prst="ellipse">
            <a:avLst/>
          </a:prstGeom>
          <a:solidFill>
            <a:srgbClr val="FFB400"/>
          </a:solidFill>
          <a:ln>
            <a:no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1600" b="1">
                <a:solidFill>
                  <a:schemeClr val="bg1"/>
                </a:solidFill>
                <a:latin typeface="Arial" panose="020B0604020202020204" pitchFamily="34" charset="0"/>
                <a:cs typeface="Arial" panose="020B0604020202020204" pitchFamily="34" charset="0"/>
              </a:rPr>
              <a:t>HỌC PHẦN </a:t>
            </a:r>
            <a:r>
              <a:rPr lang="en-US" sz="1600" b="1" dirty="0">
                <a:solidFill>
                  <a:schemeClr val="bg1"/>
                </a:solidFill>
                <a:latin typeface="Arial" panose="020B0604020202020204" pitchFamily="34" charset="0"/>
                <a:cs typeface="Arial" panose="020B0604020202020204" pitchFamily="34" charset="0"/>
              </a:rPr>
              <a:t>3</a:t>
            </a:r>
          </a:p>
        </p:txBody>
      </p:sp>
      <p:sp>
        <p:nvSpPr>
          <p:cNvPr id="6" name="Title 1">
            <a:extLst>
              <a:ext uri="{FF2B5EF4-FFF2-40B4-BE49-F238E27FC236}">
                <a16:creationId xmlns="" xmlns:a16="http://schemas.microsoft.com/office/drawing/2014/main" id="{B28BFD64-1DD7-41D3-AAB1-014B73543E2A}"/>
              </a:ext>
            </a:extLst>
          </p:cNvPr>
          <p:cNvSpPr txBox="1">
            <a:spLocks/>
          </p:cNvSpPr>
          <p:nvPr/>
        </p:nvSpPr>
        <p:spPr>
          <a:xfrm>
            <a:off x="0" y="1"/>
            <a:ext cx="8259581" cy="1221153"/>
          </a:xfrm>
          <a:prstGeom prst="rect">
            <a:avLst/>
          </a:prstGeom>
        </p:spPr>
        <p:txBody>
          <a:bodyPr lIns="21600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b="1" dirty="0" err="1">
                <a:solidFill>
                  <a:schemeClr val="bg1"/>
                </a:solidFill>
                <a:latin typeface="Arial" panose="020B0604020202020204" pitchFamily="34" charset="0"/>
              </a:rPr>
              <a:t>Các</a:t>
            </a:r>
            <a:r>
              <a:rPr lang="en-GB" sz="3600" b="1" dirty="0">
                <a:solidFill>
                  <a:schemeClr val="bg1"/>
                </a:solidFill>
                <a:latin typeface="Arial" panose="020B0604020202020204" pitchFamily="34" charset="0"/>
              </a:rPr>
              <a:t> </a:t>
            </a:r>
            <a:r>
              <a:rPr lang="en-GB" sz="3600" b="1" dirty="0" err="1">
                <a:solidFill>
                  <a:schemeClr val="bg1"/>
                </a:solidFill>
                <a:latin typeface="Arial" panose="020B0604020202020204" pitchFamily="34" charset="0"/>
              </a:rPr>
              <a:t>quần</a:t>
            </a:r>
            <a:r>
              <a:rPr lang="en-GB" sz="3600" b="1" dirty="0">
                <a:solidFill>
                  <a:schemeClr val="bg1"/>
                </a:solidFill>
                <a:latin typeface="Arial" panose="020B0604020202020204" pitchFamily="34" charset="0"/>
              </a:rPr>
              <a:t> </a:t>
            </a:r>
            <a:r>
              <a:rPr lang="en-GB" sz="3600" b="1" dirty="0" err="1">
                <a:solidFill>
                  <a:schemeClr val="bg1"/>
                </a:solidFill>
                <a:latin typeface="Arial" panose="020B0604020202020204" pitchFamily="34" charset="0"/>
              </a:rPr>
              <a:t>thể</a:t>
            </a:r>
            <a:r>
              <a:rPr lang="en-GB" sz="3600" b="1" dirty="0">
                <a:solidFill>
                  <a:schemeClr val="bg1"/>
                </a:solidFill>
                <a:latin typeface="Arial" panose="020B0604020202020204" pitchFamily="34" charset="0"/>
              </a:rPr>
              <a:t> </a:t>
            </a:r>
            <a:r>
              <a:rPr lang="en-GB" sz="3600" b="1" dirty="0" err="1">
                <a:solidFill>
                  <a:schemeClr val="bg1"/>
                </a:solidFill>
                <a:latin typeface="Arial" panose="020B0604020202020204" pitchFamily="34" charset="0"/>
              </a:rPr>
              <a:t>đích</a:t>
            </a:r>
            <a:r>
              <a:rPr lang="en-GB" sz="3600" b="1" dirty="0">
                <a:solidFill>
                  <a:schemeClr val="bg1"/>
                </a:solidFill>
                <a:latin typeface="Arial" panose="020B0604020202020204" pitchFamily="34" charset="0"/>
              </a:rPr>
              <a:t> và </a:t>
            </a:r>
            <a:r>
              <a:rPr lang="en-GB" sz="3600" b="1" dirty="0" err="1">
                <a:solidFill>
                  <a:schemeClr val="bg1"/>
                </a:solidFill>
                <a:latin typeface="Arial" panose="020B0604020202020204" pitchFamily="34" charset="0"/>
              </a:rPr>
              <a:t>tình</a:t>
            </a:r>
            <a:r>
              <a:rPr lang="en-GB" sz="3600" b="1" dirty="0">
                <a:solidFill>
                  <a:schemeClr val="bg1"/>
                </a:solidFill>
                <a:latin typeface="Arial" panose="020B0604020202020204" pitchFamily="34" charset="0"/>
              </a:rPr>
              <a:t> </a:t>
            </a:r>
            <a:r>
              <a:rPr lang="en-GB" sz="3600" b="1" dirty="0" err="1">
                <a:solidFill>
                  <a:schemeClr val="bg1"/>
                </a:solidFill>
                <a:latin typeface="Arial" panose="020B0604020202020204" pitchFamily="34" charset="0"/>
              </a:rPr>
              <a:t>trạng</a:t>
            </a:r>
            <a:r>
              <a:rPr lang="en-GB" sz="3600" b="1" dirty="0">
                <a:solidFill>
                  <a:schemeClr val="bg1"/>
                </a:solidFill>
                <a:latin typeface="Arial" panose="020B0604020202020204" pitchFamily="34" charset="0"/>
              </a:rPr>
              <a:t> s</a:t>
            </a:r>
            <a:r>
              <a:rPr lang="en-US" sz="3600" b="1" dirty="0">
                <a:solidFill>
                  <a:schemeClr val="bg1"/>
                </a:solidFill>
                <a:latin typeface="Arial" panose="020B0604020202020204" pitchFamily="34" charset="0"/>
              </a:rPr>
              <a:t>ử </a:t>
            </a:r>
            <a:r>
              <a:rPr lang="en-US" sz="3600" b="1" dirty="0" err="1">
                <a:solidFill>
                  <a:schemeClr val="bg1"/>
                </a:solidFill>
                <a:latin typeface="Arial" panose="020B0604020202020204" pitchFamily="34" charset="0"/>
              </a:rPr>
              <a:t>dụng</a:t>
            </a:r>
            <a:r>
              <a:rPr lang="en-US" sz="3600" b="1" dirty="0">
                <a:solidFill>
                  <a:schemeClr val="bg1"/>
                </a:solidFill>
                <a:latin typeface="Arial" panose="020B0604020202020204" pitchFamily="34" charset="0"/>
              </a:rPr>
              <a:t> </a:t>
            </a:r>
            <a:r>
              <a:rPr lang="en-US" sz="3600" b="1" dirty="0" err="1">
                <a:solidFill>
                  <a:schemeClr val="bg1"/>
                </a:solidFill>
                <a:latin typeface="Arial" panose="020B0604020202020204" pitchFamily="34" charset="0"/>
              </a:rPr>
              <a:t>chất</a:t>
            </a:r>
            <a:r>
              <a:rPr lang="en-US" sz="3600" b="1" dirty="0">
                <a:solidFill>
                  <a:schemeClr val="bg1"/>
                </a:solidFill>
                <a:latin typeface="Arial" panose="020B0604020202020204" pitchFamily="34" charset="0"/>
              </a:rPr>
              <a:t> </a:t>
            </a:r>
            <a:r>
              <a:rPr lang="en-US" sz="3600" b="1" dirty="0" err="1">
                <a:solidFill>
                  <a:schemeClr val="bg1"/>
                </a:solidFill>
                <a:latin typeface="Arial" panose="020B0604020202020204" pitchFamily="34" charset="0"/>
              </a:rPr>
              <a:t>kích</a:t>
            </a:r>
            <a:r>
              <a:rPr lang="en-US" sz="3600" b="1" dirty="0">
                <a:solidFill>
                  <a:schemeClr val="bg1"/>
                </a:solidFill>
                <a:latin typeface="Arial" panose="020B0604020202020204" pitchFamily="34" charset="0"/>
              </a:rPr>
              <a:t> </a:t>
            </a:r>
            <a:r>
              <a:rPr lang="en-US" sz="3600" b="1" dirty="0" err="1">
                <a:solidFill>
                  <a:schemeClr val="bg1"/>
                </a:solidFill>
                <a:latin typeface="Arial" panose="020B0604020202020204" pitchFamily="34" charset="0"/>
              </a:rPr>
              <a:t>thích</a:t>
            </a:r>
            <a:r>
              <a:rPr lang="en-GB" sz="3600" b="1" dirty="0">
                <a:solidFill>
                  <a:schemeClr val="bg1"/>
                </a:solidFill>
                <a:latin typeface="Arial" panose="020B0604020202020204" pitchFamily="34" charset="0"/>
              </a:rPr>
              <a:t>:</a:t>
            </a:r>
            <a:r>
              <a:rPr lang="vi-VN" sz="3600" b="1" dirty="0">
                <a:solidFill>
                  <a:schemeClr val="bg1"/>
                </a:solidFill>
                <a:latin typeface="Arial" panose="020B0604020202020204" pitchFamily="34" charset="0"/>
              </a:rPr>
              <a:t> tù nhân</a:t>
            </a:r>
            <a:endParaRPr lang="x-none" sz="3600" b="1" dirty="0">
              <a:solidFill>
                <a:schemeClr val="bg1"/>
              </a:solidFill>
              <a:latin typeface="Arial" panose="020B0604020202020204" pitchFamily="34" charset="0"/>
            </a:endParaRPr>
          </a:p>
        </p:txBody>
      </p:sp>
    </p:spTree>
    <p:extLst>
      <p:ext uri="{BB962C8B-B14F-4D97-AF65-F5344CB8AC3E}">
        <p14:creationId xmlns="" xmlns:p14="http://schemas.microsoft.com/office/powerpoint/2010/main" val="15459198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224A8A42-DB6D-4B75-B145-8831D8ECC472}"/>
              </a:ext>
            </a:extLst>
          </p:cNvPr>
          <p:cNvSpPr>
            <a:spLocks noGrp="1"/>
          </p:cNvSpPr>
          <p:nvPr>
            <p:ph idx="4294967295"/>
          </p:nvPr>
        </p:nvSpPr>
        <p:spPr>
          <a:xfrm>
            <a:off x="202337" y="1541017"/>
            <a:ext cx="8255863" cy="4204269"/>
          </a:xfrm>
          <a:prstGeom prst="rect">
            <a:avLst/>
          </a:prstGeom>
        </p:spPr>
        <p:txBody>
          <a:bodyPr>
            <a:noAutofit/>
          </a:bodyPr>
          <a:lstStyle/>
          <a:p>
            <a:pPr>
              <a:spcBef>
                <a:spcPts val="1200"/>
              </a:spcBef>
            </a:pPr>
            <a:r>
              <a:rPr lang="vi-VN" sz="1600" dirty="0"/>
              <a:t>Sử dụng cocaine và ATS: tác động tiêu cực lên hệ thống miễn dịch, đặc biệt là ở những người nhiễm HIV</a:t>
            </a:r>
            <a:endParaRPr lang="en-GB" sz="1600" dirty="0">
              <a:latin typeface="Arial" panose="020B0604020202020204" pitchFamily="34" charset="0"/>
            </a:endParaRPr>
          </a:p>
          <a:p>
            <a:pPr lvl="1">
              <a:spcBef>
                <a:spcPts val="1200"/>
              </a:spcBef>
              <a:buFont typeface="Wingdings" panose="05000000000000000000" pitchFamily="2" charset="2"/>
              <a:buChar char="Ø"/>
            </a:pPr>
            <a:r>
              <a:rPr lang="vi-VN" sz="1600" dirty="0"/>
              <a:t>làm tăng khả năng bị nhiễm trùng cơ hội</a:t>
            </a:r>
          </a:p>
          <a:p>
            <a:pPr lvl="1">
              <a:spcBef>
                <a:spcPts val="1200"/>
              </a:spcBef>
              <a:buFont typeface="Wingdings" panose="05000000000000000000" pitchFamily="2" charset="2"/>
              <a:buChar char="Ø"/>
            </a:pPr>
            <a:r>
              <a:rPr lang="vi-VN" sz="1600" dirty="0"/>
              <a:t>Thúc đẩy sự tiến triển của HIV ở những người không tuân thủ điều trị ARV</a:t>
            </a:r>
          </a:p>
          <a:p>
            <a:pPr>
              <a:spcBef>
                <a:spcPts val="1200"/>
              </a:spcBef>
            </a:pPr>
            <a:r>
              <a:rPr lang="vi-VN" sz="1600" dirty="0"/>
              <a:t>Gây kết quả tồi tệ hơn cho những người không biết mình đang nhiễm HIV hoặc những người không thể tiếp cận điều trị ARV.</a:t>
            </a:r>
          </a:p>
          <a:p>
            <a:pPr>
              <a:spcBef>
                <a:spcPts val="1200"/>
              </a:spcBef>
            </a:pPr>
            <a:r>
              <a:rPr lang="vi-VN" sz="1600" dirty="0"/>
              <a:t>Tầm quan trọng của các yếu tố sinh lý, hành vi và xã hội</a:t>
            </a:r>
          </a:p>
          <a:p>
            <a:pPr>
              <a:spcBef>
                <a:spcPts val="1200"/>
              </a:spcBef>
            </a:pPr>
            <a:r>
              <a:rPr lang="vi-VN" sz="1600" dirty="0"/>
              <a:t>Sử dụng methamphetamine thường xuyên: tác động tiêu cực lên chức năng tâm thần kinh (ví dụ: trí nhớ)</a:t>
            </a:r>
          </a:p>
          <a:p>
            <a:pPr lvl="1">
              <a:spcBef>
                <a:spcPts val="1200"/>
              </a:spcBef>
              <a:buFont typeface="Wingdings" panose="05000000000000000000" pitchFamily="2" charset="2"/>
              <a:buChar char="Ø"/>
            </a:pPr>
            <a:r>
              <a:rPr lang="vi-VN" sz="1600" dirty="0"/>
              <a:t>có thể ảnh hưởng lên các hành vi bảo vệ sức khỏe,như tìm kiếm hỗ trợ từ các dịch vụ y tế, phòng khám HIV và tuân thủ điều trị ARV</a:t>
            </a:r>
            <a:endParaRPr lang="en-GB" sz="1600" dirty="0">
              <a:latin typeface="Arial" panose="020B0604020202020204" pitchFamily="34" charset="0"/>
            </a:endParaRPr>
          </a:p>
          <a:p>
            <a:pPr lvl="0">
              <a:spcBef>
                <a:spcPts val="1200"/>
              </a:spcBef>
            </a:pPr>
            <a:r>
              <a:rPr lang="vi-VN" sz="1600" dirty="0"/>
              <a:t>Căng thẳng gây ra do sang chấn từ HIV có mối tương quan đến sự gia tăng các hành vi nguy cơ và giảm tuân thủ điều trị ARV</a:t>
            </a:r>
          </a:p>
          <a:p>
            <a:pPr lvl="0">
              <a:spcBef>
                <a:spcPts val="1200"/>
              </a:spcBef>
            </a:pPr>
            <a:r>
              <a:rPr lang="vi-VN" sz="1600" dirty="0"/>
              <a:t>Một số cộng đồng còn bị xã hội cách ly, đối mặt với nghèo đói, ít tài nguyên, không được tiếp cận chế độ dinh dưỡng đầy đủ</a:t>
            </a:r>
          </a:p>
          <a:p>
            <a:pPr lvl="0">
              <a:spcBef>
                <a:spcPts val="1200"/>
              </a:spcBef>
            </a:pPr>
            <a:r>
              <a:rPr lang="vi-VN" sz="1600" dirty="0"/>
              <a:t>Việc giải quyết các rào cản như kỳ thị, phân biệt đối xử, thất nghiệp, nghèo đói, vô gia cư, di cư, tiếp xúc với bạo lực, giam giữ, tội phạm hóa là cực kỳ quan trọng</a:t>
            </a:r>
          </a:p>
        </p:txBody>
      </p:sp>
      <p:sp>
        <p:nvSpPr>
          <p:cNvPr id="5" name="Oval 4"/>
          <p:cNvSpPr/>
          <p:nvPr/>
        </p:nvSpPr>
        <p:spPr>
          <a:xfrm>
            <a:off x="8206154" y="2"/>
            <a:ext cx="937846" cy="1250461"/>
          </a:xfrm>
          <a:prstGeom prst="ellipse">
            <a:avLst/>
          </a:prstGeom>
          <a:solidFill>
            <a:srgbClr val="FFB400"/>
          </a:solidFill>
          <a:ln>
            <a:no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1600" b="1">
                <a:solidFill>
                  <a:schemeClr val="bg1"/>
                </a:solidFill>
                <a:latin typeface="Arial" panose="020B0604020202020204" pitchFamily="34" charset="0"/>
                <a:cs typeface="Arial" panose="020B0604020202020204" pitchFamily="34" charset="0"/>
              </a:rPr>
              <a:t>HỌC PHẦN </a:t>
            </a:r>
            <a:r>
              <a:rPr lang="en-US" sz="1600" b="1" dirty="0">
                <a:solidFill>
                  <a:schemeClr val="bg1"/>
                </a:solidFill>
                <a:latin typeface="Arial" panose="020B0604020202020204" pitchFamily="34" charset="0"/>
                <a:cs typeface="Arial" panose="020B0604020202020204" pitchFamily="34" charset="0"/>
              </a:rPr>
              <a:t>3</a:t>
            </a:r>
          </a:p>
        </p:txBody>
      </p:sp>
      <p:sp>
        <p:nvSpPr>
          <p:cNvPr id="6" name="Title 1">
            <a:extLst>
              <a:ext uri="{FF2B5EF4-FFF2-40B4-BE49-F238E27FC236}">
                <a16:creationId xmlns="" xmlns:a16="http://schemas.microsoft.com/office/drawing/2014/main" id="{B28BFD64-1DD7-41D3-AAB1-014B73543E2A}"/>
              </a:ext>
            </a:extLst>
          </p:cNvPr>
          <p:cNvSpPr txBox="1">
            <a:spLocks/>
          </p:cNvSpPr>
          <p:nvPr/>
        </p:nvSpPr>
        <p:spPr>
          <a:xfrm>
            <a:off x="0" y="1"/>
            <a:ext cx="8259581" cy="1221153"/>
          </a:xfrm>
          <a:prstGeom prst="rect">
            <a:avLst/>
          </a:prstGeom>
        </p:spPr>
        <p:txBody>
          <a:bodyPr lIns="216000" anchor="ctr" anchorCtr="0">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b="1" dirty="0" err="1">
                <a:solidFill>
                  <a:schemeClr val="bg1"/>
                </a:solidFill>
                <a:latin typeface="Arial" panose="020B0604020202020204" pitchFamily="34" charset="0"/>
              </a:rPr>
              <a:t>Các</a:t>
            </a:r>
            <a:r>
              <a:rPr lang="en-GB" sz="3600" b="1" dirty="0">
                <a:solidFill>
                  <a:schemeClr val="bg1"/>
                </a:solidFill>
                <a:latin typeface="Arial" panose="020B0604020202020204" pitchFamily="34" charset="0"/>
              </a:rPr>
              <a:t> </a:t>
            </a:r>
            <a:r>
              <a:rPr lang="en-GB" sz="3600" b="1" dirty="0" err="1">
                <a:solidFill>
                  <a:schemeClr val="bg1"/>
                </a:solidFill>
                <a:latin typeface="Arial" panose="020B0604020202020204" pitchFamily="34" charset="0"/>
              </a:rPr>
              <a:t>quần</a:t>
            </a:r>
            <a:r>
              <a:rPr lang="en-GB" sz="3600" b="1" dirty="0">
                <a:solidFill>
                  <a:schemeClr val="bg1"/>
                </a:solidFill>
                <a:latin typeface="Arial" panose="020B0604020202020204" pitchFamily="34" charset="0"/>
              </a:rPr>
              <a:t> </a:t>
            </a:r>
            <a:r>
              <a:rPr lang="en-GB" sz="3600" b="1" dirty="0" err="1">
                <a:solidFill>
                  <a:schemeClr val="bg1"/>
                </a:solidFill>
                <a:latin typeface="Arial" panose="020B0604020202020204" pitchFamily="34" charset="0"/>
              </a:rPr>
              <a:t>thể</a:t>
            </a:r>
            <a:r>
              <a:rPr lang="en-GB" sz="3600" b="1" dirty="0">
                <a:solidFill>
                  <a:schemeClr val="bg1"/>
                </a:solidFill>
                <a:latin typeface="Arial" panose="020B0604020202020204" pitchFamily="34" charset="0"/>
              </a:rPr>
              <a:t> </a:t>
            </a:r>
            <a:r>
              <a:rPr lang="en-GB" sz="3600" b="1" dirty="0" err="1">
                <a:solidFill>
                  <a:schemeClr val="bg1"/>
                </a:solidFill>
                <a:latin typeface="Arial" panose="020B0604020202020204" pitchFamily="34" charset="0"/>
              </a:rPr>
              <a:t>đích</a:t>
            </a:r>
            <a:r>
              <a:rPr lang="en-GB" sz="3600" b="1" dirty="0">
                <a:solidFill>
                  <a:schemeClr val="bg1"/>
                </a:solidFill>
                <a:latin typeface="Arial" panose="020B0604020202020204" pitchFamily="34" charset="0"/>
              </a:rPr>
              <a:t> và </a:t>
            </a:r>
            <a:r>
              <a:rPr lang="en-GB" sz="3600" b="1" dirty="0" err="1">
                <a:solidFill>
                  <a:schemeClr val="bg1"/>
                </a:solidFill>
                <a:latin typeface="Arial" panose="020B0604020202020204" pitchFamily="34" charset="0"/>
              </a:rPr>
              <a:t>tình</a:t>
            </a:r>
            <a:r>
              <a:rPr lang="en-GB" sz="3600" b="1" dirty="0">
                <a:solidFill>
                  <a:schemeClr val="bg1"/>
                </a:solidFill>
                <a:latin typeface="Arial" panose="020B0604020202020204" pitchFamily="34" charset="0"/>
              </a:rPr>
              <a:t> </a:t>
            </a:r>
            <a:r>
              <a:rPr lang="en-GB" sz="3600" b="1" dirty="0" err="1">
                <a:solidFill>
                  <a:schemeClr val="bg1"/>
                </a:solidFill>
                <a:latin typeface="Arial" panose="020B0604020202020204" pitchFamily="34" charset="0"/>
              </a:rPr>
              <a:t>trạng</a:t>
            </a:r>
            <a:r>
              <a:rPr lang="en-GB" sz="3600" b="1" dirty="0">
                <a:solidFill>
                  <a:schemeClr val="bg1"/>
                </a:solidFill>
                <a:latin typeface="Arial" panose="020B0604020202020204" pitchFamily="34" charset="0"/>
              </a:rPr>
              <a:t> s</a:t>
            </a:r>
            <a:r>
              <a:rPr lang="en-US" sz="3600" b="1" dirty="0">
                <a:solidFill>
                  <a:schemeClr val="bg1"/>
                </a:solidFill>
                <a:latin typeface="Arial" panose="020B0604020202020204" pitchFamily="34" charset="0"/>
              </a:rPr>
              <a:t>ử </a:t>
            </a:r>
            <a:r>
              <a:rPr lang="en-US" sz="3600" b="1" dirty="0" err="1">
                <a:solidFill>
                  <a:schemeClr val="bg1"/>
                </a:solidFill>
                <a:latin typeface="Arial" panose="020B0604020202020204" pitchFamily="34" charset="0"/>
              </a:rPr>
              <a:t>dụng</a:t>
            </a:r>
            <a:r>
              <a:rPr lang="en-US" sz="3600" b="1" dirty="0">
                <a:solidFill>
                  <a:schemeClr val="bg1"/>
                </a:solidFill>
                <a:latin typeface="Arial" panose="020B0604020202020204" pitchFamily="34" charset="0"/>
              </a:rPr>
              <a:t> </a:t>
            </a:r>
            <a:r>
              <a:rPr lang="en-US" sz="3600" b="1" dirty="0" err="1">
                <a:solidFill>
                  <a:schemeClr val="bg1"/>
                </a:solidFill>
                <a:latin typeface="Arial" panose="020B0604020202020204" pitchFamily="34" charset="0"/>
              </a:rPr>
              <a:t>chất</a:t>
            </a:r>
            <a:r>
              <a:rPr lang="en-US" sz="3600" b="1" dirty="0">
                <a:solidFill>
                  <a:schemeClr val="bg1"/>
                </a:solidFill>
                <a:latin typeface="Arial" panose="020B0604020202020204" pitchFamily="34" charset="0"/>
              </a:rPr>
              <a:t> </a:t>
            </a:r>
            <a:r>
              <a:rPr lang="en-US" sz="3600" b="1" dirty="0" err="1">
                <a:solidFill>
                  <a:schemeClr val="bg1"/>
                </a:solidFill>
                <a:latin typeface="Arial" panose="020B0604020202020204" pitchFamily="34" charset="0"/>
              </a:rPr>
              <a:t>kích</a:t>
            </a:r>
            <a:r>
              <a:rPr lang="en-US" sz="3600" b="1" dirty="0">
                <a:solidFill>
                  <a:schemeClr val="bg1"/>
                </a:solidFill>
                <a:latin typeface="Arial" panose="020B0604020202020204" pitchFamily="34" charset="0"/>
              </a:rPr>
              <a:t> </a:t>
            </a:r>
            <a:r>
              <a:rPr lang="en-US" sz="3600" b="1" dirty="0" err="1">
                <a:solidFill>
                  <a:schemeClr val="bg1"/>
                </a:solidFill>
                <a:latin typeface="Arial" panose="020B0604020202020204" pitchFamily="34" charset="0"/>
              </a:rPr>
              <a:t>thích</a:t>
            </a:r>
            <a:r>
              <a:rPr lang="en-GB" sz="3600" b="1" dirty="0">
                <a:solidFill>
                  <a:schemeClr val="bg1"/>
                </a:solidFill>
                <a:latin typeface="Arial" panose="020B0604020202020204" pitchFamily="34" charset="0"/>
              </a:rPr>
              <a:t>:</a:t>
            </a:r>
            <a:r>
              <a:rPr lang="vi-VN" sz="3600" b="1" dirty="0">
                <a:solidFill>
                  <a:schemeClr val="bg1"/>
                </a:solidFill>
                <a:latin typeface="Arial" panose="020B0604020202020204" pitchFamily="34" charset="0"/>
              </a:rPr>
              <a:t> người sống chung với HIV</a:t>
            </a:r>
            <a:endParaRPr lang="x-none" sz="3600" b="1" dirty="0">
              <a:solidFill>
                <a:schemeClr val="bg1"/>
              </a:solidFill>
              <a:latin typeface="Arial" panose="020B0604020202020204" pitchFamily="34" charset="0"/>
            </a:endParaRPr>
          </a:p>
        </p:txBody>
      </p:sp>
    </p:spTree>
    <p:extLst>
      <p:ext uri="{BB962C8B-B14F-4D97-AF65-F5344CB8AC3E}">
        <p14:creationId xmlns="" xmlns:p14="http://schemas.microsoft.com/office/powerpoint/2010/main" val="31839210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 xmlns:a16="http://schemas.microsoft.com/office/drawing/2014/main" id="{D0ED9BAC-DDC4-4230-886B-4AF5D7B4AF0A}"/>
              </a:ext>
            </a:extLst>
          </p:cNvPr>
          <p:cNvSpPr>
            <a:spLocks noGrp="1"/>
          </p:cNvSpPr>
          <p:nvPr>
            <p:ph idx="4294967295"/>
          </p:nvPr>
        </p:nvSpPr>
        <p:spPr>
          <a:xfrm>
            <a:off x="2586404" y="3438526"/>
            <a:ext cx="5943600" cy="1421574"/>
          </a:xfrm>
          <a:prstGeom prst="rect">
            <a:avLst/>
          </a:prstGeom>
        </p:spPr>
        <p:txBody>
          <a:bodyPr>
            <a:noAutofit/>
          </a:bodyPr>
          <a:lstStyle/>
          <a:p>
            <a:r>
              <a:rPr lang="vi-VN" sz="2000" dirty="0">
                <a:latin typeface="Arial" panose="020B0604020202020204" pitchFamily="34" charset="0"/>
              </a:rPr>
              <a:t>Yêu cầu tham dự viên viết ra những lý do tại sao phụ nữ sử dụng chất kích thích lại có nguy cơ mắc các bệnh truyền nhiễm cao hơn nam giới theo quan điểm cá nhân của họ</a:t>
            </a:r>
            <a:r>
              <a:rPr lang="en-GB" sz="2000" dirty="0">
                <a:latin typeface="Arial" panose="020B0604020202020204" pitchFamily="34" charset="0"/>
              </a:rPr>
              <a:t>. </a:t>
            </a:r>
          </a:p>
          <a:p>
            <a:r>
              <a:rPr lang="vi-VN" sz="2000" dirty="0">
                <a:latin typeface="Arial" panose="020B0604020202020204" pitchFamily="34" charset="0"/>
              </a:rPr>
              <a:t>Chia sẻ ý kiến với cả lớp</a:t>
            </a:r>
            <a:r>
              <a:rPr lang="en-GB" sz="2000" dirty="0">
                <a:latin typeface="Arial" panose="020B0604020202020204" pitchFamily="34" charset="0"/>
              </a:rPr>
              <a:t>.</a:t>
            </a:r>
            <a:endParaRPr lang="fr-FR" sz="2000" dirty="0">
              <a:latin typeface="Arial" panose="020B0604020202020204" pitchFamily="34" charset="0"/>
            </a:endParaRPr>
          </a:p>
        </p:txBody>
      </p:sp>
      <p:sp>
        <p:nvSpPr>
          <p:cNvPr id="5" name="Oval 4"/>
          <p:cNvSpPr/>
          <p:nvPr/>
        </p:nvSpPr>
        <p:spPr>
          <a:xfrm>
            <a:off x="8206154" y="2"/>
            <a:ext cx="937846" cy="1250461"/>
          </a:xfrm>
          <a:prstGeom prst="ellipse">
            <a:avLst/>
          </a:prstGeom>
          <a:solidFill>
            <a:srgbClr val="FFB400"/>
          </a:solidFill>
          <a:ln>
            <a:no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1600" b="1">
                <a:solidFill>
                  <a:schemeClr val="bg1"/>
                </a:solidFill>
                <a:latin typeface="Arial" panose="020B0604020202020204" pitchFamily="34" charset="0"/>
                <a:cs typeface="Arial" panose="020B0604020202020204" pitchFamily="34" charset="0"/>
              </a:rPr>
              <a:t>HỌC PHẦN </a:t>
            </a:r>
            <a:r>
              <a:rPr lang="en-US" sz="1600" b="1" dirty="0">
                <a:solidFill>
                  <a:schemeClr val="bg1"/>
                </a:solidFill>
                <a:latin typeface="Arial" panose="020B0604020202020204" pitchFamily="34" charset="0"/>
                <a:cs typeface="Arial" panose="020B0604020202020204" pitchFamily="34" charset="0"/>
              </a:rPr>
              <a:t>3</a:t>
            </a:r>
          </a:p>
        </p:txBody>
      </p:sp>
      <p:sp>
        <p:nvSpPr>
          <p:cNvPr id="6" name="Titre 1">
            <a:extLst>
              <a:ext uri="{FF2B5EF4-FFF2-40B4-BE49-F238E27FC236}">
                <a16:creationId xmlns="" xmlns:a16="http://schemas.microsoft.com/office/drawing/2014/main" id="{E0587BAE-69BD-4B00-9630-EEC1155C2456}"/>
              </a:ext>
            </a:extLst>
          </p:cNvPr>
          <p:cNvSpPr txBox="1">
            <a:spLocks/>
          </p:cNvSpPr>
          <p:nvPr/>
        </p:nvSpPr>
        <p:spPr>
          <a:xfrm>
            <a:off x="1355481" y="2699972"/>
            <a:ext cx="7788519" cy="89510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b="1" dirty="0">
                <a:solidFill>
                  <a:srgbClr val="FFB400"/>
                </a:solidFill>
                <a:latin typeface="Arial" panose="020B0604020202020204" pitchFamily="34" charset="0"/>
              </a:rPr>
              <a:t>Hoạt </a:t>
            </a:r>
            <a:r>
              <a:rPr lang="en-GB" sz="3600" b="1" dirty="0" err="1">
                <a:solidFill>
                  <a:srgbClr val="FFB400"/>
                </a:solidFill>
                <a:latin typeface="Arial" panose="020B0604020202020204" pitchFamily="34" charset="0"/>
              </a:rPr>
              <a:t>động</a:t>
            </a:r>
            <a:r>
              <a:rPr lang="en-GB" sz="3600" b="1" dirty="0">
                <a:solidFill>
                  <a:srgbClr val="FFB400"/>
                </a:solidFill>
                <a:latin typeface="Arial" panose="020B0604020202020204" pitchFamily="34" charset="0"/>
              </a:rPr>
              <a:t> (10 </a:t>
            </a:r>
            <a:r>
              <a:rPr lang="en-GB" sz="3600" b="1" dirty="0" err="1">
                <a:solidFill>
                  <a:srgbClr val="FFB400"/>
                </a:solidFill>
                <a:latin typeface="Arial" panose="020B0604020202020204" pitchFamily="34" charset="0"/>
              </a:rPr>
              <a:t>phút</a:t>
            </a:r>
            <a:r>
              <a:rPr lang="en-GB" sz="3600" b="1" dirty="0">
                <a:solidFill>
                  <a:srgbClr val="FFB400"/>
                </a:solidFill>
                <a:latin typeface="Arial" panose="020B0604020202020204" pitchFamily="34" charset="0"/>
              </a:rPr>
              <a:t>)</a:t>
            </a:r>
            <a:endParaRPr lang="fr-FR" sz="3600" b="1" dirty="0">
              <a:solidFill>
                <a:srgbClr val="FFB400"/>
              </a:solidFill>
              <a:latin typeface="Arial" panose="020B0604020202020204" pitchFamily="34" charset="0"/>
            </a:endParaRPr>
          </a:p>
        </p:txBody>
      </p:sp>
    </p:spTree>
    <p:extLst>
      <p:ext uri="{BB962C8B-B14F-4D97-AF65-F5344CB8AC3E}">
        <p14:creationId xmlns="" xmlns:p14="http://schemas.microsoft.com/office/powerpoint/2010/main" val="16926688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6A372FD-35D9-4E18-82F0-6156363881F1}"/>
              </a:ext>
            </a:extLst>
          </p:cNvPr>
          <p:cNvSpPr>
            <a:spLocks noGrp="1"/>
          </p:cNvSpPr>
          <p:nvPr>
            <p:ph type="title" idx="4294967295"/>
          </p:nvPr>
        </p:nvSpPr>
        <p:spPr>
          <a:xfrm>
            <a:off x="0" y="0"/>
            <a:ext cx="7375161" cy="1087356"/>
          </a:xfrm>
          <a:prstGeom prst="rect">
            <a:avLst/>
          </a:prstGeom>
        </p:spPr>
        <p:txBody>
          <a:bodyPr lIns="216000" anchor="ctr" anchorCtr="0">
            <a:normAutofit/>
          </a:bodyPr>
          <a:lstStyle/>
          <a:p>
            <a:r>
              <a:rPr lang="vi-VN" sz="3600" b="1" dirty="0">
                <a:latin typeface="Arial" panose="020B0604020202020204" pitchFamily="34" charset="0"/>
              </a:rPr>
              <a:t>Phụ nữ sử dụng ma túy</a:t>
            </a:r>
            <a:endParaRPr lang="x-none" sz="3600" b="1" strike="sngStrike" dirty="0">
              <a:latin typeface="Arial" panose="020B0604020202020204" pitchFamily="34" charset="0"/>
            </a:endParaRPr>
          </a:p>
        </p:txBody>
      </p:sp>
      <p:sp>
        <p:nvSpPr>
          <p:cNvPr id="3" name="Content Placeholder 2">
            <a:extLst>
              <a:ext uri="{FF2B5EF4-FFF2-40B4-BE49-F238E27FC236}">
                <a16:creationId xmlns="" xmlns:a16="http://schemas.microsoft.com/office/drawing/2014/main" id="{224A8A42-DB6D-4B75-B145-8831D8ECC472}"/>
              </a:ext>
            </a:extLst>
          </p:cNvPr>
          <p:cNvSpPr>
            <a:spLocks noGrp="1"/>
          </p:cNvSpPr>
          <p:nvPr>
            <p:ph idx="4294967295"/>
          </p:nvPr>
        </p:nvSpPr>
        <p:spPr>
          <a:xfrm>
            <a:off x="190500" y="1872344"/>
            <a:ext cx="8069081" cy="3779157"/>
          </a:xfrm>
          <a:prstGeom prst="rect">
            <a:avLst/>
          </a:prstGeom>
        </p:spPr>
        <p:txBody>
          <a:bodyPr>
            <a:normAutofit/>
          </a:bodyPr>
          <a:lstStyle/>
          <a:p>
            <a:pPr>
              <a:spcBef>
                <a:spcPts val="1200"/>
              </a:spcBef>
            </a:pPr>
            <a:r>
              <a:rPr lang="vi-VN" sz="1800"/>
              <a:t>Phụ nữ sử dụng ma túy phải đối mặt với sự kỳ thị và các rào cản khác khi tiếp cận các dịch vụ chăm sóc y tế và HIV, cả các nguồn vật tư thiết bị hỗ trợ, bao gồm cả bao cao su và biện pháp tránh thai.</a:t>
            </a:r>
          </a:p>
          <a:p>
            <a:pPr>
              <a:spcBef>
                <a:spcPts val="1200"/>
              </a:spcBef>
            </a:pPr>
            <a:r>
              <a:rPr lang="vi-VN" sz="1800"/>
              <a:t>Các yếu tố khác tác động lên khả năng tiếp cận dịch vụ của phụ nữ sử dụng ma túy, bao gồm:</a:t>
            </a:r>
          </a:p>
          <a:p>
            <a:pPr lvl="1">
              <a:spcBef>
                <a:spcPts val="1200"/>
              </a:spcBef>
              <a:buFont typeface="Wingdings" panose="05000000000000000000" pitchFamily="2" charset="2"/>
              <a:buChar char="Ø"/>
            </a:pPr>
            <a:r>
              <a:rPr lang="vi-VN" sz="1800"/>
              <a:t>bạo lực giới</a:t>
            </a:r>
          </a:p>
          <a:p>
            <a:pPr lvl="1">
              <a:spcBef>
                <a:spcPts val="1200"/>
              </a:spcBef>
              <a:buFont typeface="Wingdings" panose="05000000000000000000" pitchFamily="2" charset="2"/>
              <a:buChar char="Ø"/>
            </a:pPr>
            <a:r>
              <a:rPr lang="vi-VN" sz="1800"/>
              <a:t>sợ bị ép buộc hoặc cưỡng chế triệt sản hoặc phá thai</a:t>
            </a:r>
          </a:p>
          <a:p>
            <a:pPr lvl="1">
              <a:spcBef>
                <a:spcPts val="1200"/>
              </a:spcBef>
              <a:buFont typeface="Wingdings" panose="05000000000000000000" pitchFamily="2" charset="2"/>
              <a:buChar char="Ø"/>
            </a:pPr>
            <a:r>
              <a:rPr lang="vi-VN" sz="1800"/>
              <a:t>sợ mất quyền nuôi con</a:t>
            </a:r>
          </a:p>
        </p:txBody>
      </p:sp>
      <p:sp>
        <p:nvSpPr>
          <p:cNvPr id="5" name="Oval 4"/>
          <p:cNvSpPr/>
          <p:nvPr/>
        </p:nvSpPr>
        <p:spPr>
          <a:xfrm>
            <a:off x="8206154" y="2"/>
            <a:ext cx="937846" cy="1250461"/>
          </a:xfrm>
          <a:prstGeom prst="ellipse">
            <a:avLst/>
          </a:prstGeom>
          <a:solidFill>
            <a:srgbClr val="FFB400"/>
          </a:solidFill>
          <a:ln>
            <a:no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1600" b="1">
                <a:solidFill>
                  <a:schemeClr val="bg1"/>
                </a:solidFill>
                <a:latin typeface="Arial" panose="020B0604020202020204" pitchFamily="34" charset="0"/>
                <a:cs typeface="Arial" panose="020B0604020202020204" pitchFamily="34" charset="0"/>
              </a:rPr>
              <a:t>HỌC PHẦN </a:t>
            </a:r>
            <a:r>
              <a:rPr lang="en-US" sz="1600" b="1" dirty="0">
                <a:solidFill>
                  <a:schemeClr val="bg1"/>
                </a:solidFill>
                <a:latin typeface="Arial" panose="020B0604020202020204" pitchFamily="34" charset="0"/>
                <a:cs typeface="Arial" panose="020B0604020202020204" pitchFamily="34" charset="0"/>
              </a:rPr>
              <a:t>3</a:t>
            </a:r>
          </a:p>
        </p:txBody>
      </p:sp>
    </p:spTree>
    <p:extLst>
      <p:ext uri="{BB962C8B-B14F-4D97-AF65-F5344CB8AC3E}">
        <p14:creationId xmlns="" xmlns:p14="http://schemas.microsoft.com/office/powerpoint/2010/main" val="4183580016"/>
      </p:ext>
    </p:extLst>
  </p:cSld>
  <p:clrMapOvr>
    <a:masterClrMapping/>
  </p:clrMapOvr>
</p:sld>
</file>

<file path=ppt/theme/theme1.xml><?xml version="1.0" encoding="utf-8"?>
<a:theme xmlns:a="http://schemas.openxmlformats.org/drawingml/2006/main" name="Dzungtemplate">
  <a:themeElements>
    <a:clrScheme name="Master1 1">
      <a:dk1>
        <a:srgbClr val="000000"/>
      </a:dk1>
      <a:lt1>
        <a:srgbClr val="FFFFFF"/>
      </a:lt1>
      <a:dk2>
        <a:srgbClr val="000000"/>
      </a:dk2>
      <a:lt2>
        <a:srgbClr val="808080"/>
      </a:lt2>
      <a:accent1>
        <a:srgbClr val="CCCCFF"/>
      </a:accent1>
      <a:accent2>
        <a:srgbClr val="D9D8EC"/>
      </a:accent2>
      <a:accent3>
        <a:srgbClr val="FFFFFF"/>
      </a:accent3>
      <a:accent4>
        <a:srgbClr val="000000"/>
      </a:accent4>
      <a:accent5>
        <a:srgbClr val="E2E2FF"/>
      </a:accent5>
      <a:accent6>
        <a:srgbClr val="C4C4D6"/>
      </a:accent6>
      <a:hlink>
        <a:srgbClr val="6767FF"/>
      </a:hlink>
      <a:folHlink>
        <a:srgbClr val="9933FF"/>
      </a:folHlink>
    </a:clrScheme>
    <a:fontScheme name="Master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pitchFamily="34" charset="0"/>
            <a:cs typeface="Arial" pitchFamily="34" charset="0"/>
          </a:defRPr>
        </a:defPPr>
      </a:lstStyle>
    </a:lnDef>
  </a:objectDefaults>
  <a:extraClrSchemeLst>
    <a:extraClrScheme>
      <a:clrScheme name="Master1 1">
        <a:dk1>
          <a:srgbClr val="000000"/>
        </a:dk1>
        <a:lt1>
          <a:srgbClr val="FFFFFF"/>
        </a:lt1>
        <a:dk2>
          <a:srgbClr val="000000"/>
        </a:dk2>
        <a:lt2>
          <a:srgbClr val="808080"/>
        </a:lt2>
        <a:accent1>
          <a:srgbClr val="CCCCFF"/>
        </a:accent1>
        <a:accent2>
          <a:srgbClr val="D9D8EC"/>
        </a:accent2>
        <a:accent3>
          <a:srgbClr val="FFFFFF"/>
        </a:accent3>
        <a:accent4>
          <a:srgbClr val="000000"/>
        </a:accent4>
        <a:accent5>
          <a:srgbClr val="E2E2FF"/>
        </a:accent5>
        <a:accent6>
          <a:srgbClr val="C4C4D6"/>
        </a:accent6>
        <a:hlink>
          <a:srgbClr val="6767FF"/>
        </a:hlink>
        <a:folHlink>
          <a:srgbClr val="9933FF"/>
        </a:folHlink>
      </a:clrScheme>
      <a:clrMap bg1="lt1" tx1="dk1" bg2="lt2" tx2="dk2" accent1="accent1" accent2="accent2" accent3="accent3" accent4="accent4" accent5="accent5" accent6="accent6" hlink="hlink" folHlink="folHlink"/>
    </a:extraClrScheme>
    <a:extraClrScheme>
      <a:clrScheme name="Master1 2">
        <a:dk1>
          <a:srgbClr val="000000"/>
        </a:dk1>
        <a:lt1>
          <a:srgbClr val="FFFFFF"/>
        </a:lt1>
        <a:dk2>
          <a:srgbClr val="666633"/>
        </a:dk2>
        <a:lt2>
          <a:srgbClr val="5F5F5F"/>
        </a:lt2>
        <a:accent1>
          <a:srgbClr val="FFCC00"/>
        </a:accent1>
        <a:accent2>
          <a:srgbClr val="EFF0B2"/>
        </a:accent2>
        <a:accent3>
          <a:srgbClr val="FFFFFF"/>
        </a:accent3>
        <a:accent4>
          <a:srgbClr val="000000"/>
        </a:accent4>
        <a:accent5>
          <a:srgbClr val="FFE2AA"/>
        </a:accent5>
        <a:accent6>
          <a:srgbClr val="D9D9A1"/>
        </a:accent6>
        <a:hlink>
          <a:srgbClr val="808000"/>
        </a:hlink>
        <a:folHlink>
          <a:srgbClr val="CCCC00"/>
        </a:folHlink>
      </a:clrScheme>
      <a:clrMap bg1="lt1" tx1="dk1" bg2="lt2" tx2="dk2" accent1="accent1" accent2="accent2" accent3="accent3" accent4="accent4" accent5="accent5" accent6="accent6" hlink="hlink" folHlink="folHlink"/>
    </a:extraClrScheme>
    <a:extraClrScheme>
      <a:clrScheme name="Master1 3">
        <a:dk1>
          <a:srgbClr val="000000"/>
        </a:dk1>
        <a:lt1>
          <a:srgbClr val="FFFFFF"/>
        </a:lt1>
        <a:dk2>
          <a:srgbClr val="000000"/>
        </a:dk2>
        <a:lt2>
          <a:srgbClr val="666699"/>
        </a:lt2>
        <a:accent1>
          <a:srgbClr val="9BB0CB"/>
        </a:accent1>
        <a:accent2>
          <a:srgbClr val="D1E0CE"/>
        </a:accent2>
        <a:accent3>
          <a:srgbClr val="FFFFFF"/>
        </a:accent3>
        <a:accent4>
          <a:srgbClr val="000000"/>
        </a:accent4>
        <a:accent5>
          <a:srgbClr val="CBD4E2"/>
        </a:accent5>
        <a:accent6>
          <a:srgbClr val="BDCBBA"/>
        </a:accent6>
        <a:hlink>
          <a:srgbClr val="8EA642"/>
        </a:hlink>
        <a:folHlink>
          <a:srgbClr val="CCCC00"/>
        </a:folHlink>
      </a:clrScheme>
      <a:clrMap bg1="lt1" tx1="dk1" bg2="lt2" tx2="dk2" accent1="accent1" accent2="accent2" accent3="accent3" accent4="accent4" accent5="accent5" accent6="accent6" hlink="hlink" folHlink="folHlink"/>
    </a:extraClrScheme>
    <a:extraClrScheme>
      <a:clrScheme name="Master1 4">
        <a:dk1>
          <a:srgbClr val="333300"/>
        </a:dk1>
        <a:lt1>
          <a:srgbClr val="FFFFCC"/>
        </a:lt1>
        <a:dk2>
          <a:srgbClr val="336600"/>
        </a:dk2>
        <a:lt2>
          <a:srgbClr val="FFFFCC"/>
        </a:lt2>
        <a:accent1>
          <a:srgbClr val="99CC00"/>
        </a:accent1>
        <a:accent2>
          <a:srgbClr val="669900"/>
        </a:accent2>
        <a:accent3>
          <a:srgbClr val="ADB8AA"/>
        </a:accent3>
        <a:accent4>
          <a:srgbClr val="DADAAE"/>
        </a:accent4>
        <a:accent5>
          <a:srgbClr val="CAE2AA"/>
        </a:accent5>
        <a:accent6>
          <a:srgbClr val="5C8A00"/>
        </a:accent6>
        <a:hlink>
          <a:srgbClr val="CC9900"/>
        </a:hlink>
        <a:folHlink>
          <a:srgbClr val="FFCC00"/>
        </a:folHlink>
      </a:clrScheme>
      <a:clrMap bg1="dk2" tx1="lt1" bg2="dk1" tx2="lt2" accent1="accent1" accent2="accent2" accent3="accent3" accent4="accent4" accent5="accent5" accent6="accent6" hlink="hlink" folHlink="folHlink"/>
    </a:extraClrScheme>
    <a:extraClrScheme>
      <a:clrScheme name="Master1 5">
        <a:dk1>
          <a:srgbClr val="424458"/>
        </a:dk1>
        <a:lt1>
          <a:srgbClr val="FFFFFF"/>
        </a:lt1>
        <a:dk2>
          <a:srgbClr val="004A48"/>
        </a:dk2>
        <a:lt2>
          <a:srgbClr val="FFFFFF"/>
        </a:lt2>
        <a:accent1>
          <a:srgbClr val="83B200"/>
        </a:accent1>
        <a:accent2>
          <a:srgbClr val="006260"/>
        </a:accent2>
        <a:accent3>
          <a:srgbClr val="AAB1B1"/>
        </a:accent3>
        <a:accent4>
          <a:srgbClr val="DADADA"/>
        </a:accent4>
        <a:accent5>
          <a:srgbClr val="C1D5AA"/>
        </a:accent5>
        <a:accent6>
          <a:srgbClr val="005856"/>
        </a:accent6>
        <a:hlink>
          <a:srgbClr val="6666FF"/>
        </a:hlink>
        <a:folHlink>
          <a:srgbClr val="B2B2B2"/>
        </a:folHlink>
      </a:clrScheme>
      <a:clrMap bg1="dk2" tx1="lt1" bg2="dk1" tx2="lt2" accent1="accent1" accent2="accent2" accent3="accent3" accent4="accent4" accent5="accent5" accent6="accent6" hlink="hlink" folHlink="folHlink"/>
    </a:extraClrScheme>
    <a:extraClrScheme>
      <a:clrScheme name="Master1 6">
        <a:dk1>
          <a:srgbClr val="000000"/>
        </a:dk1>
        <a:lt1>
          <a:srgbClr val="FFFFFF"/>
        </a:lt1>
        <a:dk2>
          <a:srgbClr val="1C2046"/>
        </a:dk2>
        <a:lt2>
          <a:srgbClr val="FFFFFF"/>
        </a:lt2>
        <a:accent1>
          <a:srgbClr val="00CCFF"/>
        </a:accent1>
        <a:accent2>
          <a:srgbClr val="2D226E"/>
        </a:accent2>
        <a:accent3>
          <a:srgbClr val="ABABB0"/>
        </a:accent3>
        <a:accent4>
          <a:srgbClr val="DADADA"/>
        </a:accent4>
        <a:accent5>
          <a:srgbClr val="AAE2FF"/>
        </a:accent5>
        <a:accent6>
          <a:srgbClr val="281E63"/>
        </a:accent6>
        <a:hlink>
          <a:srgbClr val="666699"/>
        </a:hlink>
        <a:folHlink>
          <a:srgbClr val="9999FF"/>
        </a:folHlink>
      </a:clrScheme>
      <a:clrMap bg1="dk2" tx1="lt1" bg2="dk1" tx2="lt2" accent1="accent1" accent2="accent2" accent3="accent3" accent4="accent4" accent5="accent5" accent6="accent6" hlink="hlink" folHlink="folHlink"/>
    </a:extraClrScheme>
    <a:extraClrScheme>
      <a:clrScheme name="Master1 7">
        <a:dk1>
          <a:srgbClr val="424458"/>
        </a:dk1>
        <a:lt1>
          <a:srgbClr val="FFFFFF"/>
        </a:lt1>
        <a:dk2>
          <a:srgbClr val="000066"/>
        </a:dk2>
        <a:lt2>
          <a:srgbClr val="FFFFFF"/>
        </a:lt2>
        <a:accent1>
          <a:srgbClr val="6666FF"/>
        </a:accent1>
        <a:accent2>
          <a:srgbClr val="333399"/>
        </a:accent2>
        <a:accent3>
          <a:srgbClr val="AAAAB8"/>
        </a:accent3>
        <a:accent4>
          <a:srgbClr val="DADADA"/>
        </a:accent4>
        <a:accent5>
          <a:srgbClr val="B8B8FF"/>
        </a:accent5>
        <a:accent6>
          <a:srgbClr val="2D2D8A"/>
        </a:accent6>
        <a:hlink>
          <a:srgbClr val="FF9900"/>
        </a:hlink>
        <a:folHlink>
          <a:srgbClr val="CCCC00"/>
        </a:folHlink>
      </a:clrScheme>
      <a:clrMap bg1="dk2" tx1="lt1" bg2="dk1" tx2="lt2" accent1="accent1" accent2="accent2" accent3="accent3" accent4="accent4" accent5="accent5" accent6="accent6" hlink="hlink" folHlink="folHlink"/>
    </a:extraClrScheme>
    <a:extraClrScheme>
      <a:clrScheme name="Master1 8">
        <a:dk1>
          <a:srgbClr val="1C1C1C"/>
        </a:dk1>
        <a:lt1>
          <a:srgbClr val="FFFFCC"/>
        </a:lt1>
        <a:dk2>
          <a:srgbClr val="390B20"/>
        </a:dk2>
        <a:lt2>
          <a:srgbClr val="FFFFCC"/>
        </a:lt2>
        <a:accent1>
          <a:srgbClr val="FF916F"/>
        </a:accent1>
        <a:accent2>
          <a:srgbClr val="561450"/>
        </a:accent2>
        <a:accent3>
          <a:srgbClr val="AEAAAB"/>
        </a:accent3>
        <a:accent4>
          <a:srgbClr val="DADAAE"/>
        </a:accent4>
        <a:accent5>
          <a:srgbClr val="FFC7BB"/>
        </a:accent5>
        <a:accent6>
          <a:srgbClr val="4D1148"/>
        </a:accent6>
        <a:hlink>
          <a:srgbClr val="637D95"/>
        </a:hlink>
        <a:folHlink>
          <a:srgbClr val="FFCC00"/>
        </a:folHlink>
      </a:clrScheme>
      <a:clrMap bg1="dk2" tx1="lt1" bg2="dk1" tx2="lt2" accent1="accent1" accent2="accent2" accent3="accent3" accent4="accent4" accent5="accent5" accent6="accent6" hlink="hlink" folHlink="folHlink"/>
    </a:extraClrScheme>
    <a:extraClrScheme>
      <a:clrScheme name="Master1 9">
        <a:dk1>
          <a:srgbClr val="4C0000"/>
        </a:dk1>
        <a:lt1>
          <a:srgbClr val="FFFFFF"/>
        </a:lt1>
        <a:dk2>
          <a:srgbClr val="722104"/>
        </a:dk2>
        <a:lt2>
          <a:srgbClr val="FFFFFF"/>
        </a:lt2>
        <a:accent1>
          <a:srgbClr val="CC6600"/>
        </a:accent1>
        <a:accent2>
          <a:srgbClr val="8A2E00"/>
        </a:accent2>
        <a:accent3>
          <a:srgbClr val="BCABAA"/>
        </a:accent3>
        <a:accent4>
          <a:srgbClr val="DADADA"/>
        </a:accent4>
        <a:accent5>
          <a:srgbClr val="E2B8AA"/>
        </a:accent5>
        <a:accent6>
          <a:srgbClr val="7D2900"/>
        </a:accent6>
        <a:hlink>
          <a:srgbClr val="FFCC00"/>
        </a:hlink>
        <a:folHlink>
          <a:srgbClr val="FF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Dzungtemplate</Template>
  <TotalTime>196</TotalTime>
  <Words>3763</Words>
  <Application>Microsoft Office PowerPoint</Application>
  <PresentationFormat>On-screen Show (4:3)</PresentationFormat>
  <Paragraphs>330</Paragraphs>
  <Slides>36</Slides>
  <Notes>17</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Dzungtemplate</vt:lpstr>
      <vt:lpstr>Module 3:  Người sử dụng chất kích thích và các bệnh truyền nhiễm</vt:lpstr>
      <vt:lpstr>Mục tiêu – Mục đích </vt:lpstr>
      <vt:lpstr>Nội dung</vt:lpstr>
      <vt:lpstr>Slide 4</vt:lpstr>
      <vt:lpstr>Cấu trúc hóa học</vt:lpstr>
      <vt:lpstr>Đường sử dụng và thời gian cảm thấy phê (đối với methamphetamine)</vt:lpstr>
      <vt:lpstr>Cocaine</vt:lpstr>
      <vt:lpstr>ATS: Chất kích thích dạng amphetamine</vt:lpstr>
      <vt:lpstr>NPS: Chất hướng thần mới</vt:lpstr>
      <vt:lpstr>Tác nhân gây bệnh truyền đường máu</vt:lpstr>
      <vt:lpstr>Cocain</vt:lpstr>
      <vt:lpstr>ATS</vt:lpstr>
      <vt:lpstr>Nguy cơ từ các chất kích thích hướng thần mới (NPS)</vt:lpstr>
      <vt:lpstr>Tác động của Các chất kích thích hướng thần mới (NPS)</vt:lpstr>
      <vt:lpstr>Slide 15</vt:lpstr>
      <vt:lpstr>Chất kích thích và nguy cơ lây nhiễm HIV/ HBV/HCV</vt:lpstr>
      <vt:lpstr>Viêm gan B là gì?</vt:lpstr>
      <vt:lpstr>Slide 18</vt:lpstr>
      <vt:lpstr>Vaccine</vt:lpstr>
      <vt:lpstr>Xét nghiệm chẩn đoán</vt:lpstr>
      <vt:lpstr>Triệu chứng nhiễm</vt:lpstr>
      <vt:lpstr>Các bệnh truyền nhiễm khác:  Nhóm Bệnh lây truyền qua đường tình dục (STIs)</vt:lpstr>
      <vt:lpstr>Slide 23</vt:lpstr>
      <vt:lpstr>Hoạt động</vt:lpstr>
      <vt:lpstr>Slide 25</vt:lpstr>
      <vt:lpstr>Các yếu tố nguy cơ: sử dụng đường tiêm chích </vt:lpstr>
      <vt:lpstr>Slide 27</vt:lpstr>
      <vt:lpstr>Slide 28</vt:lpstr>
      <vt:lpstr>Slide 29</vt:lpstr>
      <vt:lpstr>Slide 30</vt:lpstr>
      <vt:lpstr>Slide 31</vt:lpstr>
      <vt:lpstr>Slide 32</vt:lpstr>
      <vt:lpstr>Slide 33</vt:lpstr>
      <vt:lpstr>Slide 34</vt:lpstr>
      <vt:lpstr>Slide 35</vt:lpstr>
      <vt:lpstr>Phụ nữ sử dụng ma túy</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3:  Người sử dụng chất kích thích và các bệnh truyền nhiễm</dc:title>
  <dc:creator>Microsoft</dc:creator>
  <cp:lastModifiedBy>Microsoft</cp:lastModifiedBy>
  <cp:revision>69</cp:revision>
  <dcterms:created xsi:type="dcterms:W3CDTF">2019-06-16T15:27:14Z</dcterms:created>
  <dcterms:modified xsi:type="dcterms:W3CDTF">2019-06-18T15:39:28Z</dcterms:modified>
</cp:coreProperties>
</file>