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475" r:id="rId1"/>
  </p:sldMasterIdLst>
  <p:notesMasterIdLst>
    <p:notesMasterId r:id="rId36"/>
  </p:notesMasterIdLst>
  <p:sldIdLst>
    <p:sldId id="256" r:id="rId2"/>
    <p:sldId id="616" r:id="rId3"/>
    <p:sldId id="617" r:id="rId4"/>
    <p:sldId id="618" r:id="rId5"/>
    <p:sldId id="619" r:id="rId6"/>
    <p:sldId id="620" r:id="rId7"/>
    <p:sldId id="621" r:id="rId8"/>
    <p:sldId id="622" r:id="rId9"/>
    <p:sldId id="623" r:id="rId10"/>
    <p:sldId id="624" r:id="rId11"/>
    <p:sldId id="625" r:id="rId12"/>
    <p:sldId id="626" r:id="rId13"/>
    <p:sldId id="627" r:id="rId14"/>
    <p:sldId id="633" r:id="rId15"/>
    <p:sldId id="615" r:id="rId16"/>
    <p:sldId id="609" r:id="rId17"/>
    <p:sldId id="610" r:id="rId18"/>
    <p:sldId id="604" r:id="rId19"/>
    <p:sldId id="605" r:id="rId20"/>
    <p:sldId id="606" r:id="rId21"/>
    <p:sldId id="628" r:id="rId22"/>
    <p:sldId id="607" r:id="rId23"/>
    <p:sldId id="629" r:id="rId24"/>
    <p:sldId id="433" r:id="rId25"/>
    <p:sldId id="267" r:id="rId26"/>
    <p:sldId id="268" r:id="rId27"/>
    <p:sldId id="608" r:id="rId28"/>
    <p:sldId id="499" r:id="rId29"/>
    <p:sldId id="453" r:id="rId30"/>
    <p:sldId id="271" r:id="rId31"/>
    <p:sldId id="446" r:id="rId32"/>
    <p:sldId id="630" r:id="rId33"/>
    <p:sldId id="631" r:id="rId34"/>
    <p:sldId id="632" r:id="rId3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046" autoAdjust="0"/>
    <p:restoredTop sz="93683" autoAdjust="0"/>
  </p:normalViewPr>
  <p:slideViewPr>
    <p:cSldViewPr>
      <p:cViewPr varScale="1">
        <p:scale>
          <a:sx n="59" d="100"/>
          <a:sy n="59" d="100"/>
        </p:scale>
        <p:origin x="1260" y="64"/>
      </p:cViewPr>
      <p:guideLst>
        <p:guide orient="horz" pos="2160"/>
        <p:guide pos="2880"/>
      </p:guideLst>
    </p:cSldViewPr>
  </p:slideViewPr>
  <p:notesTextViewPr>
    <p:cViewPr>
      <p:scale>
        <a:sx n="3" d="2"/>
        <a:sy n="3" d="2"/>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F247A44-ECE7-4A3A-8FDA-F43AFAEFB771}" type="datetimeFigureOut">
              <a:rPr lang="en-US" smtClean="0"/>
              <a:pPr/>
              <a:t>3/12/2019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643E4C6-2843-4504-8D08-47C1C8333E1E}" type="slidenum">
              <a:rPr lang="en-US" smtClean="0"/>
              <a:pPr/>
              <a:t>‹#›</a:t>
            </a:fld>
            <a:endParaRPr lang="en-US"/>
          </a:p>
        </p:txBody>
      </p:sp>
    </p:spTree>
    <p:extLst>
      <p:ext uri="{BB962C8B-B14F-4D97-AF65-F5344CB8AC3E}">
        <p14:creationId xmlns:p14="http://schemas.microsoft.com/office/powerpoint/2010/main" val="36920129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643E4C6-2843-4504-8D08-47C1C8333E1E}"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643E4C6-2843-4504-8D08-47C1C8333E1E}" type="slidenum">
              <a:rPr lang="en-US" smtClean="0"/>
              <a:pPr/>
              <a:t>10</a:t>
            </a:fld>
            <a:endParaRPr lang="en-US"/>
          </a:p>
        </p:txBody>
      </p:sp>
    </p:spTree>
    <p:extLst>
      <p:ext uri="{BB962C8B-B14F-4D97-AF65-F5344CB8AC3E}">
        <p14:creationId xmlns:p14="http://schemas.microsoft.com/office/powerpoint/2010/main" val="371156346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F643E4C6-2843-4504-8D08-47C1C8333E1E}" type="slidenum">
              <a:rPr lang="en-US" smtClean="0"/>
              <a:pPr/>
              <a:t>11</a:t>
            </a:fld>
            <a:endParaRPr lang="en-US"/>
          </a:p>
        </p:txBody>
      </p:sp>
    </p:spTree>
    <p:extLst>
      <p:ext uri="{BB962C8B-B14F-4D97-AF65-F5344CB8AC3E}">
        <p14:creationId xmlns:p14="http://schemas.microsoft.com/office/powerpoint/2010/main" val="306863529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643E4C6-2843-4504-8D08-47C1C8333E1E}" type="slidenum">
              <a:rPr lang="en-US" smtClean="0"/>
              <a:pPr/>
              <a:t>12</a:t>
            </a:fld>
            <a:endParaRPr lang="en-US"/>
          </a:p>
        </p:txBody>
      </p:sp>
    </p:spTree>
    <p:extLst>
      <p:ext uri="{BB962C8B-B14F-4D97-AF65-F5344CB8AC3E}">
        <p14:creationId xmlns:p14="http://schemas.microsoft.com/office/powerpoint/2010/main" val="95768202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643E4C6-2843-4504-8D08-47C1C8333E1E}" type="slidenum">
              <a:rPr lang="en-US" smtClean="0"/>
              <a:pPr/>
              <a:t>14</a:t>
            </a:fld>
            <a:endParaRPr lang="en-US"/>
          </a:p>
        </p:txBody>
      </p:sp>
    </p:spTree>
    <p:extLst>
      <p:ext uri="{BB962C8B-B14F-4D97-AF65-F5344CB8AC3E}">
        <p14:creationId xmlns:p14="http://schemas.microsoft.com/office/powerpoint/2010/main" val="6115019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Bắt đầu dịch sang tiếng Việt từ slide này</a:t>
            </a:r>
            <a:endParaRPr lang="vi-VN"/>
          </a:p>
        </p:txBody>
      </p:sp>
      <p:sp>
        <p:nvSpPr>
          <p:cNvPr id="4" name="Slide Number Placeholder 3"/>
          <p:cNvSpPr>
            <a:spLocks noGrp="1"/>
          </p:cNvSpPr>
          <p:nvPr>
            <p:ph type="sldNum" sz="quarter" idx="5"/>
          </p:nvPr>
        </p:nvSpPr>
        <p:spPr/>
        <p:txBody>
          <a:bodyPr/>
          <a:lstStyle/>
          <a:p>
            <a:fld id="{F643E4C6-2843-4504-8D08-47C1C8333E1E}" type="slidenum">
              <a:rPr lang="en-US" smtClean="0"/>
              <a:pPr/>
              <a:t>15</a:t>
            </a:fld>
            <a:endParaRPr lang="en-US"/>
          </a:p>
        </p:txBody>
      </p:sp>
    </p:spTree>
    <p:extLst>
      <p:ext uri="{BB962C8B-B14F-4D97-AF65-F5344CB8AC3E}">
        <p14:creationId xmlns:p14="http://schemas.microsoft.com/office/powerpoint/2010/main" val="368501252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5"/>
          </p:nvPr>
        </p:nvSpPr>
        <p:spPr/>
        <p:txBody>
          <a:bodyPr/>
          <a:lstStyle/>
          <a:p>
            <a:fld id="{F643E4C6-2843-4504-8D08-47C1C8333E1E}" type="slidenum">
              <a:rPr lang="en-US" smtClean="0"/>
              <a:pPr/>
              <a:t>16</a:t>
            </a:fld>
            <a:endParaRPr lang="en-US"/>
          </a:p>
        </p:txBody>
      </p:sp>
    </p:spTree>
    <p:extLst>
      <p:ext uri="{BB962C8B-B14F-4D97-AF65-F5344CB8AC3E}">
        <p14:creationId xmlns:p14="http://schemas.microsoft.com/office/powerpoint/2010/main" val="104413958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5"/>
          </p:nvPr>
        </p:nvSpPr>
        <p:spPr/>
        <p:txBody>
          <a:bodyPr/>
          <a:lstStyle/>
          <a:p>
            <a:fld id="{F643E4C6-2843-4504-8D08-47C1C8333E1E}" type="slidenum">
              <a:rPr lang="en-US" smtClean="0"/>
              <a:pPr/>
              <a:t>17</a:t>
            </a:fld>
            <a:endParaRPr lang="en-US"/>
          </a:p>
        </p:txBody>
      </p:sp>
    </p:spTree>
    <p:extLst>
      <p:ext uri="{BB962C8B-B14F-4D97-AF65-F5344CB8AC3E}">
        <p14:creationId xmlns:p14="http://schemas.microsoft.com/office/powerpoint/2010/main" val="19041661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643E4C6-2843-4504-8D08-47C1C8333E1E}" type="slidenum">
              <a:rPr lang="en-US" smtClean="0"/>
              <a:pPr/>
              <a:t>18</a:t>
            </a:fld>
            <a:endParaRPr lang="en-US"/>
          </a:p>
        </p:txBody>
      </p:sp>
    </p:spTree>
    <p:extLst>
      <p:ext uri="{BB962C8B-B14F-4D97-AF65-F5344CB8AC3E}">
        <p14:creationId xmlns:p14="http://schemas.microsoft.com/office/powerpoint/2010/main" val="323126437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643E4C6-2843-4504-8D08-47C1C8333E1E}" type="slidenum">
              <a:rPr lang="en-US" smtClean="0"/>
              <a:pPr/>
              <a:t>19</a:t>
            </a:fld>
            <a:endParaRPr lang="en-US"/>
          </a:p>
        </p:txBody>
      </p:sp>
    </p:spTree>
    <p:extLst>
      <p:ext uri="{BB962C8B-B14F-4D97-AF65-F5344CB8AC3E}">
        <p14:creationId xmlns:p14="http://schemas.microsoft.com/office/powerpoint/2010/main" val="36680604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Ko dịch</a:t>
            </a:r>
            <a:endParaRPr lang="vi-VN"/>
          </a:p>
        </p:txBody>
      </p:sp>
      <p:sp>
        <p:nvSpPr>
          <p:cNvPr id="4" name="Slide Number Placeholder 3"/>
          <p:cNvSpPr>
            <a:spLocks noGrp="1"/>
          </p:cNvSpPr>
          <p:nvPr>
            <p:ph type="sldNum" sz="quarter" idx="5"/>
          </p:nvPr>
        </p:nvSpPr>
        <p:spPr/>
        <p:txBody>
          <a:bodyPr/>
          <a:lstStyle/>
          <a:p>
            <a:fld id="{F643E4C6-2843-4504-8D08-47C1C8333E1E}" type="slidenum">
              <a:rPr lang="en-US" smtClean="0"/>
              <a:pPr/>
              <a:t>20</a:t>
            </a:fld>
            <a:endParaRPr lang="en-US"/>
          </a:p>
        </p:txBody>
      </p:sp>
    </p:spTree>
    <p:extLst>
      <p:ext uri="{BB962C8B-B14F-4D97-AF65-F5344CB8AC3E}">
        <p14:creationId xmlns:p14="http://schemas.microsoft.com/office/powerpoint/2010/main" val="20003015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643E4C6-2843-4504-8D08-47C1C8333E1E}" type="slidenum">
              <a:rPr lang="en-US" smtClean="0"/>
              <a:pPr/>
              <a:t>2</a:t>
            </a:fld>
            <a:endParaRPr lang="en-US"/>
          </a:p>
        </p:txBody>
      </p:sp>
    </p:spTree>
    <p:extLst>
      <p:ext uri="{BB962C8B-B14F-4D97-AF65-F5344CB8AC3E}">
        <p14:creationId xmlns:p14="http://schemas.microsoft.com/office/powerpoint/2010/main" val="189423967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Ko dịch</a:t>
            </a:r>
            <a:endParaRPr lang="en-US" dirty="0"/>
          </a:p>
        </p:txBody>
      </p:sp>
      <p:sp>
        <p:nvSpPr>
          <p:cNvPr id="4" name="Slide Number Placeholder 3"/>
          <p:cNvSpPr>
            <a:spLocks noGrp="1"/>
          </p:cNvSpPr>
          <p:nvPr>
            <p:ph type="sldNum" sz="quarter" idx="5"/>
          </p:nvPr>
        </p:nvSpPr>
        <p:spPr/>
        <p:txBody>
          <a:bodyPr/>
          <a:lstStyle/>
          <a:p>
            <a:fld id="{F643E4C6-2843-4504-8D08-47C1C8333E1E}" type="slidenum">
              <a:rPr lang="en-US" smtClean="0"/>
              <a:pPr/>
              <a:t>21</a:t>
            </a:fld>
            <a:endParaRPr lang="en-US"/>
          </a:p>
        </p:txBody>
      </p:sp>
    </p:spTree>
    <p:extLst>
      <p:ext uri="{BB962C8B-B14F-4D97-AF65-F5344CB8AC3E}">
        <p14:creationId xmlns:p14="http://schemas.microsoft.com/office/powerpoint/2010/main" val="219353838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Ko dịch</a:t>
            </a:r>
            <a:endParaRPr lang="en-US" dirty="0"/>
          </a:p>
        </p:txBody>
      </p:sp>
      <p:sp>
        <p:nvSpPr>
          <p:cNvPr id="4" name="Slide Number Placeholder 3"/>
          <p:cNvSpPr>
            <a:spLocks noGrp="1"/>
          </p:cNvSpPr>
          <p:nvPr>
            <p:ph type="sldNum" sz="quarter" idx="10"/>
          </p:nvPr>
        </p:nvSpPr>
        <p:spPr/>
        <p:txBody>
          <a:bodyPr/>
          <a:lstStyle/>
          <a:p>
            <a:fld id="{F643E4C6-2843-4504-8D08-47C1C8333E1E}" type="slidenum">
              <a:rPr lang="en-US" smtClean="0"/>
              <a:pPr/>
              <a:t>22</a:t>
            </a:fld>
            <a:endParaRPr lang="en-US"/>
          </a:p>
        </p:txBody>
      </p:sp>
    </p:spTree>
    <p:extLst>
      <p:ext uri="{BB962C8B-B14F-4D97-AF65-F5344CB8AC3E}">
        <p14:creationId xmlns:p14="http://schemas.microsoft.com/office/powerpoint/2010/main" val="127330456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Ko dịch</a:t>
            </a:r>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F643E4C6-2843-4504-8D08-47C1C8333E1E}" type="slidenum">
              <a:rPr lang="en-US" smtClean="0"/>
              <a:pPr/>
              <a:t>23</a:t>
            </a:fld>
            <a:endParaRPr lang="en-US"/>
          </a:p>
        </p:txBody>
      </p:sp>
    </p:spTree>
    <p:extLst>
      <p:ext uri="{BB962C8B-B14F-4D97-AF65-F5344CB8AC3E}">
        <p14:creationId xmlns:p14="http://schemas.microsoft.com/office/powerpoint/2010/main" val="177974850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43E4C6-2843-4504-8D08-47C1C8333E1E}" type="slidenum">
              <a:rPr lang="en-US" smtClean="0"/>
              <a:pPr/>
              <a:t>24</a:t>
            </a:fld>
            <a:endParaRPr lang="en-US"/>
          </a:p>
        </p:txBody>
      </p:sp>
    </p:spTree>
    <p:extLst>
      <p:ext uri="{BB962C8B-B14F-4D97-AF65-F5344CB8AC3E}">
        <p14:creationId xmlns:p14="http://schemas.microsoft.com/office/powerpoint/2010/main" val="109860752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643E4C6-2843-4504-8D08-47C1C8333E1E}" type="slidenum">
              <a:rPr lang="en-US" smtClean="0"/>
              <a:pPr/>
              <a:t>25</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643E4C6-2843-4504-8D08-47C1C8333E1E}" type="slidenum">
              <a:rPr lang="en-US" smtClean="0"/>
              <a:pPr/>
              <a:t>26</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43E4C6-2843-4504-8D08-47C1C8333E1E}" type="slidenum">
              <a:rPr lang="en-US" smtClean="0"/>
              <a:pPr/>
              <a:t>28</a:t>
            </a:fld>
            <a:endParaRPr lang="en-US"/>
          </a:p>
        </p:txBody>
      </p:sp>
    </p:spTree>
    <p:extLst>
      <p:ext uri="{BB962C8B-B14F-4D97-AF65-F5344CB8AC3E}">
        <p14:creationId xmlns:p14="http://schemas.microsoft.com/office/powerpoint/2010/main" val="102261699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643E4C6-2843-4504-8D08-47C1C8333E1E}" type="slidenum">
              <a:rPr lang="en-US" smtClean="0"/>
              <a:pPr/>
              <a:t>29</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643E4C6-2843-4504-8D08-47C1C8333E1E}" type="slidenum">
              <a:rPr lang="en-US" smtClean="0"/>
              <a:pPr/>
              <a:t>30</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643E4C6-2843-4504-8D08-47C1C8333E1E}" type="slidenum">
              <a:rPr lang="en-US" smtClean="0"/>
              <a:pPr/>
              <a:t>31</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643E4C6-2843-4504-8D08-47C1C8333E1E}" type="slidenum">
              <a:rPr lang="en-US" smtClean="0"/>
              <a:pPr/>
              <a:t>3</a:t>
            </a:fld>
            <a:endParaRPr lang="en-US"/>
          </a:p>
        </p:txBody>
      </p:sp>
    </p:spTree>
    <p:extLst>
      <p:ext uri="{BB962C8B-B14F-4D97-AF65-F5344CB8AC3E}">
        <p14:creationId xmlns:p14="http://schemas.microsoft.com/office/powerpoint/2010/main" val="104835457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Ko dịch</a:t>
            </a:r>
            <a:endParaRPr lang="vi-VN"/>
          </a:p>
        </p:txBody>
      </p:sp>
      <p:sp>
        <p:nvSpPr>
          <p:cNvPr id="4" name="Slide Number Placeholder 3"/>
          <p:cNvSpPr>
            <a:spLocks noGrp="1"/>
          </p:cNvSpPr>
          <p:nvPr>
            <p:ph type="sldNum" sz="quarter" idx="5"/>
          </p:nvPr>
        </p:nvSpPr>
        <p:spPr/>
        <p:txBody>
          <a:bodyPr/>
          <a:lstStyle/>
          <a:p>
            <a:fld id="{F643E4C6-2843-4504-8D08-47C1C8333E1E}" type="slidenum">
              <a:rPr lang="en-US" smtClean="0"/>
              <a:pPr/>
              <a:t>32</a:t>
            </a:fld>
            <a:endParaRPr lang="en-US"/>
          </a:p>
        </p:txBody>
      </p:sp>
    </p:spTree>
    <p:extLst>
      <p:ext uri="{BB962C8B-B14F-4D97-AF65-F5344CB8AC3E}">
        <p14:creationId xmlns:p14="http://schemas.microsoft.com/office/powerpoint/2010/main" val="187663374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a:t>Ko dịch</a:t>
            </a:r>
            <a:endParaRPr lang="en-US" dirty="0"/>
          </a:p>
        </p:txBody>
      </p:sp>
      <p:sp>
        <p:nvSpPr>
          <p:cNvPr id="4" name="Slide Number Placeholder 3"/>
          <p:cNvSpPr>
            <a:spLocks noGrp="1"/>
          </p:cNvSpPr>
          <p:nvPr>
            <p:ph type="sldNum" sz="quarter" idx="10"/>
          </p:nvPr>
        </p:nvSpPr>
        <p:spPr/>
        <p:txBody>
          <a:bodyPr/>
          <a:lstStyle/>
          <a:p>
            <a:fld id="{F643E4C6-2843-4504-8D08-47C1C8333E1E}" type="slidenum">
              <a:rPr lang="en-US" smtClean="0"/>
              <a:pPr/>
              <a:t>33</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Ko dịch</a:t>
            </a:r>
            <a:endParaRPr lang="en-US" dirty="0"/>
          </a:p>
        </p:txBody>
      </p:sp>
      <p:sp>
        <p:nvSpPr>
          <p:cNvPr id="4" name="Slide Number Placeholder 3"/>
          <p:cNvSpPr>
            <a:spLocks noGrp="1"/>
          </p:cNvSpPr>
          <p:nvPr>
            <p:ph type="sldNum" sz="quarter" idx="5"/>
          </p:nvPr>
        </p:nvSpPr>
        <p:spPr/>
        <p:txBody>
          <a:bodyPr/>
          <a:lstStyle/>
          <a:p>
            <a:fld id="{F643E4C6-2843-4504-8D08-47C1C8333E1E}" type="slidenum">
              <a:rPr lang="en-US" smtClean="0"/>
              <a:pPr/>
              <a:t>34</a:t>
            </a:fld>
            <a:endParaRPr lang="en-US"/>
          </a:p>
        </p:txBody>
      </p:sp>
    </p:spTree>
    <p:extLst>
      <p:ext uri="{BB962C8B-B14F-4D97-AF65-F5344CB8AC3E}">
        <p14:creationId xmlns:p14="http://schemas.microsoft.com/office/powerpoint/2010/main" val="27740338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643E4C6-2843-4504-8D08-47C1C8333E1E}" type="slidenum">
              <a:rPr lang="en-US" smtClean="0"/>
              <a:pPr/>
              <a:t>4</a:t>
            </a:fld>
            <a:endParaRPr lang="en-US"/>
          </a:p>
        </p:txBody>
      </p:sp>
    </p:spTree>
    <p:extLst>
      <p:ext uri="{BB962C8B-B14F-4D97-AF65-F5344CB8AC3E}">
        <p14:creationId xmlns:p14="http://schemas.microsoft.com/office/powerpoint/2010/main" val="22682703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643E4C6-2843-4504-8D08-47C1C8333E1E}" type="slidenum">
              <a:rPr lang="en-US" smtClean="0"/>
              <a:pPr/>
              <a:t>5</a:t>
            </a:fld>
            <a:endParaRPr lang="en-US"/>
          </a:p>
        </p:txBody>
      </p:sp>
    </p:spTree>
    <p:extLst>
      <p:ext uri="{BB962C8B-B14F-4D97-AF65-F5344CB8AC3E}">
        <p14:creationId xmlns:p14="http://schemas.microsoft.com/office/powerpoint/2010/main" val="42651528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dirty="0"/>
          </a:p>
        </p:txBody>
      </p:sp>
      <p:sp>
        <p:nvSpPr>
          <p:cNvPr id="4" name="Slide Number Placeholder 3"/>
          <p:cNvSpPr>
            <a:spLocks noGrp="1"/>
          </p:cNvSpPr>
          <p:nvPr>
            <p:ph type="sldNum" sz="quarter" idx="5"/>
          </p:nvPr>
        </p:nvSpPr>
        <p:spPr/>
        <p:txBody>
          <a:bodyPr/>
          <a:lstStyle/>
          <a:p>
            <a:fld id="{F643E4C6-2843-4504-8D08-47C1C8333E1E}" type="slidenum">
              <a:rPr lang="en-US" smtClean="0"/>
              <a:pPr/>
              <a:t>6</a:t>
            </a:fld>
            <a:endParaRPr lang="en-US"/>
          </a:p>
        </p:txBody>
      </p:sp>
    </p:spTree>
    <p:extLst>
      <p:ext uri="{BB962C8B-B14F-4D97-AF65-F5344CB8AC3E}">
        <p14:creationId xmlns:p14="http://schemas.microsoft.com/office/powerpoint/2010/main" val="10800761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643E4C6-2843-4504-8D08-47C1C8333E1E}" type="slidenum">
              <a:rPr lang="en-US" smtClean="0"/>
              <a:pPr/>
              <a:t>7</a:t>
            </a:fld>
            <a:endParaRPr lang="en-US"/>
          </a:p>
        </p:txBody>
      </p:sp>
    </p:spTree>
    <p:extLst>
      <p:ext uri="{BB962C8B-B14F-4D97-AF65-F5344CB8AC3E}">
        <p14:creationId xmlns:p14="http://schemas.microsoft.com/office/powerpoint/2010/main" val="868091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643E4C6-2843-4504-8D08-47C1C8333E1E}" type="slidenum">
              <a:rPr lang="en-US" smtClean="0"/>
              <a:pPr/>
              <a:t>8</a:t>
            </a:fld>
            <a:endParaRPr lang="en-US"/>
          </a:p>
        </p:txBody>
      </p:sp>
    </p:spTree>
    <p:extLst>
      <p:ext uri="{BB962C8B-B14F-4D97-AF65-F5344CB8AC3E}">
        <p14:creationId xmlns:p14="http://schemas.microsoft.com/office/powerpoint/2010/main" val="5865033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643E4C6-2843-4504-8D08-47C1C8333E1E}" type="slidenum">
              <a:rPr lang="en-US" smtClean="0"/>
              <a:pPr/>
              <a:t>9</a:t>
            </a:fld>
            <a:endParaRPr lang="en-US"/>
          </a:p>
        </p:txBody>
      </p:sp>
    </p:spTree>
    <p:extLst>
      <p:ext uri="{BB962C8B-B14F-4D97-AF65-F5344CB8AC3E}">
        <p14:creationId xmlns:p14="http://schemas.microsoft.com/office/powerpoint/2010/main" val="41364829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2F7B098A-AA7F-415D-814E-D3E9CBA93E16}" type="datetimeFigureOut">
              <a:rPr lang="en-US" smtClean="0"/>
              <a:pPr/>
              <a:t>3/12/2019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1EFC71-3E09-4C2C-8DD8-94A502516499}" type="slidenum">
              <a:rPr lang="en-US" smtClean="0"/>
              <a:pPr/>
              <a:t>‹#›</a:t>
            </a:fld>
            <a:endParaRPr lang="en-US"/>
          </a:p>
        </p:txBody>
      </p:sp>
    </p:spTree>
    <p:extLst>
      <p:ext uri="{BB962C8B-B14F-4D97-AF65-F5344CB8AC3E}">
        <p14:creationId xmlns:p14="http://schemas.microsoft.com/office/powerpoint/2010/main" val="37174416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F7B098A-AA7F-415D-814E-D3E9CBA93E16}" type="datetimeFigureOut">
              <a:rPr lang="en-US" smtClean="0"/>
              <a:pPr/>
              <a:t>3/12/2019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1EFC71-3E09-4C2C-8DD8-94A502516499}" type="slidenum">
              <a:rPr lang="en-US" smtClean="0"/>
              <a:pPr/>
              <a:t>‹#›</a:t>
            </a:fld>
            <a:endParaRPr lang="en-US"/>
          </a:p>
        </p:txBody>
      </p:sp>
    </p:spTree>
    <p:extLst>
      <p:ext uri="{BB962C8B-B14F-4D97-AF65-F5344CB8AC3E}">
        <p14:creationId xmlns:p14="http://schemas.microsoft.com/office/powerpoint/2010/main" val="31970743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F7B098A-AA7F-415D-814E-D3E9CBA93E16}" type="datetimeFigureOut">
              <a:rPr lang="en-US" smtClean="0"/>
              <a:pPr/>
              <a:t>3/12/2019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1EFC71-3E09-4C2C-8DD8-94A502516499}" type="slidenum">
              <a:rPr lang="en-US" smtClean="0"/>
              <a:pPr/>
              <a:t>‹#›</a:t>
            </a:fld>
            <a:endParaRPr lang="en-US"/>
          </a:p>
        </p:txBody>
      </p:sp>
    </p:spTree>
    <p:extLst>
      <p:ext uri="{BB962C8B-B14F-4D97-AF65-F5344CB8AC3E}">
        <p14:creationId xmlns:p14="http://schemas.microsoft.com/office/powerpoint/2010/main" val="41301599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F7B098A-AA7F-415D-814E-D3E9CBA93E16}" type="datetimeFigureOut">
              <a:rPr lang="en-US" smtClean="0"/>
              <a:pPr/>
              <a:t>3/12/2019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1EFC71-3E09-4C2C-8DD8-94A502516499}" type="slidenum">
              <a:rPr lang="en-US" smtClean="0"/>
              <a:pPr/>
              <a:t>‹#›</a:t>
            </a:fld>
            <a:endParaRPr lang="en-US"/>
          </a:p>
        </p:txBody>
      </p:sp>
    </p:spTree>
    <p:extLst>
      <p:ext uri="{BB962C8B-B14F-4D97-AF65-F5344CB8AC3E}">
        <p14:creationId xmlns:p14="http://schemas.microsoft.com/office/powerpoint/2010/main" val="19321017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F7B098A-AA7F-415D-814E-D3E9CBA93E16}" type="datetimeFigureOut">
              <a:rPr lang="en-US" smtClean="0"/>
              <a:pPr/>
              <a:t>3/12/2019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1EFC71-3E09-4C2C-8DD8-94A502516499}" type="slidenum">
              <a:rPr lang="en-US" smtClean="0"/>
              <a:pPr/>
              <a:t>‹#›</a:t>
            </a:fld>
            <a:endParaRPr lang="en-US"/>
          </a:p>
        </p:txBody>
      </p:sp>
    </p:spTree>
    <p:extLst>
      <p:ext uri="{BB962C8B-B14F-4D97-AF65-F5344CB8AC3E}">
        <p14:creationId xmlns:p14="http://schemas.microsoft.com/office/powerpoint/2010/main" val="42697939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2F7B098A-AA7F-415D-814E-D3E9CBA93E16}" type="datetimeFigureOut">
              <a:rPr lang="en-US" smtClean="0"/>
              <a:pPr/>
              <a:t>3/12/2019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61EFC71-3E09-4C2C-8DD8-94A502516499}" type="slidenum">
              <a:rPr lang="en-US" smtClean="0"/>
              <a:pPr/>
              <a:t>‹#›</a:t>
            </a:fld>
            <a:endParaRPr lang="en-US"/>
          </a:p>
        </p:txBody>
      </p:sp>
    </p:spTree>
    <p:extLst>
      <p:ext uri="{BB962C8B-B14F-4D97-AF65-F5344CB8AC3E}">
        <p14:creationId xmlns:p14="http://schemas.microsoft.com/office/powerpoint/2010/main" val="3778639369"/>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F7B098A-AA7F-415D-814E-D3E9CBA93E16}" type="datetimeFigureOut">
              <a:rPr lang="en-US" smtClean="0"/>
              <a:pPr/>
              <a:t>3/12/2019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61EFC71-3E09-4C2C-8DD8-94A502516499}" type="slidenum">
              <a:rPr lang="en-US" smtClean="0"/>
              <a:pPr/>
              <a:t>‹#›</a:t>
            </a:fld>
            <a:endParaRPr lang="en-US"/>
          </a:p>
        </p:txBody>
      </p:sp>
    </p:spTree>
    <p:extLst>
      <p:ext uri="{BB962C8B-B14F-4D97-AF65-F5344CB8AC3E}">
        <p14:creationId xmlns:p14="http://schemas.microsoft.com/office/powerpoint/2010/main" val="3051734171"/>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2F7B098A-AA7F-415D-814E-D3E9CBA93E16}" type="datetimeFigureOut">
              <a:rPr lang="en-US" smtClean="0"/>
              <a:pPr/>
              <a:t>3/12/2019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61EFC71-3E09-4C2C-8DD8-94A502516499}" type="slidenum">
              <a:rPr lang="en-US" smtClean="0"/>
              <a:pPr/>
              <a:t>‹#›</a:t>
            </a:fld>
            <a:endParaRPr lang="en-US"/>
          </a:p>
        </p:txBody>
      </p:sp>
    </p:spTree>
    <p:extLst>
      <p:ext uri="{BB962C8B-B14F-4D97-AF65-F5344CB8AC3E}">
        <p14:creationId xmlns:p14="http://schemas.microsoft.com/office/powerpoint/2010/main" val="14345456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F7B098A-AA7F-415D-814E-D3E9CBA93E16}" type="datetimeFigureOut">
              <a:rPr lang="en-US" smtClean="0"/>
              <a:pPr/>
              <a:t>3/12/2019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61EFC71-3E09-4C2C-8DD8-94A502516499}" type="slidenum">
              <a:rPr lang="en-US" smtClean="0"/>
              <a:pPr/>
              <a:t>‹#›</a:t>
            </a:fld>
            <a:endParaRPr lang="en-US"/>
          </a:p>
        </p:txBody>
      </p:sp>
    </p:spTree>
    <p:extLst>
      <p:ext uri="{BB962C8B-B14F-4D97-AF65-F5344CB8AC3E}">
        <p14:creationId xmlns:p14="http://schemas.microsoft.com/office/powerpoint/2010/main" val="34630819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F7B098A-AA7F-415D-814E-D3E9CBA93E16}" type="datetimeFigureOut">
              <a:rPr lang="en-US" smtClean="0"/>
              <a:pPr/>
              <a:t>3/12/2019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61EFC71-3E09-4C2C-8DD8-94A502516499}" type="slidenum">
              <a:rPr lang="en-US" smtClean="0"/>
              <a:pPr/>
              <a:t>‹#›</a:t>
            </a:fld>
            <a:endParaRPr lang="en-US"/>
          </a:p>
        </p:txBody>
      </p:sp>
    </p:spTree>
    <p:extLst>
      <p:ext uri="{BB962C8B-B14F-4D97-AF65-F5344CB8AC3E}">
        <p14:creationId xmlns:p14="http://schemas.microsoft.com/office/powerpoint/2010/main" val="3326761149"/>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F7B098A-AA7F-415D-814E-D3E9CBA93E16}" type="datetimeFigureOut">
              <a:rPr lang="en-US" smtClean="0"/>
              <a:pPr/>
              <a:t>3/12/2019</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61EFC71-3E09-4C2C-8DD8-94A502516499}" type="slidenum">
              <a:rPr lang="en-US" smtClean="0"/>
              <a:pPr/>
              <a:t>‹#›</a:t>
            </a:fld>
            <a:endParaRPr lang="en-US"/>
          </a:p>
        </p:txBody>
      </p:sp>
    </p:spTree>
    <p:extLst>
      <p:ext uri="{BB962C8B-B14F-4D97-AF65-F5344CB8AC3E}">
        <p14:creationId xmlns:p14="http://schemas.microsoft.com/office/powerpoint/2010/main" val="33143142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F7B098A-AA7F-415D-814E-D3E9CBA93E16}" type="datetimeFigureOut">
              <a:rPr lang="en-US" smtClean="0"/>
              <a:pPr/>
              <a:t>3/12/2019</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61EFC71-3E09-4C2C-8DD8-94A502516499}" type="slidenum">
              <a:rPr lang="en-US" smtClean="0"/>
              <a:pPr/>
              <a:t>‹#›</a:t>
            </a:fld>
            <a:endParaRPr lang="en-US"/>
          </a:p>
        </p:txBody>
      </p:sp>
    </p:spTree>
    <p:extLst>
      <p:ext uri="{BB962C8B-B14F-4D97-AF65-F5344CB8AC3E}">
        <p14:creationId xmlns:p14="http://schemas.microsoft.com/office/powerpoint/2010/main" val="1566501312"/>
      </p:ext>
    </p:extLst>
  </p:cSld>
  <p:clrMap bg1="lt1" tx1="dk1" bg2="lt2" tx2="dk2" accent1="accent1" accent2="accent2" accent3="accent3" accent4="accent4" accent5="accent5" accent6="accent6" hlink="hlink" folHlink="folHlink"/>
  <p:sldLayoutIdLst>
    <p:sldLayoutId id="2147484476" r:id="rId1"/>
    <p:sldLayoutId id="2147484477" r:id="rId2"/>
    <p:sldLayoutId id="2147484478" r:id="rId3"/>
    <p:sldLayoutId id="2147484479" r:id="rId4"/>
    <p:sldLayoutId id="2147484480" r:id="rId5"/>
    <p:sldLayoutId id="2147484481" r:id="rId6"/>
    <p:sldLayoutId id="2147484482" r:id="rId7"/>
    <p:sldLayoutId id="2147484483" r:id="rId8"/>
    <p:sldLayoutId id="2147484484" r:id="rId9"/>
    <p:sldLayoutId id="2147484485" r:id="rId10"/>
    <p:sldLayoutId id="214748448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1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hyperlink" Target="https://youtu.be/3wM6dKrHfrs"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hyperlink" Target="mailto:Julierosen44@gmail.com" TargetMode="External"/><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74426AB7-D619-4515-962A-BC83909EC015}"/>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DE47DF98-723F-4AAC-ABCF-CACBC438F78F}"/>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82880" y="256540"/>
            <a:ext cx="8778240" cy="6365239"/>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cxnSp>
        <p:nvCxnSpPr>
          <p:cNvPr id="26" name="Straight Connector 25">
            <a:extLst>
              <a:ext uri="{FF2B5EF4-FFF2-40B4-BE49-F238E27FC236}">
                <a16:creationId xmlns:a16="http://schemas.microsoft.com/office/drawing/2014/main" id="{EA29FC7C-9308-4FDE-8DCA-405668055B0F}"/>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171700" y="5768204"/>
            <a:ext cx="48006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pic>
        <p:nvPicPr>
          <p:cNvPr id="8" name="Picture 7" descr="A yellow flower in a field&#10;&#10;Description generated with very high confidence">
            <a:extLst>
              <a:ext uri="{FF2B5EF4-FFF2-40B4-BE49-F238E27FC236}">
                <a16:creationId xmlns:a16="http://schemas.microsoft.com/office/drawing/2014/main" id="{959E5E85-96BD-457D-9BAA-8151E3D0FE2E}"/>
              </a:ext>
            </a:extLst>
          </p:cNvPr>
          <p:cNvPicPr/>
          <p:nvPr/>
        </p:nvPicPr>
        <p:blipFill rotWithShape="1">
          <a:blip r:embed="rId3" cstate="print">
            <a:extLst>
              <a:ext uri="{28A0092B-C50C-407E-A947-70E740481C1C}">
                <a14:useLocalDpi xmlns:a14="http://schemas.microsoft.com/office/drawing/2010/main" val="0"/>
              </a:ext>
            </a:extLst>
          </a:blip>
          <a:srcRect t="15407" r="2" b="24619"/>
          <a:stretch/>
        </p:blipFill>
        <p:spPr>
          <a:xfrm>
            <a:off x="1295399" y="381000"/>
            <a:ext cx="6324601" cy="2895600"/>
          </a:xfrm>
          <a:prstGeom prst="rect">
            <a:avLst/>
          </a:prstGeom>
        </p:spPr>
      </p:pic>
      <p:sp>
        <p:nvSpPr>
          <p:cNvPr id="2" name="Title 1"/>
          <p:cNvSpPr>
            <a:spLocks noGrp="1"/>
          </p:cNvSpPr>
          <p:nvPr>
            <p:ph type="ctrTitle"/>
          </p:nvPr>
        </p:nvSpPr>
        <p:spPr>
          <a:xfrm>
            <a:off x="871536" y="3300731"/>
            <a:ext cx="7475220" cy="1219201"/>
          </a:xfrm>
        </p:spPr>
        <p:txBody>
          <a:bodyPr>
            <a:noAutofit/>
          </a:bodyPr>
          <a:lstStyle/>
          <a:p>
            <a:r>
              <a:rPr lang="en-US" sz="3200" b="1"/>
              <a:t>ĐIỀU TRỊ Sang Chấn và Rối loạn Căng Thẳng Sau Sang Chấn </a:t>
            </a:r>
            <a:r>
              <a:rPr lang="en-US" sz="3200" b="1" dirty="0"/>
              <a:t>(PTSD)</a:t>
            </a:r>
            <a:endParaRPr lang="en-US" sz="3200" b="1" dirty="0">
              <a:solidFill>
                <a:schemeClr val="accent1"/>
              </a:solidFill>
            </a:endParaRPr>
          </a:p>
        </p:txBody>
      </p:sp>
      <p:sp>
        <p:nvSpPr>
          <p:cNvPr id="3" name="Subtitle 2"/>
          <p:cNvSpPr>
            <a:spLocks noGrp="1"/>
          </p:cNvSpPr>
          <p:nvPr>
            <p:ph type="subTitle" idx="1"/>
          </p:nvPr>
        </p:nvSpPr>
        <p:spPr>
          <a:xfrm>
            <a:off x="762000" y="4648202"/>
            <a:ext cx="7694293" cy="1953258"/>
          </a:xfrm>
        </p:spPr>
        <p:txBody>
          <a:bodyPr>
            <a:noAutofit/>
          </a:bodyPr>
          <a:lstStyle/>
          <a:p>
            <a:pPr>
              <a:spcBef>
                <a:spcPts val="0"/>
              </a:spcBef>
            </a:pPr>
            <a:r>
              <a:rPr lang="en-US" sz="3200">
                <a:solidFill>
                  <a:schemeClr val="accent1"/>
                </a:solidFill>
              </a:rPr>
              <a:t>ThS. Julie Rosen, LCSW</a:t>
            </a:r>
          </a:p>
          <a:p>
            <a:pPr>
              <a:spcBef>
                <a:spcPts val="0"/>
              </a:spcBef>
            </a:pPr>
            <a:r>
              <a:rPr lang="en-US">
                <a:solidFill>
                  <a:schemeClr val="accent1"/>
                </a:solidFill>
              </a:rPr>
              <a:t>Albuquerque, New Mexico, USA </a:t>
            </a:r>
          </a:p>
          <a:p>
            <a:pPr>
              <a:spcBef>
                <a:spcPts val="0"/>
              </a:spcBef>
            </a:pPr>
            <a:r>
              <a:rPr lang="en-US">
                <a:solidFill>
                  <a:schemeClr val="accent1"/>
                </a:solidFill>
              </a:rPr>
              <a:t>Trị liệu viên tâm lý / Nhân viên công tác xã hội lâm sàng</a:t>
            </a:r>
          </a:p>
          <a:p>
            <a:pPr>
              <a:spcBef>
                <a:spcPts val="0"/>
              </a:spcBef>
            </a:pPr>
            <a:r>
              <a:rPr lang="en-US">
                <a:solidFill>
                  <a:schemeClr val="accent1"/>
                </a:solidFill>
              </a:rPr>
              <a:t>Chuyên viên, cố vấn và giảng viên trị liệu EMDR, </a:t>
            </a:r>
          </a:p>
          <a:p>
            <a:pPr>
              <a:spcBef>
                <a:spcPts val="0"/>
              </a:spcBef>
            </a:pPr>
            <a:r>
              <a:rPr lang="en-US">
                <a:solidFill>
                  <a:schemeClr val="accent1"/>
                </a:solidFill>
              </a:rPr>
              <a:t>Chương trình hỗ trợ điều trị bằng EMDR</a:t>
            </a:r>
            <a:endParaRPr lang="en-US" sz="3200" dirty="0">
              <a:solidFill>
                <a:schemeClr val="accent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93B5CC-70CC-4B3F-80E2-A156D8E2A3C7}"/>
              </a:ext>
            </a:extLst>
          </p:cNvPr>
          <p:cNvSpPr>
            <a:spLocks noGrp="1"/>
          </p:cNvSpPr>
          <p:nvPr>
            <p:ph type="title"/>
          </p:nvPr>
        </p:nvSpPr>
        <p:spPr>
          <a:xfrm>
            <a:off x="457200" y="365126"/>
            <a:ext cx="8058150" cy="1158873"/>
          </a:xfrm>
        </p:spPr>
        <p:txBody>
          <a:bodyPr>
            <a:normAutofit fontScale="90000"/>
          </a:bodyPr>
          <a:lstStyle/>
          <a:p>
            <a:pPr algn="ctr"/>
            <a:r>
              <a:rPr lang="en-US" dirty="0" err="1">
                <a:latin typeface="Times New Roman" pitchFamily="18" charset="0"/>
                <a:cs typeface="Times New Roman" pitchFamily="18" charset="0"/>
              </a:rPr>
              <a:t>Tác</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động</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của</a:t>
            </a:r>
            <a:r>
              <a:rPr lang="en-US" dirty="0">
                <a:latin typeface="Times New Roman" pitchFamily="18" charset="0"/>
                <a:cs typeface="Times New Roman" pitchFamily="18" charset="0"/>
              </a:rPr>
              <a:t> ACES </a:t>
            </a:r>
            <a:r>
              <a:rPr lang="en-US" dirty="0" err="1">
                <a:latin typeface="Times New Roman" pitchFamily="18" charset="0"/>
                <a:cs typeface="Times New Roman" pitchFamily="18" charset="0"/>
              </a:rPr>
              <a:t>đối</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với</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việc</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lạm</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dụng</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chất</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gây</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nghiện</a:t>
            </a:r>
            <a:endParaRPr lang="en-US" dirty="0">
              <a:latin typeface="Times New Roman" pitchFamily="18" charset="0"/>
              <a:cs typeface="Times New Roman" pitchFamily="18" charset="0"/>
            </a:endParaRPr>
          </a:p>
        </p:txBody>
      </p:sp>
      <p:sp>
        <p:nvSpPr>
          <p:cNvPr id="3" name="Content Placeholder 2">
            <a:extLst>
              <a:ext uri="{FF2B5EF4-FFF2-40B4-BE49-F238E27FC236}">
                <a16:creationId xmlns:a16="http://schemas.microsoft.com/office/drawing/2014/main" id="{ED3B75E8-2D3D-451F-B8DE-1780E7780B6E}"/>
              </a:ext>
            </a:extLst>
          </p:cNvPr>
          <p:cNvSpPr>
            <a:spLocks noGrp="1"/>
          </p:cNvSpPr>
          <p:nvPr>
            <p:ph idx="1"/>
          </p:nvPr>
        </p:nvSpPr>
        <p:spPr>
          <a:xfrm>
            <a:off x="457200" y="1371599"/>
            <a:ext cx="7620000" cy="5029201"/>
          </a:xfrm>
        </p:spPr>
        <p:txBody>
          <a:bodyPr>
            <a:normAutofit fontScale="92500"/>
          </a:bodyPr>
          <a:lstStyle/>
          <a:p>
            <a:pPr marL="365760" indent="-365760">
              <a:buFont typeface="Wingdings" panose="05000000000000000000" pitchFamily="2" charset="2"/>
              <a:buChar char="v"/>
            </a:pPr>
            <a:endParaRPr lang="en-US" sz="3600" dirty="0">
              <a:latin typeface="Times New Roman" pitchFamily="18" charset="0"/>
              <a:cs typeface="Times New Roman" pitchFamily="18" charset="0"/>
            </a:endParaRPr>
          </a:p>
          <a:p>
            <a:pPr marL="365760" indent="-365760" algn="just">
              <a:buFont typeface="Wingdings" panose="05000000000000000000" pitchFamily="2" charset="2"/>
              <a:buChar char="v"/>
            </a:pPr>
            <a:r>
              <a:rPr lang="en-US" sz="3500" dirty="0" err="1">
                <a:latin typeface="Times New Roman" pitchFamily="18" charset="0"/>
                <a:cs typeface="Times New Roman" pitchFamily="18" charset="0"/>
              </a:rPr>
              <a:t>Mỗi</a:t>
            </a:r>
            <a:r>
              <a:rPr lang="en-US" sz="3500" dirty="0">
                <a:latin typeface="Times New Roman" pitchFamily="18" charset="0"/>
                <a:cs typeface="Times New Roman" pitchFamily="18" charset="0"/>
              </a:rPr>
              <a:t> </a:t>
            </a:r>
            <a:r>
              <a:rPr lang="en-US" sz="3500" dirty="0" err="1">
                <a:latin typeface="Times New Roman" pitchFamily="18" charset="0"/>
                <a:cs typeface="Times New Roman" pitchFamily="18" charset="0"/>
              </a:rPr>
              <a:t>một</a:t>
            </a:r>
            <a:r>
              <a:rPr lang="en-US" sz="3500" dirty="0">
                <a:latin typeface="Times New Roman" pitchFamily="18" charset="0"/>
                <a:cs typeface="Times New Roman" pitchFamily="18" charset="0"/>
              </a:rPr>
              <a:t> </a:t>
            </a:r>
            <a:r>
              <a:rPr lang="en-US" sz="3500" dirty="0" err="1">
                <a:latin typeface="Times New Roman" pitchFamily="18" charset="0"/>
                <a:cs typeface="Times New Roman" pitchFamily="18" charset="0"/>
              </a:rPr>
              <a:t>trải</a:t>
            </a:r>
            <a:r>
              <a:rPr lang="en-US" sz="3500" dirty="0">
                <a:latin typeface="Times New Roman" pitchFamily="18" charset="0"/>
                <a:cs typeface="Times New Roman" pitchFamily="18" charset="0"/>
              </a:rPr>
              <a:t> </a:t>
            </a:r>
            <a:r>
              <a:rPr lang="en-US" sz="3500" dirty="0" err="1">
                <a:latin typeface="Times New Roman" pitchFamily="18" charset="0"/>
                <a:cs typeface="Times New Roman" pitchFamily="18" charset="0"/>
              </a:rPr>
              <a:t>nghiệm</a:t>
            </a:r>
            <a:r>
              <a:rPr lang="en-US" sz="3500" dirty="0">
                <a:latin typeface="Times New Roman" pitchFamily="18" charset="0"/>
                <a:cs typeface="Times New Roman" pitchFamily="18" charset="0"/>
              </a:rPr>
              <a:t> </a:t>
            </a:r>
            <a:r>
              <a:rPr lang="en-US" sz="3500" dirty="0" err="1">
                <a:latin typeface="Times New Roman" pitchFamily="18" charset="0"/>
                <a:cs typeface="Times New Roman" pitchFamily="18" charset="0"/>
              </a:rPr>
              <a:t>tiêu</a:t>
            </a:r>
            <a:r>
              <a:rPr lang="en-US" sz="3500" dirty="0">
                <a:latin typeface="Times New Roman" pitchFamily="18" charset="0"/>
                <a:cs typeface="Times New Roman" pitchFamily="18" charset="0"/>
              </a:rPr>
              <a:t> </a:t>
            </a:r>
            <a:r>
              <a:rPr lang="en-US" sz="3500" dirty="0" err="1">
                <a:latin typeface="Times New Roman" pitchFamily="18" charset="0"/>
                <a:cs typeface="Times New Roman" pitchFamily="18" charset="0"/>
              </a:rPr>
              <a:t>cực</a:t>
            </a:r>
            <a:r>
              <a:rPr lang="en-US" sz="3500" dirty="0">
                <a:latin typeface="Times New Roman" pitchFamily="18" charset="0"/>
                <a:cs typeface="Times New Roman" pitchFamily="18" charset="0"/>
              </a:rPr>
              <a:t> </a:t>
            </a:r>
            <a:r>
              <a:rPr lang="en-US" sz="3500" dirty="0" err="1">
                <a:latin typeface="Times New Roman" pitchFamily="18" charset="0"/>
                <a:cs typeface="Times New Roman" pitchFamily="18" charset="0"/>
              </a:rPr>
              <a:t>đều</a:t>
            </a:r>
            <a:r>
              <a:rPr lang="en-US" sz="3500" dirty="0">
                <a:latin typeface="Times New Roman" pitchFamily="18" charset="0"/>
                <a:cs typeface="Times New Roman" pitchFamily="18" charset="0"/>
              </a:rPr>
              <a:t> </a:t>
            </a:r>
            <a:r>
              <a:rPr lang="en-US" sz="3500" dirty="0" err="1">
                <a:latin typeface="Times New Roman" pitchFamily="18" charset="0"/>
                <a:cs typeface="Times New Roman" pitchFamily="18" charset="0"/>
              </a:rPr>
              <a:t>liên</a:t>
            </a:r>
            <a:r>
              <a:rPr lang="en-US" sz="3500" dirty="0">
                <a:latin typeface="Times New Roman" pitchFamily="18" charset="0"/>
                <a:cs typeface="Times New Roman" pitchFamily="18" charset="0"/>
              </a:rPr>
              <a:t> </a:t>
            </a:r>
            <a:r>
              <a:rPr lang="en-US" sz="3500" dirty="0" err="1">
                <a:latin typeface="Times New Roman" pitchFamily="18" charset="0"/>
                <a:cs typeface="Times New Roman" pitchFamily="18" charset="0"/>
              </a:rPr>
              <a:t>quan</a:t>
            </a:r>
            <a:r>
              <a:rPr lang="en-US" sz="3500" dirty="0">
                <a:latin typeface="Times New Roman" pitchFamily="18" charset="0"/>
                <a:cs typeface="Times New Roman" pitchFamily="18" charset="0"/>
              </a:rPr>
              <a:t> </a:t>
            </a:r>
            <a:r>
              <a:rPr lang="en-US" sz="3500" dirty="0" err="1">
                <a:latin typeface="Times New Roman" pitchFamily="18" charset="0"/>
                <a:cs typeface="Times New Roman" pitchFamily="18" charset="0"/>
              </a:rPr>
              <a:t>đến</a:t>
            </a:r>
            <a:r>
              <a:rPr lang="en-US" sz="3500" dirty="0">
                <a:latin typeface="Times New Roman" pitchFamily="18" charset="0"/>
                <a:cs typeface="Times New Roman" pitchFamily="18" charset="0"/>
              </a:rPr>
              <a:t> </a:t>
            </a:r>
            <a:r>
              <a:rPr lang="en-US" sz="3500" dirty="0" err="1">
                <a:latin typeface="Times New Roman" pitchFamily="18" charset="0"/>
                <a:cs typeface="Times New Roman" pitchFamily="18" charset="0"/>
              </a:rPr>
              <a:t>việc</a:t>
            </a:r>
            <a:r>
              <a:rPr lang="en-US" sz="3500" dirty="0">
                <a:latin typeface="Times New Roman" pitchFamily="18" charset="0"/>
                <a:cs typeface="Times New Roman" pitchFamily="18" charset="0"/>
              </a:rPr>
              <a:t> </a:t>
            </a:r>
            <a:r>
              <a:rPr lang="en-US" sz="3500" dirty="0" err="1">
                <a:latin typeface="Times New Roman" pitchFamily="18" charset="0"/>
                <a:cs typeface="Times New Roman" pitchFamily="18" charset="0"/>
              </a:rPr>
              <a:t>tăng</a:t>
            </a:r>
            <a:r>
              <a:rPr lang="en-US" sz="3500" dirty="0">
                <a:latin typeface="Times New Roman" pitchFamily="18" charset="0"/>
                <a:cs typeface="Times New Roman" pitchFamily="18" charset="0"/>
              </a:rPr>
              <a:t> </a:t>
            </a:r>
            <a:r>
              <a:rPr lang="en-US" sz="3500" dirty="0" err="1">
                <a:latin typeface="Times New Roman" pitchFamily="18" charset="0"/>
                <a:cs typeface="Times New Roman" pitchFamily="18" charset="0"/>
              </a:rPr>
              <a:t>khả</a:t>
            </a:r>
            <a:r>
              <a:rPr lang="en-US" sz="3500" dirty="0">
                <a:latin typeface="Times New Roman" pitchFamily="18" charset="0"/>
                <a:cs typeface="Times New Roman" pitchFamily="18" charset="0"/>
              </a:rPr>
              <a:t> </a:t>
            </a:r>
            <a:r>
              <a:rPr lang="en-US" sz="3500" dirty="0" err="1">
                <a:latin typeface="Times New Roman" pitchFamily="18" charset="0"/>
                <a:cs typeface="Times New Roman" pitchFamily="18" charset="0"/>
              </a:rPr>
              <a:t>năng</a:t>
            </a:r>
            <a:r>
              <a:rPr lang="en-US" sz="3500" dirty="0">
                <a:latin typeface="Times New Roman" pitchFamily="18" charset="0"/>
                <a:cs typeface="Times New Roman" pitchFamily="18" charset="0"/>
              </a:rPr>
              <a:t> </a:t>
            </a:r>
            <a:r>
              <a:rPr lang="en-US" sz="3500" dirty="0" err="1">
                <a:latin typeface="Times New Roman" pitchFamily="18" charset="0"/>
                <a:cs typeface="Times New Roman" pitchFamily="18" charset="0"/>
              </a:rPr>
              <a:t>sử</a:t>
            </a:r>
            <a:r>
              <a:rPr lang="en-US" sz="3500" dirty="0">
                <a:latin typeface="Times New Roman" pitchFamily="18" charset="0"/>
                <a:cs typeface="Times New Roman" pitchFamily="18" charset="0"/>
              </a:rPr>
              <a:t> </a:t>
            </a:r>
            <a:r>
              <a:rPr lang="en-US" sz="3500" dirty="0" err="1">
                <a:latin typeface="Times New Roman" pitchFamily="18" charset="0"/>
                <a:cs typeface="Times New Roman" pitchFamily="18" charset="0"/>
              </a:rPr>
              <a:t>dụng</a:t>
            </a:r>
            <a:r>
              <a:rPr lang="en-US" sz="3500" dirty="0">
                <a:latin typeface="Times New Roman" pitchFamily="18" charset="0"/>
                <a:cs typeface="Times New Roman" pitchFamily="18" charset="0"/>
              </a:rPr>
              <a:t> ma </a:t>
            </a:r>
            <a:r>
              <a:rPr lang="en-US" sz="3500" dirty="0" err="1">
                <a:latin typeface="Times New Roman" pitchFamily="18" charset="0"/>
                <a:cs typeface="Times New Roman" pitchFamily="18" charset="0"/>
              </a:rPr>
              <a:t>túy</a:t>
            </a:r>
            <a:r>
              <a:rPr lang="en-US" sz="3500" dirty="0">
                <a:latin typeface="Times New Roman" pitchFamily="18" charset="0"/>
                <a:cs typeface="Times New Roman" pitchFamily="18" charset="0"/>
              </a:rPr>
              <a:t> </a:t>
            </a:r>
            <a:r>
              <a:rPr lang="en-US" sz="3500" err="1">
                <a:latin typeface="Times New Roman" pitchFamily="18" charset="0"/>
                <a:cs typeface="Times New Roman" pitchFamily="18" charset="0"/>
              </a:rPr>
              <a:t>bất</a:t>
            </a:r>
            <a:r>
              <a:rPr lang="en-US" sz="3500">
                <a:latin typeface="Times New Roman" pitchFamily="18" charset="0"/>
                <a:cs typeface="Times New Roman" pitchFamily="18" charset="0"/>
              </a:rPr>
              <a:t> hợp </a:t>
            </a:r>
            <a:r>
              <a:rPr lang="en-US" sz="3500" dirty="0" err="1">
                <a:latin typeface="Times New Roman" pitchFamily="18" charset="0"/>
                <a:cs typeface="Times New Roman" pitchFamily="18" charset="0"/>
              </a:rPr>
              <a:t>pháp</a:t>
            </a:r>
            <a:r>
              <a:rPr lang="en-US" sz="3500" dirty="0">
                <a:latin typeface="Times New Roman" pitchFamily="18" charset="0"/>
                <a:cs typeface="Times New Roman" pitchFamily="18" charset="0"/>
              </a:rPr>
              <a:t> </a:t>
            </a:r>
            <a:r>
              <a:rPr lang="en-US" sz="3500" dirty="0" err="1">
                <a:latin typeface="Times New Roman" pitchFamily="18" charset="0"/>
                <a:cs typeface="Times New Roman" pitchFamily="18" charset="0"/>
              </a:rPr>
              <a:t>trong</a:t>
            </a:r>
            <a:r>
              <a:rPr lang="en-US" sz="3500" dirty="0">
                <a:latin typeface="Times New Roman" pitchFamily="18" charset="0"/>
                <a:cs typeface="Times New Roman" pitchFamily="18" charset="0"/>
              </a:rPr>
              <a:t> </a:t>
            </a:r>
            <a:r>
              <a:rPr lang="en-US" sz="3500" dirty="0" err="1">
                <a:latin typeface="Times New Roman" pitchFamily="18" charset="0"/>
                <a:cs typeface="Times New Roman" pitchFamily="18" charset="0"/>
              </a:rPr>
              <a:t>suốt</a:t>
            </a:r>
            <a:r>
              <a:rPr lang="en-US" sz="3500" dirty="0">
                <a:latin typeface="Times New Roman" pitchFamily="18" charset="0"/>
                <a:cs typeface="Times New Roman" pitchFamily="18" charset="0"/>
              </a:rPr>
              <a:t> </a:t>
            </a:r>
            <a:r>
              <a:rPr lang="en-US" sz="3500" dirty="0" err="1">
                <a:latin typeface="Times New Roman" pitchFamily="18" charset="0"/>
                <a:cs typeface="Times New Roman" pitchFamily="18" charset="0"/>
              </a:rPr>
              <a:t>cuộc</a:t>
            </a:r>
            <a:r>
              <a:rPr lang="en-US" sz="3500" dirty="0">
                <a:latin typeface="Times New Roman" pitchFamily="18" charset="0"/>
                <a:cs typeface="Times New Roman" pitchFamily="18" charset="0"/>
              </a:rPr>
              <a:t> </a:t>
            </a:r>
            <a:r>
              <a:rPr lang="en-US" sz="3500" dirty="0" err="1">
                <a:latin typeface="Times New Roman" pitchFamily="18" charset="0"/>
                <a:cs typeface="Times New Roman" pitchFamily="18" charset="0"/>
              </a:rPr>
              <a:t>đời</a:t>
            </a:r>
            <a:r>
              <a:rPr lang="en-US" sz="3500" dirty="0">
                <a:latin typeface="Times New Roman" pitchFamily="18" charset="0"/>
                <a:cs typeface="Times New Roman" pitchFamily="18" charset="0"/>
              </a:rPr>
              <a:t>.  </a:t>
            </a:r>
          </a:p>
          <a:p>
            <a:pPr marL="365760" indent="-365760" algn="just">
              <a:buFont typeface="Wingdings" panose="05000000000000000000" pitchFamily="2" charset="2"/>
              <a:buChar char="v"/>
            </a:pPr>
            <a:r>
              <a:rPr lang="en-US" sz="3500" dirty="0">
                <a:latin typeface="Times New Roman" pitchFamily="18" charset="0"/>
                <a:cs typeface="Times New Roman" pitchFamily="18" charset="0"/>
              </a:rPr>
              <a:t> </a:t>
            </a:r>
            <a:r>
              <a:rPr lang="en-US" sz="3500" dirty="0" err="1">
                <a:latin typeface="Times New Roman" pitchFamily="18" charset="0"/>
                <a:cs typeface="Times New Roman" pitchFamily="18" charset="0"/>
              </a:rPr>
              <a:t>Mỗi</a:t>
            </a:r>
            <a:r>
              <a:rPr lang="en-US" sz="3500" dirty="0">
                <a:latin typeface="Times New Roman" pitchFamily="18" charset="0"/>
                <a:cs typeface="Times New Roman" pitchFamily="18" charset="0"/>
              </a:rPr>
              <a:t> </a:t>
            </a:r>
            <a:r>
              <a:rPr lang="en-US" sz="3500" dirty="0" err="1">
                <a:latin typeface="Times New Roman" pitchFamily="18" charset="0"/>
                <a:cs typeface="Times New Roman" pitchFamily="18" charset="0"/>
              </a:rPr>
              <a:t>một</a:t>
            </a:r>
            <a:r>
              <a:rPr lang="en-US" sz="3500" dirty="0">
                <a:latin typeface="Times New Roman" pitchFamily="18" charset="0"/>
                <a:cs typeface="Times New Roman" pitchFamily="18" charset="0"/>
              </a:rPr>
              <a:t> </a:t>
            </a:r>
            <a:r>
              <a:rPr lang="en-US" sz="3500" dirty="0" err="1">
                <a:latin typeface="Times New Roman" pitchFamily="18" charset="0"/>
                <a:cs typeface="Times New Roman" pitchFamily="18" charset="0"/>
              </a:rPr>
              <a:t>trải</a:t>
            </a:r>
            <a:r>
              <a:rPr lang="en-US" sz="3500" dirty="0">
                <a:latin typeface="Times New Roman" pitchFamily="18" charset="0"/>
                <a:cs typeface="Times New Roman" pitchFamily="18" charset="0"/>
              </a:rPr>
              <a:t> </a:t>
            </a:r>
            <a:r>
              <a:rPr lang="en-US" sz="3500" dirty="0" err="1">
                <a:latin typeface="Times New Roman" pitchFamily="18" charset="0"/>
                <a:cs typeface="Times New Roman" pitchFamily="18" charset="0"/>
              </a:rPr>
              <a:t>nghiệm</a:t>
            </a:r>
            <a:r>
              <a:rPr lang="en-US" sz="3500" dirty="0">
                <a:latin typeface="Times New Roman" pitchFamily="18" charset="0"/>
                <a:cs typeface="Times New Roman" pitchFamily="18" charset="0"/>
              </a:rPr>
              <a:t> </a:t>
            </a:r>
            <a:r>
              <a:rPr lang="en-US" sz="3500" dirty="0" err="1">
                <a:latin typeface="Times New Roman" pitchFamily="18" charset="0"/>
                <a:cs typeface="Times New Roman" pitchFamily="18" charset="0"/>
              </a:rPr>
              <a:t>tiêu</a:t>
            </a:r>
            <a:r>
              <a:rPr lang="en-US" sz="3500" dirty="0">
                <a:latin typeface="Times New Roman" pitchFamily="18" charset="0"/>
                <a:cs typeface="Times New Roman" pitchFamily="18" charset="0"/>
              </a:rPr>
              <a:t> </a:t>
            </a:r>
            <a:r>
              <a:rPr lang="en-US" sz="3500" dirty="0" err="1">
                <a:latin typeface="Times New Roman" pitchFamily="18" charset="0"/>
                <a:cs typeface="Times New Roman" pitchFamily="18" charset="0"/>
              </a:rPr>
              <a:t>cực</a:t>
            </a:r>
            <a:r>
              <a:rPr lang="en-US" sz="3500" dirty="0">
                <a:latin typeface="Times New Roman" pitchFamily="18" charset="0"/>
                <a:cs typeface="Times New Roman" pitchFamily="18" charset="0"/>
              </a:rPr>
              <a:t> </a:t>
            </a:r>
            <a:r>
              <a:rPr lang="en-US" sz="3500" dirty="0" err="1">
                <a:latin typeface="Times New Roman" pitchFamily="18" charset="0"/>
                <a:cs typeface="Times New Roman" pitchFamily="18" charset="0"/>
              </a:rPr>
              <a:t>làm</a:t>
            </a:r>
            <a:r>
              <a:rPr lang="en-US" sz="3500" dirty="0">
                <a:latin typeface="Times New Roman" pitchFamily="18" charset="0"/>
                <a:cs typeface="Times New Roman" pitchFamily="18" charset="0"/>
              </a:rPr>
              <a:t> </a:t>
            </a:r>
            <a:r>
              <a:rPr lang="en-US" sz="3500" dirty="0" err="1">
                <a:latin typeface="Times New Roman" pitchFamily="18" charset="0"/>
                <a:cs typeface="Times New Roman" pitchFamily="18" charset="0"/>
              </a:rPr>
              <a:t>tăng</a:t>
            </a:r>
            <a:r>
              <a:rPr lang="en-US" sz="3500" dirty="0">
                <a:latin typeface="Times New Roman" pitchFamily="18" charset="0"/>
                <a:cs typeface="Times New Roman" pitchFamily="18" charset="0"/>
              </a:rPr>
              <a:t> </a:t>
            </a:r>
            <a:r>
              <a:rPr lang="en-US" sz="3500" dirty="0" err="1">
                <a:latin typeface="Times New Roman" pitchFamily="18" charset="0"/>
                <a:cs typeface="Times New Roman" pitchFamily="18" charset="0"/>
              </a:rPr>
              <a:t>khả</a:t>
            </a:r>
            <a:r>
              <a:rPr lang="en-US" sz="3500" dirty="0">
                <a:latin typeface="Times New Roman" pitchFamily="18" charset="0"/>
                <a:cs typeface="Times New Roman" pitchFamily="18" charset="0"/>
              </a:rPr>
              <a:t> </a:t>
            </a:r>
            <a:r>
              <a:rPr lang="en-US" sz="3500" dirty="0" err="1">
                <a:latin typeface="Times New Roman" pitchFamily="18" charset="0"/>
                <a:cs typeface="Times New Roman" pitchFamily="18" charset="0"/>
              </a:rPr>
              <a:t>năng</a:t>
            </a:r>
            <a:r>
              <a:rPr lang="en-US" sz="3500" dirty="0">
                <a:latin typeface="Times New Roman" pitchFamily="18" charset="0"/>
                <a:cs typeface="Times New Roman" pitchFamily="18" charset="0"/>
              </a:rPr>
              <a:t> </a:t>
            </a:r>
            <a:r>
              <a:rPr lang="en-US" sz="3500" dirty="0" err="1">
                <a:latin typeface="Times New Roman" pitchFamily="18" charset="0"/>
                <a:cs typeface="Times New Roman" pitchFamily="18" charset="0"/>
              </a:rPr>
              <a:t>sớm</a:t>
            </a:r>
            <a:r>
              <a:rPr lang="en-US" sz="3500" dirty="0">
                <a:latin typeface="Times New Roman" pitchFamily="18" charset="0"/>
                <a:cs typeface="Times New Roman" pitchFamily="18" charset="0"/>
              </a:rPr>
              <a:t> </a:t>
            </a:r>
            <a:r>
              <a:rPr lang="en-US" sz="3500" dirty="0" err="1">
                <a:latin typeface="Times New Roman" pitchFamily="18" charset="0"/>
                <a:cs typeface="Times New Roman" pitchFamily="18" charset="0"/>
              </a:rPr>
              <a:t>sử</a:t>
            </a:r>
            <a:r>
              <a:rPr lang="en-US" sz="3500" dirty="0">
                <a:latin typeface="Times New Roman" pitchFamily="18" charset="0"/>
                <a:cs typeface="Times New Roman" pitchFamily="18" charset="0"/>
              </a:rPr>
              <a:t> </a:t>
            </a:r>
            <a:r>
              <a:rPr lang="en-US" sz="3500" dirty="0" err="1">
                <a:latin typeface="Times New Roman" pitchFamily="18" charset="0"/>
                <a:cs typeface="Times New Roman" pitchFamily="18" charset="0"/>
              </a:rPr>
              <a:t>dụng</a:t>
            </a:r>
            <a:r>
              <a:rPr lang="en-US" sz="3500" dirty="0">
                <a:latin typeface="Times New Roman" pitchFamily="18" charset="0"/>
                <a:cs typeface="Times New Roman" pitchFamily="18" charset="0"/>
              </a:rPr>
              <a:t> ma </a:t>
            </a:r>
            <a:r>
              <a:rPr lang="en-US" sz="3500" dirty="0" err="1">
                <a:latin typeface="Times New Roman" pitchFamily="18" charset="0"/>
                <a:cs typeface="Times New Roman" pitchFamily="18" charset="0"/>
              </a:rPr>
              <a:t>túy</a:t>
            </a:r>
            <a:r>
              <a:rPr lang="en-US" sz="3500" dirty="0">
                <a:latin typeface="Times New Roman" pitchFamily="18" charset="0"/>
                <a:cs typeface="Times New Roman" pitchFamily="18" charset="0"/>
              </a:rPr>
              <a:t> </a:t>
            </a:r>
            <a:r>
              <a:rPr lang="en-US" sz="3500" dirty="0" err="1">
                <a:latin typeface="Times New Roman" pitchFamily="18" charset="0"/>
                <a:cs typeface="Times New Roman" pitchFamily="18" charset="0"/>
              </a:rPr>
              <a:t>từ</a:t>
            </a:r>
            <a:r>
              <a:rPr lang="en-US" sz="3500" dirty="0">
                <a:latin typeface="Times New Roman" pitchFamily="18" charset="0"/>
                <a:cs typeface="Times New Roman" pitchFamily="18" charset="0"/>
              </a:rPr>
              <a:t> 2-4 </a:t>
            </a:r>
            <a:r>
              <a:rPr lang="en-US" sz="3500" dirty="0" err="1">
                <a:latin typeface="Times New Roman" pitchFamily="18" charset="0"/>
                <a:cs typeface="Times New Roman" pitchFamily="18" charset="0"/>
              </a:rPr>
              <a:t>lần</a:t>
            </a:r>
            <a:endParaRPr lang="en-US" sz="3500" dirty="0">
              <a:latin typeface="Times New Roman" pitchFamily="18" charset="0"/>
              <a:cs typeface="Times New Roman" pitchFamily="18" charset="0"/>
            </a:endParaRPr>
          </a:p>
          <a:p>
            <a:pPr marL="365760" indent="-365760" algn="just">
              <a:buFont typeface="Wingdings" panose="05000000000000000000" pitchFamily="2" charset="2"/>
              <a:buChar char="v"/>
            </a:pPr>
            <a:r>
              <a:rPr lang="en-US" sz="3500" dirty="0">
                <a:latin typeface="Times New Roman" pitchFamily="18" charset="0"/>
                <a:cs typeface="Times New Roman" pitchFamily="18" charset="0"/>
              </a:rPr>
              <a:t> </a:t>
            </a:r>
            <a:r>
              <a:rPr lang="en-US" sz="3500" dirty="0" err="1">
                <a:latin typeface="Times New Roman" pitchFamily="18" charset="0"/>
                <a:cs typeface="Times New Roman" pitchFamily="18" charset="0"/>
              </a:rPr>
              <a:t>Những</a:t>
            </a:r>
            <a:r>
              <a:rPr lang="en-US" sz="3500" dirty="0">
                <a:latin typeface="Times New Roman" pitchFamily="18" charset="0"/>
                <a:cs typeface="Times New Roman" pitchFamily="18" charset="0"/>
              </a:rPr>
              <a:t> </a:t>
            </a:r>
            <a:r>
              <a:rPr lang="en-US" sz="3500" dirty="0" err="1">
                <a:latin typeface="Times New Roman" pitchFamily="18" charset="0"/>
                <a:cs typeface="Times New Roman" pitchFamily="18" charset="0"/>
              </a:rPr>
              <a:t>ai</a:t>
            </a:r>
            <a:r>
              <a:rPr lang="en-US" sz="3500" dirty="0">
                <a:latin typeface="Times New Roman" pitchFamily="18" charset="0"/>
                <a:cs typeface="Times New Roman" pitchFamily="18" charset="0"/>
              </a:rPr>
              <a:t> </a:t>
            </a:r>
            <a:r>
              <a:rPr lang="en-US" sz="3500" dirty="0" err="1">
                <a:latin typeface="Times New Roman" pitchFamily="18" charset="0"/>
                <a:cs typeface="Times New Roman" pitchFamily="18" charset="0"/>
              </a:rPr>
              <a:t>đã</a:t>
            </a:r>
            <a:r>
              <a:rPr lang="en-US" sz="3500" dirty="0">
                <a:latin typeface="Times New Roman" pitchFamily="18" charset="0"/>
                <a:cs typeface="Times New Roman" pitchFamily="18" charset="0"/>
              </a:rPr>
              <a:t> </a:t>
            </a:r>
            <a:r>
              <a:rPr lang="en-US" sz="3500" dirty="0" err="1">
                <a:latin typeface="Times New Roman" pitchFamily="18" charset="0"/>
                <a:cs typeface="Times New Roman" pitchFamily="18" charset="0"/>
              </a:rPr>
              <a:t>có</a:t>
            </a:r>
            <a:r>
              <a:rPr lang="en-US" sz="3500" dirty="0">
                <a:latin typeface="Times New Roman" pitchFamily="18" charset="0"/>
                <a:cs typeface="Times New Roman" pitchFamily="18" charset="0"/>
              </a:rPr>
              <a:t> </a:t>
            </a:r>
            <a:r>
              <a:rPr lang="en-US" sz="3500" dirty="0" err="1">
                <a:latin typeface="Times New Roman" pitchFamily="18" charset="0"/>
                <a:cs typeface="Times New Roman" pitchFamily="18" charset="0"/>
              </a:rPr>
              <a:t>từ</a:t>
            </a:r>
            <a:r>
              <a:rPr lang="en-US" sz="3500" dirty="0">
                <a:latin typeface="Times New Roman" pitchFamily="18" charset="0"/>
                <a:cs typeface="Times New Roman" pitchFamily="18" charset="0"/>
              </a:rPr>
              <a:t> 5 </a:t>
            </a:r>
            <a:r>
              <a:rPr lang="en-US" sz="3500" dirty="0" err="1">
                <a:latin typeface="Times New Roman" pitchFamily="18" charset="0"/>
                <a:cs typeface="Times New Roman" pitchFamily="18" charset="0"/>
              </a:rPr>
              <a:t>trải</a:t>
            </a:r>
            <a:r>
              <a:rPr lang="en-US" sz="3500" dirty="0">
                <a:latin typeface="Times New Roman" pitchFamily="18" charset="0"/>
                <a:cs typeface="Times New Roman" pitchFamily="18" charset="0"/>
              </a:rPr>
              <a:t> </a:t>
            </a:r>
            <a:r>
              <a:rPr lang="en-US" sz="3500" dirty="0" err="1">
                <a:latin typeface="Times New Roman" pitchFamily="18" charset="0"/>
                <a:cs typeface="Times New Roman" pitchFamily="18" charset="0"/>
              </a:rPr>
              <a:t>nghiệm</a:t>
            </a:r>
            <a:r>
              <a:rPr lang="en-US" sz="3500" dirty="0">
                <a:latin typeface="Times New Roman" pitchFamily="18" charset="0"/>
                <a:cs typeface="Times New Roman" pitchFamily="18" charset="0"/>
              </a:rPr>
              <a:t> </a:t>
            </a:r>
            <a:r>
              <a:rPr lang="en-US" sz="3500" dirty="0" err="1">
                <a:latin typeface="Times New Roman" pitchFamily="18" charset="0"/>
                <a:cs typeface="Times New Roman" pitchFamily="18" charset="0"/>
              </a:rPr>
              <a:t>tiêu</a:t>
            </a:r>
            <a:r>
              <a:rPr lang="en-US" sz="3500" dirty="0">
                <a:latin typeface="Times New Roman" pitchFamily="18" charset="0"/>
                <a:cs typeface="Times New Roman" pitchFamily="18" charset="0"/>
              </a:rPr>
              <a:t> </a:t>
            </a:r>
            <a:r>
              <a:rPr lang="en-US" sz="3500" dirty="0" err="1">
                <a:latin typeface="Times New Roman" pitchFamily="18" charset="0"/>
                <a:cs typeface="Times New Roman" pitchFamily="18" charset="0"/>
              </a:rPr>
              <a:t>cực</a:t>
            </a:r>
            <a:r>
              <a:rPr lang="en-US" sz="3500" dirty="0">
                <a:latin typeface="Times New Roman" pitchFamily="18" charset="0"/>
                <a:cs typeface="Times New Roman" pitchFamily="18" charset="0"/>
              </a:rPr>
              <a:t> </a:t>
            </a:r>
            <a:r>
              <a:rPr lang="en-US" sz="3500" dirty="0" err="1">
                <a:latin typeface="Times New Roman" pitchFamily="18" charset="0"/>
                <a:cs typeface="Times New Roman" pitchFamily="18" charset="0"/>
              </a:rPr>
              <a:t>trở</a:t>
            </a:r>
            <a:r>
              <a:rPr lang="en-US" sz="3500" dirty="0">
                <a:latin typeface="Times New Roman" pitchFamily="18" charset="0"/>
                <a:cs typeface="Times New Roman" pitchFamily="18" charset="0"/>
              </a:rPr>
              <a:t> </a:t>
            </a:r>
            <a:r>
              <a:rPr lang="en-US" sz="3500" dirty="0" err="1">
                <a:latin typeface="Times New Roman" pitchFamily="18" charset="0"/>
                <a:cs typeface="Times New Roman" pitchFamily="18" charset="0"/>
              </a:rPr>
              <a:t>lên</a:t>
            </a:r>
            <a:r>
              <a:rPr lang="en-US" sz="3500" dirty="0">
                <a:latin typeface="Times New Roman" pitchFamily="18" charset="0"/>
                <a:cs typeface="Times New Roman" pitchFamily="18" charset="0"/>
              </a:rPr>
              <a:t> </a:t>
            </a:r>
            <a:r>
              <a:rPr lang="en-US" sz="3500" dirty="0" err="1">
                <a:latin typeface="Times New Roman" pitchFamily="18" charset="0"/>
                <a:cs typeface="Times New Roman" pitchFamily="18" charset="0"/>
              </a:rPr>
              <a:t>có</a:t>
            </a:r>
            <a:r>
              <a:rPr lang="en-US" sz="3500" dirty="0">
                <a:latin typeface="Times New Roman" pitchFamily="18" charset="0"/>
                <a:cs typeface="Times New Roman" pitchFamily="18" charset="0"/>
              </a:rPr>
              <a:t> </a:t>
            </a:r>
            <a:r>
              <a:rPr lang="en-US" sz="3500" dirty="0" err="1">
                <a:latin typeface="Times New Roman" pitchFamily="18" charset="0"/>
                <a:cs typeface="Times New Roman" pitchFamily="18" charset="0"/>
              </a:rPr>
              <a:t>nguy</a:t>
            </a:r>
            <a:r>
              <a:rPr lang="en-US" sz="3500" dirty="0">
                <a:latin typeface="Times New Roman" pitchFamily="18" charset="0"/>
                <a:cs typeface="Times New Roman" pitchFamily="18" charset="0"/>
              </a:rPr>
              <a:t> </a:t>
            </a:r>
            <a:r>
              <a:rPr lang="en-US" sz="3500" dirty="0" err="1">
                <a:latin typeface="Times New Roman" pitchFamily="18" charset="0"/>
                <a:cs typeface="Times New Roman" pitchFamily="18" charset="0"/>
              </a:rPr>
              <a:t>cơ</a:t>
            </a:r>
            <a:r>
              <a:rPr lang="en-US" sz="3500" dirty="0">
                <a:latin typeface="Times New Roman" pitchFamily="18" charset="0"/>
                <a:cs typeface="Times New Roman" pitchFamily="18" charset="0"/>
              </a:rPr>
              <a:t> </a:t>
            </a:r>
            <a:r>
              <a:rPr lang="en-US" sz="3500" dirty="0" err="1">
                <a:latin typeface="Times New Roman" pitchFamily="18" charset="0"/>
                <a:cs typeface="Times New Roman" pitchFamily="18" charset="0"/>
              </a:rPr>
              <a:t>sau</a:t>
            </a:r>
            <a:r>
              <a:rPr lang="en-US" sz="3500" dirty="0">
                <a:latin typeface="Times New Roman" pitchFamily="18" charset="0"/>
                <a:cs typeface="Times New Roman" pitchFamily="18" charset="0"/>
              </a:rPr>
              <a:t> </a:t>
            </a:r>
            <a:r>
              <a:rPr lang="en-US" sz="3500" dirty="0" err="1">
                <a:latin typeface="Times New Roman" pitchFamily="18" charset="0"/>
                <a:cs typeface="Times New Roman" pitchFamily="18" charset="0"/>
              </a:rPr>
              <a:t>này</a:t>
            </a:r>
            <a:r>
              <a:rPr lang="en-US" sz="3500" dirty="0">
                <a:latin typeface="Times New Roman" pitchFamily="18" charset="0"/>
                <a:cs typeface="Times New Roman" pitchFamily="18" charset="0"/>
              </a:rPr>
              <a:t> </a:t>
            </a:r>
            <a:r>
              <a:rPr lang="en-US" sz="3500" dirty="0" err="1">
                <a:latin typeface="Times New Roman" pitchFamily="18" charset="0"/>
                <a:cs typeface="Times New Roman" pitchFamily="18" charset="0"/>
              </a:rPr>
              <a:t>sẽ</a:t>
            </a:r>
            <a:r>
              <a:rPr lang="en-US" sz="3500" dirty="0">
                <a:latin typeface="Times New Roman" pitchFamily="18" charset="0"/>
                <a:cs typeface="Times New Roman" pitchFamily="18" charset="0"/>
              </a:rPr>
              <a:t> </a:t>
            </a:r>
            <a:r>
              <a:rPr lang="en-US" sz="3500" dirty="0" err="1">
                <a:latin typeface="Times New Roman" pitchFamily="18" charset="0"/>
                <a:cs typeface="Times New Roman" pitchFamily="18" charset="0"/>
              </a:rPr>
              <a:t>sử</a:t>
            </a:r>
            <a:r>
              <a:rPr lang="en-US" sz="3500" dirty="0">
                <a:latin typeface="Times New Roman" pitchFamily="18" charset="0"/>
                <a:cs typeface="Times New Roman" pitchFamily="18" charset="0"/>
              </a:rPr>
              <a:t> </a:t>
            </a:r>
            <a:r>
              <a:rPr lang="en-US" sz="3500" dirty="0" err="1">
                <a:latin typeface="Times New Roman" pitchFamily="18" charset="0"/>
                <a:cs typeface="Times New Roman" pitchFamily="18" charset="0"/>
              </a:rPr>
              <a:t>dụng</a:t>
            </a:r>
            <a:r>
              <a:rPr lang="en-US" sz="3500" dirty="0">
                <a:latin typeface="Times New Roman" pitchFamily="18" charset="0"/>
                <a:cs typeface="Times New Roman" pitchFamily="18" charset="0"/>
              </a:rPr>
              <a:t> </a:t>
            </a:r>
            <a:r>
              <a:rPr lang="en-US" sz="3500" dirty="0" err="1">
                <a:latin typeface="Times New Roman" pitchFamily="18" charset="0"/>
                <a:cs typeface="Times New Roman" pitchFamily="18" charset="0"/>
              </a:rPr>
              <a:t>chất</a:t>
            </a:r>
            <a:r>
              <a:rPr lang="en-US" sz="3500" dirty="0">
                <a:latin typeface="Times New Roman" pitchFamily="18" charset="0"/>
                <a:cs typeface="Times New Roman" pitchFamily="18" charset="0"/>
              </a:rPr>
              <a:t> </a:t>
            </a:r>
            <a:r>
              <a:rPr lang="en-US" sz="3500" dirty="0" err="1">
                <a:latin typeface="Times New Roman" pitchFamily="18" charset="0"/>
                <a:cs typeface="Times New Roman" pitchFamily="18" charset="0"/>
              </a:rPr>
              <a:t>gây</a:t>
            </a:r>
            <a:r>
              <a:rPr lang="en-US" sz="3500" dirty="0">
                <a:latin typeface="Times New Roman" pitchFamily="18" charset="0"/>
                <a:cs typeface="Times New Roman" pitchFamily="18" charset="0"/>
              </a:rPr>
              <a:t> </a:t>
            </a:r>
            <a:r>
              <a:rPr lang="en-US" sz="3500" dirty="0" err="1">
                <a:latin typeface="Times New Roman" pitchFamily="18" charset="0"/>
                <a:cs typeface="Times New Roman" pitchFamily="18" charset="0"/>
              </a:rPr>
              <a:t>nghiệm</a:t>
            </a:r>
            <a:r>
              <a:rPr lang="en-US" sz="3500" dirty="0">
                <a:latin typeface="Times New Roman" pitchFamily="18" charset="0"/>
                <a:cs typeface="Times New Roman" pitchFamily="18" charset="0"/>
              </a:rPr>
              <a:t> </a:t>
            </a:r>
            <a:r>
              <a:rPr lang="en-US" sz="3500" dirty="0" err="1">
                <a:latin typeface="Times New Roman" pitchFamily="18" charset="0"/>
                <a:cs typeface="Times New Roman" pitchFamily="18" charset="0"/>
              </a:rPr>
              <a:t>lên</a:t>
            </a:r>
            <a:r>
              <a:rPr lang="en-US" sz="3500" dirty="0">
                <a:latin typeface="Times New Roman" pitchFamily="18" charset="0"/>
                <a:cs typeface="Times New Roman" pitchFamily="18" charset="0"/>
              </a:rPr>
              <a:t> </a:t>
            </a:r>
            <a:r>
              <a:rPr lang="en-US" sz="3500" dirty="0" err="1">
                <a:latin typeface="Times New Roman" pitchFamily="18" charset="0"/>
                <a:cs typeface="Times New Roman" pitchFamily="18" charset="0"/>
              </a:rPr>
              <a:t>đến</a:t>
            </a:r>
            <a:r>
              <a:rPr lang="en-US" sz="3500" dirty="0">
                <a:latin typeface="Times New Roman" pitchFamily="18" charset="0"/>
                <a:cs typeface="Times New Roman" pitchFamily="18" charset="0"/>
              </a:rPr>
              <a:t> gấp10 </a:t>
            </a:r>
            <a:r>
              <a:rPr lang="en-US" sz="3500" dirty="0" err="1">
                <a:latin typeface="Times New Roman" pitchFamily="18" charset="0"/>
                <a:cs typeface="Times New Roman" pitchFamily="18" charset="0"/>
              </a:rPr>
              <a:t>lần</a:t>
            </a:r>
            <a:r>
              <a:rPr lang="en-US" sz="3500" dirty="0">
                <a:latin typeface="Times New Roman" pitchFamily="18" charset="0"/>
                <a:cs typeface="Times New Roman" pitchFamily="18" charset="0"/>
              </a:rPr>
              <a:t> so </a:t>
            </a:r>
            <a:r>
              <a:rPr lang="en-US" sz="3500" dirty="0" err="1">
                <a:latin typeface="Times New Roman" pitchFamily="18" charset="0"/>
                <a:cs typeface="Times New Roman" pitchFamily="18" charset="0"/>
              </a:rPr>
              <a:t>với</a:t>
            </a:r>
            <a:r>
              <a:rPr lang="en-US" sz="3500" dirty="0">
                <a:latin typeface="Times New Roman" pitchFamily="18" charset="0"/>
                <a:cs typeface="Times New Roman" pitchFamily="18" charset="0"/>
              </a:rPr>
              <a:t> </a:t>
            </a:r>
            <a:r>
              <a:rPr lang="en-US" sz="3500" dirty="0" err="1">
                <a:latin typeface="Times New Roman" pitchFamily="18" charset="0"/>
                <a:cs typeface="Times New Roman" pitchFamily="18" charset="0"/>
              </a:rPr>
              <a:t>người</a:t>
            </a:r>
            <a:r>
              <a:rPr lang="en-US" sz="3500" dirty="0">
                <a:latin typeface="Times New Roman" pitchFamily="18" charset="0"/>
                <a:cs typeface="Times New Roman" pitchFamily="18" charset="0"/>
              </a:rPr>
              <a:t> </a:t>
            </a:r>
            <a:r>
              <a:rPr lang="en-US" sz="3500" dirty="0" err="1">
                <a:latin typeface="Times New Roman" pitchFamily="18" charset="0"/>
                <a:cs typeface="Times New Roman" pitchFamily="18" charset="0"/>
              </a:rPr>
              <a:t>không</a:t>
            </a:r>
            <a:r>
              <a:rPr lang="en-US" sz="3500" dirty="0">
                <a:latin typeface="Times New Roman" pitchFamily="18" charset="0"/>
                <a:cs typeface="Times New Roman" pitchFamily="18" charset="0"/>
              </a:rPr>
              <a:t> </a:t>
            </a:r>
            <a:r>
              <a:rPr lang="en-US" sz="3500" dirty="0" err="1">
                <a:latin typeface="Times New Roman" pitchFamily="18" charset="0"/>
                <a:cs typeface="Times New Roman" pitchFamily="18" charset="0"/>
              </a:rPr>
              <a:t>có</a:t>
            </a:r>
            <a:r>
              <a:rPr lang="en-US" sz="3500" dirty="0">
                <a:latin typeface="Times New Roman" pitchFamily="18" charset="0"/>
                <a:cs typeface="Times New Roman" pitchFamily="18" charset="0"/>
              </a:rPr>
              <a:t> </a:t>
            </a:r>
            <a:r>
              <a:rPr lang="en-US" sz="3500" dirty="0" err="1">
                <a:latin typeface="Times New Roman" pitchFamily="18" charset="0"/>
                <a:cs typeface="Times New Roman" pitchFamily="18" charset="0"/>
              </a:rPr>
              <a:t>trải</a:t>
            </a:r>
            <a:r>
              <a:rPr lang="en-US" sz="3500" dirty="0">
                <a:latin typeface="Times New Roman" pitchFamily="18" charset="0"/>
                <a:cs typeface="Times New Roman" pitchFamily="18" charset="0"/>
              </a:rPr>
              <a:t> </a:t>
            </a:r>
            <a:r>
              <a:rPr lang="en-US" sz="3500" dirty="0" err="1">
                <a:latin typeface="Times New Roman" pitchFamily="18" charset="0"/>
                <a:cs typeface="Times New Roman" pitchFamily="18" charset="0"/>
              </a:rPr>
              <a:t>nghiệm</a:t>
            </a:r>
            <a:r>
              <a:rPr lang="en-US" sz="3500" dirty="0">
                <a:latin typeface="Times New Roman" pitchFamily="18" charset="0"/>
                <a:cs typeface="Times New Roman" pitchFamily="18" charset="0"/>
              </a:rPr>
              <a:t> </a:t>
            </a:r>
            <a:r>
              <a:rPr lang="en-US" sz="3500" dirty="0" err="1">
                <a:latin typeface="Times New Roman" pitchFamily="18" charset="0"/>
                <a:cs typeface="Times New Roman" pitchFamily="18" charset="0"/>
              </a:rPr>
              <a:t>tiêu</a:t>
            </a:r>
            <a:r>
              <a:rPr lang="en-US" sz="3500" dirty="0">
                <a:latin typeface="Times New Roman" pitchFamily="18" charset="0"/>
                <a:cs typeface="Times New Roman" pitchFamily="18" charset="0"/>
              </a:rPr>
              <a:t> </a:t>
            </a:r>
            <a:r>
              <a:rPr lang="en-US" sz="3500" dirty="0" err="1">
                <a:latin typeface="Times New Roman" pitchFamily="18" charset="0"/>
                <a:cs typeface="Times New Roman" pitchFamily="18" charset="0"/>
              </a:rPr>
              <a:t>cực</a:t>
            </a:r>
            <a:r>
              <a:rPr lang="en-US" sz="3500" dirty="0">
                <a:latin typeface="Times New Roman" pitchFamily="18" charset="0"/>
                <a:cs typeface="Times New Roman" pitchFamily="18" charset="0"/>
              </a:rPr>
              <a:t> </a:t>
            </a:r>
            <a:r>
              <a:rPr lang="en-US" sz="3500" dirty="0" err="1">
                <a:latin typeface="Times New Roman" pitchFamily="18" charset="0"/>
                <a:cs typeface="Times New Roman" pitchFamily="18" charset="0"/>
              </a:rPr>
              <a:t>thời</a:t>
            </a:r>
            <a:r>
              <a:rPr lang="en-US" sz="3500" dirty="0">
                <a:latin typeface="Times New Roman" pitchFamily="18" charset="0"/>
                <a:cs typeface="Times New Roman" pitchFamily="18" charset="0"/>
              </a:rPr>
              <a:t> </a:t>
            </a:r>
            <a:r>
              <a:rPr lang="en-US" sz="3500" dirty="0" err="1">
                <a:latin typeface="Times New Roman" pitchFamily="18" charset="0"/>
                <a:cs typeface="Times New Roman" pitchFamily="18" charset="0"/>
              </a:rPr>
              <a:t>thơ</a:t>
            </a:r>
            <a:r>
              <a:rPr lang="en-US" sz="3500" dirty="0">
                <a:latin typeface="Times New Roman" pitchFamily="18" charset="0"/>
                <a:cs typeface="Times New Roman" pitchFamily="18" charset="0"/>
              </a:rPr>
              <a:t> </a:t>
            </a:r>
            <a:r>
              <a:rPr lang="en-US" sz="3500" dirty="0" err="1">
                <a:latin typeface="Times New Roman" pitchFamily="18" charset="0"/>
                <a:cs typeface="Times New Roman" pitchFamily="18" charset="0"/>
              </a:rPr>
              <a:t>ấu</a:t>
            </a:r>
            <a:r>
              <a:rPr lang="en-US" sz="3600" dirty="0">
                <a:latin typeface="Times New Roman" pitchFamily="18" charset="0"/>
                <a:cs typeface="Times New Roman" pitchFamily="18" charset="0"/>
              </a:rPr>
              <a:t>.</a:t>
            </a:r>
            <a:endParaRPr lang="en-US" sz="3600" baseline="30000" dirty="0">
              <a:latin typeface="Times New Roman" pitchFamily="18" charset="0"/>
              <a:cs typeface="Times New Roman" pitchFamily="18" charset="0"/>
            </a:endParaRPr>
          </a:p>
          <a:p>
            <a:pPr marL="0" indent="0">
              <a:buNone/>
            </a:pPr>
            <a:endParaRPr lang="en-US" sz="3600" dirty="0"/>
          </a:p>
          <a:p>
            <a:pPr marL="0" indent="0">
              <a:buNone/>
            </a:pPr>
            <a:endParaRPr lang="en-US" sz="3600" dirty="0"/>
          </a:p>
          <a:p>
            <a:pPr marL="0" indent="0">
              <a:buNone/>
            </a:pPr>
            <a:endParaRPr lang="en-US" sz="3600" dirty="0"/>
          </a:p>
          <a:p>
            <a:pPr lvl="1"/>
            <a:endParaRPr lang="en-US" sz="3200" dirty="0">
              <a:solidFill>
                <a:prstClr val="black"/>
              </a:solidFill>
            </a:endParaRPr>
          </a:p>
          <a:p>
            <a:pPr lvl="1"/>
            <a:endParaRPr lang="en-US" sz="3200" dirty="0">
              <a:solidFill>
                <a:prstClr val="black"/>
              </a:solidFill>
            </a:endParaRPr>
          </a:p>
          <a:p>
            <a:endParaRPr lang="en-US" dirty="0"/>
          </a:p>
        </p:txBody>
      </p:sp>
      <p:pic>
        <p:nvPicPr>
          <p:cNvPr id="2050" name="Picture 2" descr="Image result for image beer">
            <a:extLst>
              <a:ext uri="{FF2B5EF4-FFF2-40B4-BE49-F238E27FC236}">
                <a16:creationId xmlns:a16="http://schemas.microsoft.com/office/drawing/2014/main" id="{0851EE0F-FE4A-4D63-9CA2-83371F536B5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01000" y="1191985"/>
            <a:ext cx="1439183" cy="21608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043404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5A5334-86E9-4CBC-BEFB-7BAE9944DAC8}"/>
              </a:ext>
            </a:extLst>
          </p:cNvPr>
          <p:cNvSpPr>
            <a:spLocks noGrp="1"/>
          </p:cNvSpPr>
          <p:nvPr>
            <p:ph type="title"/>
          </p:nvPr>
        </p:nvSpPr>
        <p:spPr>
          <a:xfrm>
            <a:off x="457200" y="365127"/>
            <a:ext cx="8686800" cy="701673"/>
          </a:xfrm>
        </p:spPr>
        <p:txBody>
          <a:bodyPr>
            <a:noAutofit/>
          </a:bodyPr>
          <a:lstStyle/>
          <a:p>
            <a:r>
              <a:rPr lang="en-US" sz="3600" b="1" dirty="0" err="1">
                <a:latin typeface="+mn-lt"/>
                <a:cs typeface="Times New Roman" pitchFamily="18" charset="0"/>
              </a:rPr>
              <a:t>Tác</a:t>
            </a:r>
            <a:r>
              <a:rPr lang="en-US" sz="3600" b="1" dirty="0">
                <a:latin typeface="+mn-lt"/>
                <a:cs typeface="Times New Roman" pitchFamily="18" charset="0"/>
              </a:rPr>
              <a:t> </a:t>
            </a:r>
            <a:r>
              <a:rPr lang="en-US" sz="3600" b="1" dirty="0" err="1">
                <a:latin typeface="+mn-lt"/>
                <a:cs typeface="Times New Roman" pitchFamily="18" charset="0"/>
              </a:rPr>
              <a:t>động</a:t>
            </a:r>
            <a:r>
              <a:rPr lang="en-US" sz="3600" b="1" dirty="0">
                <a:latin typeface="+mn-lt"/>
                <a:cs typeface="Times New Roman" pitchFamily="18" charset="0"/>
              </a:rPr>
              <a:t> </a:t>
            </a:r>
            <a:r>
              <a:rPr lang="en-US" sz="3600" b="1" dirty="0" err="1">
                <a:latin typeface="+mn-lt"/>
                <a:cs typeface="Times New Roman" pitchFamily="18" charset="0"/>
              </a:rPr>
              <a:t>của</a:t>
            </a:r>
            <a:r>
              <a:rPr lang="en-US" sz="3600" b="1" dirty="0">
                <a:latin typeface="+mn-lt"/>
                <a:cs typeface="Times New Roman" pitchFamily="18" charset="0"/>
              </a:rPr>
              <a:t> sang </a:t>
            </a:r>
            <a:r>
              <a:rPr lang="en-US" sz="3600" b="1" dirty="0" err="1">
                <a:latin typeface="+mn-lt"/>
                <a:cs typeface="Times New Roman" pitchFamily="18" charset="0"/>
              </a:rPr>
              <a:t>chấn</a:t>
            </a:r>
            <a:r>
              <a:rPr lang="en-US" sz="3600" b="1" dirty="0">
                <a:latin typeface="+mn-lt"/>
                <a:cs typeface="Times New Roman" pitchFamily="18" charset="0"/>
              </a:rPr>
              <a:t> </a:t>
            </a:r>
            <a:r>
              <a:rPr lang="en-US" sz="3600" b="1" dirty="0" err="1">
                <a:latin typeface="+mn-lt"/>
                <a:cs typeface="Times New Roman" pitchFamily="18" charset="0"/>
              </a:rPr>
              <a:t>và</a:t>
            </a:r>
            <a:r>
              <a:rPr lang="en-US" sz="3600" b="1" dirty="0">
                <a:latin typeface="+mn-lt"/>
                <a:cs typeface="Times New Roman" pitchFamily="18" charset="0"/>
              </a:rPr>
              <a:t> PTSD </a:t>
            </a:r>
            <a:r>
              <a:rPr lang="en-US" sz="3600" b="1" dirty="0" err="1">
                <a:latin typeface="+mn-lt"/>
                <a:cs typeface="Times New Roman" pitchFamily="18" charset="0"/>
              </a:rPr>
              <a:t>đối</a:t>
            </a:r>
            <a:r>
              <a:rPr lang="en-US" sz="3600" b="1" dirty="0">
                <a:latin typeface="+mn-lt"/>
                <a:cs typeface="Times New Roman" pitchFamily="18" charset="0"/>
              </a:rPr>
              <a:t> </a:t>
            </a:r>
            <a:r>
              <a:rPr lang="en-US" sz="3600" b="1" dirty="0" err="1">
                <a:latin typeface="+mn-lt"/>
                <a:cs typeface="Times New Roman" pitchFamily="18" charset="0"/>
              </a:rPr>
              <a:t>với</a:t>
            </a:r>
            <a:r>
              <a:rPr lang="en-US" sz="3600" b="1" dirty="0">
                <a:latin typeface="+mn-lt"/>
                <a:cs typeface="Times New Roman" pitchFamily="18" charset="0"/>
              </a:rPr>
              <a:t> </a:t>
            </a:r>
            <a:r>
              <a:rPr lang="en-US" sz="3600" b="1" dirty="0" err="1">
                <a:latin typeface="+mn-lt"/>
                <a:cs typeface="Times New Roman" pitchFamily="18" charset="0"/>
              </a:rPr>
              <a:t>rối</a:t>
            </a:r>
            <a:r>
              <a:rPr lang="en-US" sz="3600" b="1" dirty="0">
                <a:latin typeface="+mn-lt"/>
                <a:cs typeface="Times New Roman" pitchFamily="18" charset="0"/>
              </a:rPr>
              <a:t> </a:t>
            </a:r>
            <a:r>
              <a:rPr lang="en-US" sz="3600" b="1" dirty="0" err="1">
                <a:latin typeface="+mn-lt"/>
                <a:cs typeface="Times New Roman" pitchFamily="18" charset="0"/>
              </a:rPr>
              <a:t>loạn</a:t>
            </a:r>
            <a:r>
              <a:rPr lang="en-US" sz="3600" b="1" dirty="0">
                <a:latin typeface="+mn-lt"/>
                <a:cs typeface="Times New Roman" pitchFamily="18" charset="0"/>
              </a:rPr>
              <a:t> </a:t>
            </a:r>
            <a:r>
              <a:rPr lang="en-US" sz="3600" b="1" dirty="0" err="1">
                <a:latin typeface="+mn-lt"/>
                <a:cs typeface="Times New Roman" pitchFamily="18" charset="0"/>
              </a:rPr>
              <a:t>sử</a:t>
            </a:r>
            <a:r>
              <a:rPr lang="en-US" sz="3600" b="1" dirty="0">
                <a:latin typeface="+mn-lt"/>
                <a:cs typeface="Times New Roman" pitchFamily="18" charset="0"/>
              </a:rPr>
              <a:t> </a:t>
            </a:r>
            <a:r>
              <a:rPr lang="en-US" sz="3600" b="1" err="1">
                <a:latin typeface="+mn-lt"/>
                <a:cs typeface="Times New Roman" pitchFamily="18" charset="0"/>
              </a:rPr>
              <a:t>dụng</a:t>
            </a:r>
            <a:r>
              <a:rPr lang="en-US" sz="3600" b="1">
                <a:latin typeface="+mn-lt"/>
                <a:cs typeface="Times New Roman" pitchFamily="18" charset="0"/>
              </a:rPr>
              <a:t> chất </a:t>
            </a:r>
            <a:r>
              <a:rPr lang="en-US" sz="3600" b="1" dirty="0">
                <a:latin typeface="+mn-lt"/>
                <a:cs typeface="Times New Roman" pitchFamily="18" charset="0"/>
              </a:rPr>
              <a:t>(SUDS)</a:t>
            </a:r>
          </a:p>
        </p:txBody>
      </p:sp>
      <p:sp>
        <p:nvSpPr>
          <p:cNvPr id="3" name="Content Placeholder 2">
            <a:extLst>
              <a:ext uri="{FF2B5EF4-FFF2-40B4-BE49-F238E27FC236}">
                <a16:creationId xmlns:a16="http://schemas.microsoft.com/office/drawing/2014/main" id="{03B40230-ABF4-4A84-98C2-C47373A53055}"/>
              </a:ext>
            </a:extLst>
          </p:cNvPr>
          <p:cNvSpPr>
            <a:spLocks noGrp="1"/>
          </p:cNvSpPr>
          <p:nvPr>
            <p:ph idx="1"/>
          </p:nvPr>
        </p:nvSpPr>
        <p:spPr>
          <a:xfrm>
            <a:off x="381000" y="1523999"/>
            <a:ext cx="8382000" cy="5181601"/>
          </a:xfrm>
        </p:spPr>
        <p:txBody>
          <a:bodyPr>
            <a:normAutofit lnSpcReduction="10000"/>
          </a:bodyPr>
          <a:lstStyle/>
          <a:p>
            <a:pPr marL="0" indent="0">
              <a:buNone/>
            </a:pPr>
            <a:r>
              <a:rPr lang="en-US" sz="3200" dirty="0" err="1">
                <a:cs typeface="Times New Roman" pitchFamily="18" charset="0"/>
              </a:rPr>
              <a:t>Đối</a:t>
            </a:r>
            <a:r>
              <a:rPr lang="en-US" sz="3200" dirty="0">
                <a:cs typeface="Times New Roman" pitchFamily="18" charset="0"/>
              </a:rPr>
              <a:t> </a:t>
            </a:r>
            <a:r>
              <a:rPr lang="en-US" sz="3200" dirty="0" err="1">
                <a:cs typeface="Times New Roman" pitchFamily="18" charset="0"/>
              </a:rPr>
              <a:t>với</a:t>
            </a:r>
            <a:r>
              <a:rPr lang="en-US" sz="3200" dirty="0">
                <a:cs typeface="Times New Roman" pitchFamily="18" charset="0"/>
              </a:rPr>
              <a:t> </a:t>
            </a:r>
            <a:r>
              <a:rPr lang="en-US" sz="3200" dirty="0" err="1">
                <a:cs typeface="Times New Roman" pitchFamily="18" charset="0"/>
              </a:rPr>
              <a:t>người</a:t>
            </a:r>
            <a:r>
              <a:rPr lang="en-US" sz="3200" dirty="0">
                <a:cs typeface="Times New Roman" pitchFamily="18" charset="0"/>
              </a:rPr>
              <a:t> </a:t>
            </a:r>
            <a:r>
              <a:rPr lang="en-US" sz="3200" dirty="0" err="1">
                <a:cs typeface="Times New Roman" pitchFamily="18" charset="0"/>
              </a:rPr>
              <a:t>bị</a:t>
            </a:r>
            <a:r>
              <a:rPr lang="en-US" sz="3200" dirty="0">
                <a:cs typeface="Times New Roman" pitchFamily="18" charset="0"/>
              </a:rPr>
              <a:t> sang </a:t>
            </a:r>
            <a:r>
              <a:rPr lang="en-US" sz="3200" dirty="0" err="1">
                <a:cs typeface="Times New Roman" pitchFamily="18" charset="0"/>
              </a:rPr>
              <a:t>chấn</a:t>
            </a:r>
            <a:r>
              <a:rPr lang="en-US" sz="3200" dirty="0">
                <a:cs typeface="Times New Roman" pitchFamily="18" charset="0"/>
              </a:rPr>
              <a:t>/</a:t>
            </a:r>
            <a:r>
              <a:rPr lang="en-US" sz="3200" dirty="0" err="1">
                <a:cs typeface="Times New Roman" pitchFamily="18" charset="0"/>
              </a:rPr>
              <a:t>rối</a:t>
            </a:r>
            <a:r>
              <a:rPr lang="en-US" sz="3200" dirty="0">
                <a:cs typeface="Times New Roman" pitchFamily="18" charset="0"/>
              </a:rPr>
              <a:t> </a:t>
            </a:r>
            <a:r>
              <a:rPr lang="en-US" sz="3200" dirty="0" err="1">
                <a:cs typeface="Times New Roman" pitchFamily="18" charset="0"/>
              </a:rPr>
              <a:t>loạn</a:t>
            </a:r>
            <a:r>
              <a:rPr lang="en-US" sz="3200" dirty="0">
                <a:cs typeface="Times New Roman" pitchFamily="18" charset="0"/>
              </a:rPr>
              <a:t> </a:t>
            </a:r>
            <a:r>
              <a:rPr lang="en-US" sz="3200" dirty="0" err="1">
                <a:cs typeface="Times New Roman" pitchFamily="18" charset="0"/>
              </a:rPr>
              <a:t>căng</a:t>
            </a:r>
            <a:r>
              <a:rPr lang="en-US" sz="3200" dirty="0">
                <a:cs typeface="Times New Roman" pitchFamily="18" charset="0"/>
              </a:rPr>
              <a:t> </a:t>
            </a:r>
            <a:r>
              <a:rPr lang="en-US" sz="3200" err="1">
                <a:cs typeface="Times New Roman" pitchFamily="18" charset="0"/>
              </a:rPr>
              <a:t>thẳng</a:t>
            </a:r>
            <a:r>
              <a:rPr lang="en-US" sz="3200">
                <a:cs typeface="Times New Roman" pitchFamily="18" charset="0"/>
              </a:rPr>
              <a:t> sau </a:t>
            </a:r>
            <a:r>
              <a:rPr lang="en-US" sz="3200" dirty="0">
                <a:cs typeface="Times New Roman" pitchFamily="18" charset="0"/>
              </a:rPr>
              <a:t>sang </a:t>
            </a:r>
            <a:r>
              <a:rPr lang="en-US" sz="3200" dirty="0" err="1">
                <a:cs typeface="Times New Roman" pitchFamily="18" charset="0"/>
              </a:rPr>
              <a:t>chấn</a:t>
            </a:r>
            <a:r>
              <a:rPr lang="en-US" sz="3200" dirty="0">
                <a:cs typeface="Times New Roman" pitchFamily="18" charset="0"/>
              </a:rPr>
              <a:t>, </a:t>
            </a:r>
            <a:r>
              <a:rPr lang="en-US" sz="3200" dirty="0" err="1">
                <a:cs typeface="Times New Roman" pitchFamily="18" charset="0"/>
              </a:rPr>
              <a:t>chất</a:t>
            </a:r>
            <a:r>
              <a:rPr lang="en-US" sz="3200" dirty="0">
                <a:cs typeface="Times New Roman" pitchFamily="18" charset="0"/>
              </a:rPr>
              <a:t> </a:t>
            </a:r>
            <a:r>
              <a:rPr lang="en-US" sz="3200" dirty="0" err="1">
                <a:cs typeface="Times New Roman" pitchFamily="18" charset="0"/>
              </a:rPr>
              <a:t>gây</a:t>
            </a:r>
            <a:r>
              <a:rPr lang="en-US" sz="3200" dirty="0">
                <a:cs typeface="Times New Roman" pitchFamily="18" charset="0"/>
              </a:rPr>
              <a:t> </a:t>
            </a:r>
            <a:r>
              <a:rPr lang="en-US" sz="3200" dirty="0" err="1">
                <a:cs typeface="Times New Roman" pitchFamily="18" charset="0"/>
              </a:rPr>
              <a:t>nghiện</a:t>
            </a:r>
            <a:r>
              <a:rPr lang="en-US" sz="3200" dirty="0">
                <a:cs typeface="Times New Roman" pitchFamily="18" charset="0"/>
              </a:rPr>
              <a:t> </a:t>
            </a:r>
            <a:r>
              <a:rPr lang="en-US" sz="3200" dirty="0" err="1">
                <a:cs typeface="Times New Roman" pitchFamily="18" charset="0"/>
              </a:rPr>
              <a:t>có</a:t>
            </a:r>
            <a:r>
              <a:rPr lang="en-US" sz="3200" dirty="0">
                <a:cs typeface="Times New Roman" pitchFamily="18" charset="0"/>
              </a:rPr>
              <a:t> </a:t>
            </a:r>
            <a:r>
              <a:rPr lang="en-US" sz="3200" dirty="0" err="1">
                <a:cs typeface="Times New Roman" pitchFamily="18" charset="0"/>
              </a:rPr>
              <a:t>thể</a:t>
            </a:r>
            <a:r>
              <a:rPr lang="en-US" sz="3200" dirty="0">
                <a:cs typeface="Times New Roman" pitchFamily="18" charset="0"/>
              </a:rPr>
              <a:t> </a:t>
            </a:r>
            <a:r>
              <a:rPr lang="en-US" sz="3200" dirty="0" err="1">
                <a:cs typeface="Times New Roman" pitchFamily="18" charset="0"/>
              </a:rPr>
              <a:t>giúp</a:t>
            </a:r>
            <a:r>
              <a:rPr lang="en-US" sz="3200" dirty="0">
                <a:cs typeface="Times New Roman" pitchFamily="18" charset="0"/>
              </a:rPr>
              <a:t>:</a:t>
            </a:r>
          </a:p>
          <a:p>
            <a:r>
              <a:rPr lang="en-US" sz="3200" b="1" dirty="0" err="1">
                <a:cs typeface="Times New Roman" pitchFamily="18" charset="0"/>
              </a:rPr>
              <a:t>Thoát</a:t>
            </a:r>
            <a:r>
              <a:rPr lang="en-US" sz="3200" b="1" dirty="0">
                <a:cs typeface="Times New Roman" pitchFamily="18" charset="0"/>
              </a:rPr>
              <a:t> </a:t>
            </a:r>
            <a:r>
              <a:rPr lang="en-US" sz="3200" b="1" dirty="0" err="1">
                <a:cs typeface="Times New Roman" pitchFamily="18" charset="0"/>
              </a:rPr>
              <a:t>khỏi</a:t>
            </a:r>
            <a:r>
              <a:rPr lang="en-US" sz="3200" b="1" dirty="0">
                <a:cs typeface="Times New Roman" pitchFamily="18" charset="0"/>
              </a:rPr>
              <a:t> </a:t>
            </a:r>
            <a:r>
              <a:rPr lang="en-US" sz="3200" dirty="0" err="1">
                <a:cs typeface="Times New Roman" pitchFamily="18" charset="0"/>
              </a:rPr>
              <a:t>nỗi</a:t>
            </a:r>
            <a:r>
              <a:rPr lang="en-US" sz="3200" dirty="0">
                <a:cs typeface="Times New Roman" pitchFamily="18" charset="0"/>
              </a:rPr>
              <a:t> </a:t>
            </a:r>
            <a:r>
              <a:rPr lang="en-US" sz="3200" dirty="0" err="1">
                <a:cs typeface="Times New Roman" pitchFamily="18" charset="0"/>
              </a:rPr>
              <a:t>đau</a:t>
            </a:r>
            <a:r>
              <a:rPr lang="en-US" sz="3200" dirty="0">
                <a:cs typeface="Times New Roman" pitchFamily="18" charset="0"/>
              </a:rPr>
              <a:t> (</a:t>
            </a:r>
            <a:r>
              <a:rPr lang="en-US" sz="3200" dirty="0" err="1">
                <a:cs typeface="Times New Roman" pitchFamily="18" charset="0"/>
              </a:rPr>
              <a:t>thể</a:t>
            </a:r>
            <a:r>
              <a:rPr lang="en-US" sz="3200" dirty="0">
                <a:cs typeface="Times New Roman" pitchFamily="18" charset="0"/>
              </a:rPr>
              <a:t> </a:t>
            </a:r>
            <a:r>
              <a:rPr lang="en-US" sz="3200" dirty="0" err="1">
                <a:cs typeface="Times New Roman" pitchFamily="18" charset="0"/>
              </a:rPr>
              <a:t>chất</a:t>
            </a:r>
            <a:r>
              <a:rPr lang="en-US" sz="3200" dirty="0">
                <a:cs typeface="Times New Roman" pitchFamily="18" charset="0"/>
              </a:rPr>
              <a:t> </a:t>
            </a:r>
            <a:r>
              <a:rPr lang="en-US" sz="3200" dirty="0" err="1">
                <a:cs typeface="Times New Roman" pitchFamily="18" charset="0"/>
              </a:rPr>
              <a:t>và</a:t>
            </a:r>
            <a:r>
              <a:rPr lang="en-US" sz="3200" dirty="0">
                <a:cs typeface="Times New Roman" pitchFamily="18" charset="0"/>
              </a:rPr>
              <a:t>/</a:t>
            </a:r>
            <a:r>
              <a:rPr lang="en-US" sz="3200" dirty="0" err="1">
                <a:cs typeface="Times New Roman" pitchFamily="18" charset="0"/>
              </a:rPr>
              <a:t>hoặc</a:t>
            </a:r>
            <a:r>
              <a:rPr lang="en-US" sz="3200" dirty="0">
                <a:cs typeface="Times New Roman" pitchFamily="18" charset="0"/>
              </a:rPr>
              <a:t> </a:t>
            </a:r>
            <a:r>
              <a:rPr lang="en-US" sz="3200" dirty="0" err="1">
                <a:cs typeface="Times New Roman" pitchFamily="18" charset="0"/>
              </a:rPr>
              <a:t>tình</a:t>
            </a:r>
            <a:r>
              <a:rPr lang="en-US" sz="3200" dirty="0">
                <a:cs typeface="Times New Roman" pitchFamily="18" charset="0"/>
              </a:rPr>
              <a:t> </a:t>
            </a:r>
            <a:r>
              <a:rPr lang="en-US" sz="3200" dirty="0" err="1">
                <a:cs typeface="Times New Roman" pitchFamily="18" charset="0"/>
              </a:rPr>
              <a:t>cảm</a:t>
            </a:r>
            <a:r>
              <a:rPr lang="en-US" sz="3200" dirty="0">
                <a:cs typeface="Times New Roman" pitchFamily="18" charset="0"/>
              </a:rPr>
              <a:t>)</a:t>
            </a:r>
          </a:p>
          <a:p>
            <a:r>
              <a:rPr lang="en-US" sz="3200" b="1" dirty="0" err="1">
                <a:cs typeface="Times New Roman" pitchFamily="18" charset="0"/>
              </a:rPr>
              <a:t>Giúp</a:t>
            </a:r>
            <a:r>
              <a:rPr lang="en-US" sz="3200" b="1" dirty="0">
                <a:cs typeface="Times New Roman" pitchFamily="18" charset="0"/>
              </a:rPr>
              <a:t> </a:t>
            </a:r>
            <a:r>
              <a:rPr lang="en-US" sz="3200" b="1" dirty="0" err="1">
                <a:cs typeface="Times New Roman" pitchFamily="18" charset="0"/>
              </a:rPr>
              <a:t>quên</a:t>
            </a:r>
            <a:r>
              <a:rPr lang="en-US" sz="3200" b="1" dirty="0">
                <a:cs typeface="Times New Roman" pitchFamily="18" charset="0"/>
              </a:rPr>
              <a:t> </a:t>
            </a:r>
            <a:r>
              <a:rPr lang="en-US" sz="3200" dirty="0" err="1">
                <a:cs typeface="Times New Roman" pitchFamily="18" charset="0"/>
              </a:rPr>
              <a:t>những</a:t>
            </a:r>
            <a:r>
              <a:rPr lang="en-US" sz="3200" dirty="0">
                <a:cs typeface="Times New Roman" pitchFamily="18" charset="0"/>
              </a:rPr>
              <a:t> </a:t>
            </a:r>
            <a:r>
              <a:rPr lang="en-US" sz="3200" dirty="0" err="1">
                <a:cs typeface="Times New Roman" pitchFamily="18" charset="0"/>
              </a:rPr>
              <a:t>cảm</a:t>
            </a:r>
            <a:r>
              <a:rPr lang="en-US" sz="3200" dirty="0">
                <a:cs typeface="Times New Roman" pitchFamily="18" charset="0"/>
              </a:rPr>
              <a:t> </a:t>
            </a:r>
            <a:r>
              <a:rPr lang="en-US" sz="3200" dirty="0" err="1">
                <a:cs typeface="Times New Roman" pitchFamily="18" charset="0"/>
              </a:rPr>
              <a:t>xúc</a:t>
            </a:r>
            <a:r>
              <a:rPr lang="en-US" sz="3200" dirty="0">
                <a:cs typeface="Times New Roman" pitchFamily="18" charset="0"/>
              </a:rPr>
              <a:t> </a:t>
            </a:r>
            <a:r>
              <a:rPr lang="en-US" sz="3200" dirty="0" err="1">
                <a:cs typeface="Times New Roman" pitchFamily="18" charset="0"/>
              </a:rPr>
              <a:t>buồn</a:t>
            </a:r>
            <a:r>
              <a:rPr lang="en-US" sz="3200" dirty="0">
                <a:cs typeface="Times New Roman" pitchFamily="18" charset="0"/>
              </a:rPr>
              <a:t> </a:t>
            </a:r>
            <a:r>
              <a:rPr lang="en-US" sz="3200" dirty="0" err="1">
                <a:cs typeface="Times New Roman" pitchFamily="18" charset="0"/>
              </a:rPr>
              <a:t>phiền</a:t>
            </a:r>
            <a:endParaRPr lang="en-US" sz="3200" dirty="0">
              <a:cs typeface="Times New Roman" pitchFamily="18" charset="0"/>
            </a:endParaRPr>
          </a:p>
          <a:p>
            <a:r>
              <a:rPr lang="en-US" sz="3200" b="1" dirty="0" err="1">
                <a:cs typeface="Times New Roman" pitchFamily="18" charset="0"/>
              </a:rPr>
              <a:t>Tạm</a:t>
            </a:r>
            <a:r>
              <a:rPr lang="en-US" sz="3200" b="1" dirty="0">
                <a:cs typeface="Times New Roman" pitchFamily="18" charset="0"/>
              </a:rPr>
              <a:t> </a:t>
            </a:r>
            <a:r>
              <a:rPr lang="en-US" sz="3200" b="1" dirty="0" err="1">
                <a:cs typeface="Times New Roman" pitchFamily="18" charset="0"/>
              </a:rPr>
              <a:t>thời</a:t>
            </a:r>
            <a:r>
              <a:rPr lang="en-US" sz="3200" b="1" dirty="0">
                <a:cs typeface="Times New Roman" pitchFamily="18" charset="0"/>
              </a:rPr>
              <a:t> </a:t>
            </a:r>
            <a:r>
              <a:rPr lang="en-US" sz="3200" b="1" dirty="0" err="1">
                <a:cs typeface="Times New Roman" pitchFamily="18" charset="0"/>
              </a:rPr>
              <a:t>dừng</a:t>
            </a:r>
            <a:r>
              <a:rPr lang="en-US" sz="3200" b="1" dirty="0">
                <a:cs typeface="Times New Roman" pitchFamily="18" charset="0"/>
              </a:rPr>
              <a:t> </a:t>
            </a:r>
            <a:r>
              <a:rPr lang="en-US" sz="3200" dirty="0" err="1">
                <a:cs typeface="Times New Roman" pitchFamily="18" charset="0"/>
              </a:rPr>
              <a:t>các</a:t>
            </a:r>
            <a:r>
              <a:rPr lang="en-US" sz="3200" dirty="0">
                <a:cs typeface="Times New Roman" pitchFamily="18" charset="0"/>
              </a:rPr>
              <a:t> </a:t>
            </a:r>
            <a:r>
              <a:rPr lang="en-US" sz="3200" err="1">
                <a:cs typeface="Times New Roman" pitchFamily="18" charset="0"/>
              </a:rPr>
              <a:t>triệu</a:t>
            </a:r>
            <a:r>
              <a:rPr lang="en-US" sz="3200">
                <a:cs typeface="Times New Roman" pitchFamily="18" charset="0"/>
              </a:rPr>
              <a:t> chứng của PTSD, là một </a:t>
            </a:r>
            <a:r>
              <a:rPr lang="en-US" sz="3200" dirty="0" err="1">
                <a:cs typeface="Times New Roman" pitchFamily="18" charset="0"/>
              </a:rPr>
              <a:t>cách</a:t>
            </a:r>
            <a:r>
              <a:rPr lang="en-US" sz="3200" dirty="0">
                <a:cs typeface="Times New Roman" pitchFamily="18" charset="0"/>
              </a:rPr>
              <a:t> </a:t>
            </a:r>
            <a:r>
              <a:rPr lang="en-US" sz="3200" dirty="0" err="1">
                <a:cs typeface="Times New Roman" pitchFamily="18" charset="0"/>
              </a:rPr>
              <a:t>để</a:t>
            </a:r>
            <a:r>
              <a:rPr lang="en-US" sz="3200" dirty="0">
                <a:cs typeface="Times New Roman" pitchFamily="18" charset="0"/>
              </a:rPr>
              <a:t> </a:t>
            </a:r>
            <a:r>
              <a:rPr lang="en-US" sz="3200" dirty="0" err="1">
                <a:cs typeface="Times New Roman" pitchFamily="18" charset="0"/>
              </a:rPr>
              <a:t>tránh</a:t>
            </a:r>
            <a:r>
              <a:rPr lang="en-US" sz="3200" dirty="0">
                <a:cs typeface="Times New Roman" pitchFamily="18" charset="0"/>
              </a:rPr>
              <a:t> </a:t>
            </a:r>
            <a:r>
              <a:rPr lang="en-US" sz="3200" dirty="0" err="1">
                <a:cs typeface="Times New Roman" pitchFamily="18" charset="0"/>
              </a:rPr>
              <a:t>những</a:t>
            </a:r>
            <a:r>
              <a:rPr lang="en-US" sz="3200" dirty="0">
                <a:cs typeface="Times New Roman" pitchFamily="18" charset="0"/>
              </a:rPr>
              <a:t> </a:t>
            </a:r>
            <a:r>
              <a:rPr lang="en-US" sz="3200" dirty="0" err="1">
                <a:cs typeface="Times New Roman" pitchFamily="18" charset="0"/>
              </a:rPr>
              <a:t>hồi</a:t>
            </a:r>
            <a:r>
              <a:rPr lang="en-US" sz="3200" dirty="0">
                <a:cs typeface="Times New Roman" pitchFamily="18" charset="0"/>
              </a:rPr>
              <a:t> </a:t>
            </a:r>
            <a:r>
              <a:rPr lang="en-US" sz="3200" dirty="0" err="1">
                <a:cs typeface="Times New Roman" pitchFamily="18" charset="0"/>
              </a:rPr>
              <a:t>tưởng</a:t>
            </a:r>
            <a:r>
              <a:rPr lang="en-US" sz="3200" dirty="0">
                <a:cs typeface="Times New Roman" pitchFamily="18" charset="0"/>
              </a:rPr>
              <a:t> </a:t>
            </a:r>
            <a:r>
              <a:rPr lang="en-US" sz="3200" dirty="0" err="1">
                <a:cs typeface="Times New Roman" pitchFamily="18" charset="0"/>
              </a:rPr>
              <a:t>đau</a:t>
            </a:r>
            <a:r>
              <a:rPr lang="en-US" sz="3200" dirty="0">
                <a:cs typeface="Times New Roman" pitchFamily="18" charset="0"/>
              </a:rPr>
              <a:t> </a:t>
            </a:r>
            <a:r>
              <a:rPr lang="en-US" sz="3200" dirty="0" err="1">
                <a:cs typeface="Times New Roman" pitchFamily="18" charset="0"/>
              </a:rPr>
              <a:t>buồn</a:t>
            </a:r>
            <a:endParaRPr lang="en-US" sz="3200" dirty="0">
              <a:cs typeface="Times New Roman" pitchFamily="18" charset="0"/>
            </a:endParaRPr>
          </a:p>
          <a:p>
            <a:r>
              <a:rPr lang="en-US" sz="3200" b="1" dirty="0" err="1">
                <a:cs typeface="Times New Roman" pitchFamily="18" charset="0"/>
              </a:rPr>
              <a:t>Cách</a:t>
            </a:r>
            <a:r>
              <a:rPr lang="en-US" sz="3200" b="1" dirty="0">
                <a:cs typeface="Times New Roman" pitchFamily="18" charset="0"/>
              </a:rPr>
              <a:t> </a:t>
            </a:r>
            <a:r>
              <a:rPr lang="en-US" sz="3200" b="1" dirty="0" err="1">
                <a:cs typeface="Times New Roman" pitchFamily="18" charset="0"/>
              </a:rPr>
              <a:t>để</a:t>
            </a:r>
            <a:r>
              <a:rPr lang="en-US" sz="3200" b="1" dirty="0">
                <a:cs typeface="Times New Roman" pitchFamily="18" charset="0"/>
              </a:rPr>
              <a:t> </a:t>
            </a:r>
            <a:r>
              <a:rPr lang="en-US" sz="3200" b="1" dirty="0" err="1">
                <a:cs typeface="Times New Roman" pitchFamily="18" charset="0"/>
              </a:rPr>
              <a:t>làm</a:t>
            </a:r>
            <a:r>
              <a:rPr lang="en-US" sz="3200" b="1" dirty="0">
                <a:cs typeface="Times New Roman" pitchFamily="18" charset="0"/>
              </a:rPr>
              <a:t> </a:t>
            </a:r>
            <a:r>
              <a:rPr lang="en-US" sz="3200" b="1" dirty="0" err="1">
                <a:cs typeface="Times New Roman" pitchFamily="18" charset="0"/>
              </a:rPr>
              <a:t>tê</a:t>
            </a:r>
            <a:r>
              <a:rPr lang="en-US" sz="3200" b="1" dirty="0">
                <a:cs typeface="Times New Roman" pitchFamily="18" charset="0"/>
              </a:rPr>
              <a:t> </a:t>
            </a:r>
            <a:r>
              <a:rPr lang="en-US" sz="3200" b="1" dirty="0" err="1">
                <a:cs typeface="Times New Roman" pitchFamily="18" charset="0"/>
              </a:rPr>
              <a:t>liệt</a:t>
            </a:r>
            <a:r>
              <a:rPr lang="en-US" sz="3200" dirty="0">
                <a:cs typeface="Times New Roman" pitchFamily="18" charset="0"/>
              </a:rPr>
              <a:t> </a:t>
            </a:r>
            <a:r>
              <a:rPr lang="en-US" sz="3200" dirty="0" err="1">
                <a:cs typeface="Times New Roman" pitchFamily="18" charset="0"/>
              </a:rPr>
              <a:t>những</a:t>
            </a:r>
            <a:r>
              <a:rPr lang="en-US" sz="3200" dirty="0">
                <a:cs typeface="Times New Roman" pitchFamily="18" charset="0"/>
              </a:rPr>
              <a:t> </a:t>
            </a:r>
            <a:r>
              <a:rPr lang="en-US" sz="3200" dirty="0" err="1">
                <a:cs typeface="Times New Roman" pitchFamily="18" charset="0"/>
              </a:rPr>
              <a:t>cảm</a:t>
            </a:r>
            <a:r>
              <a:rPr lang="en-US" sz="3200" dirty="0">
                <a:cs typeface="Times New Roman" pitchFamily="18" charset="0"/>
              </a:rPr>
              <a:t> </a:t>
            </a:r>
            <a:r>
              <a:rPr lang="en-US" sz="3200" err="1">
                <a:cs typeface="Times New Roman" pitchFamily="18" charset="0"/>
              </a:rPr>
              <a:t>giác</a:t>
            </a:r>
            <a:r>
              <a:rPr lang="en-US" sz="3200">
                <a:cs typeface="Times New Roman" pitchFamily="18" charset="0"/>
              </a:rPr>
              <a:t> khó chấp nhận</a:t>
            </a:r>
            <a:endParaRPr lang="en-US" sz="3200" dirty="0">
              <a:cs typeface="Times New Roman" pitchFamily="18" charset="0"/>
            </a:endParaRPr>
          </a:p>
          <a:p>
            <a:endParaRPr lang="en-US" sz="800" dirty="0">
              <a:cs typeface="Times New Roman" pitchFamily="18" charset="0"/>
            </a:endParaRPr>
          </a:p>
          <a:p>
            <a:pPr marL="0" indent="0">
              <a:spcBef>
                <a:spcPts val="0"/>
              </a:spcBef>
              <a:buNone/>
            </a:pPr>
            <a:r>
              <a:rPr lang="en-US" sz="3200" dirty="0" err="1">
                <a:cs typeface="Times New Roman" pitchFamily="18" charset="0"/>
              </a:rPr>
              <a:t>Khi</a:t>
            </a:r>
            <a:r>
              <a:rPr lang="en-US" sz="3200" dirty="0">
                <a:cs typeface="Times New Roman" pitchFamily="18" charset="0"/>
              </a:rPr>
              <a:t> </a:t>
            </a:r>
            <a:r>
              <a:rPr lang="en-US" sz="3200" dirty="0" err="1">
                <a:cs typeface="Times New Roman" pitchFamily="18" charset="0"/>
              </a:rPr>
              <a:t>hết</a:t>
            </a:r>
            <a:r>
              <a:rPr lang="en-US" sz="3200" dirty="0">
                <a:cs typeface="Times New Roman" pitchFamily="18" charset="0"/>
              </a:rPr>
              <a:t> ma </a:t>
            </a:r>
            <a:r>
              <a:rPr lang="en-US" sz="3200" dirty="0" err="1">
                <a:cs typeface="Times New Roman" pitchFamily="18" charset="0"/>
              </a:rPr>
              <a:t>túy</a:t>
            </a:r>
            <a:r>
              <a:rPr lang="en-US" sz="3200" dirty="0">
                <a:cs typeface="Times New Roman" pitchFamily="18" charset="0"/>
              </a:rPr>
              <a:t> …..</a:t>
            </a:r>
          </a:p>
          <a:p>
            <a:pPr marL="0" indent="0">
              <a:spcBef>
                <a:spcPts val="0"/>
              </a:spcBef>
              <a:buNone/>
            </a:pPr>
            <a:r>
              <a:rPr lang="en-US" sz="3200" dirty="0" err="1">
                <a:cs typeface="Times New Roman" pitchFamily="18" charset="0"/>
              </a:rPr>
              <a:t>Các</a:t>
            </a:r>
            <a:r>
              <a:rPr lang="en-US" sz="3200" dirty="0">
                <a:cs typeface="Times New Roman" pitchFamily="18" charset="0"/>
              </a:rPr>
              <a:t> </a:t>
            </a:r>
            <a:r>
              <a:rPr lang="en-US" sz="3200" dirty="0" err="1">
                <a:cs typeface="Times New Roman" pitchFamily="18" charset="0"/>
              </a:rPr>
              <a:t>triệu</a:t>
            </a:r>
            <a:r>
              <a:rPr lang="en-US" sz="3200" dirty="0">
                <a:cs typeface="Times New Roman" pitchFamily="18" charset="0"/>
              </a:rPr>
              <a:t> </a:t>
            </a:r>
            <a:r>
              <a:rPr lang="en-US" sz="3200" dirty="0" err="1">
                <a:cs typeface="Times New Roman" pitchFamily="18" charset="0"/>
              </a:rPr>
              <a:t>chứng</a:t>
            </a:r>
            <a:r>
              <a:rPr lang="en-US" sz="3200" dirty="0">
                <a:cs typeface="Times New Roman" pitchFamily="18" charset="0"/>
              </a:rPr>
              <a:t> PTSD </a:t>
            </a:r>
            <a:r>
              <a:rPr lang="en-US" sz="3200" dirty="0" err="1">
                <a:cs typeface="Times New Roman" pitchFamily="18" charset="0"/>
              </a:rPr>
              <a:t>thường</a:t>
            </a:r>
            <a:r>
              <a:rPr lang="en-US" sz="3200" dirty="0">
                <a:cs typeface="Times New Roman" pitchFamily="18" charset="0"/>
              </a:rPr>
              <a:t> </a:t>
            </a:r>
            <a:r>
              <a:rPr lang="en-US" sz="3200" dirty="0" err="1">
                <a:cs typeface="Times New Roman" pitchFamily="18" charset="0"/>
              </a:rPr>
              <a:t>trầm</a:t>
            </a:r>
            <a:r>
              <a:rPr lang="en-US" sz="3200" dirty="0">
                <a:cs typeface="Times New Roman" pitchFamily="18" charset="0"/>
              </a:rPr>
              <a:t> </a:t>
            </a:r>
            <a:r>
              <a:rPr lang="en-US" sz="3200" dirty="0" err="1">
                <a:cs typeface="Times New Roman" pitchFamily="18" charset="0"/>
              </a:rPr>
              <a:t>trọng</a:t>
            </a:r>
            <a:r>
              <a:rPr lang="en-US" sz="3200" dirty="0">
                <a:cs typeface="Times New Roman" pitchFamily="18" charset="0"/>
              </a:rPr>
              <a:t> </a:t>
            </a:r>
            <a:r>
              <a:rPr lang="en-US" sz="3200" dirty="0" err="1">
                <a:cs typeface="Times New Roman" pitchFamily="18" charset="0"/>
              </a:rPr>
              <a:t>hơn</a:t>
            </a:r>
            <a:r>
              <a:rPr lang="en-US" sz="3200" dirty="0">
                <a:cs typeface="Times New Roman" pitchFamily="18" charset="0"/>
              </a:rPr>
              <a:t>.</a:t>
            </a:r>
            <a:endParaRPr lang="en-US" dirty="0">
              <a:cs typeface="Times New Roman" pitchFamily="18" charset="0"/>
            </a:endParaRPr>
          </a:p>
        </p:txBody>
      </p:sp>
    </p:spTree>
    <p:extLst>
      <p:ext uri="{BB962C8B-B14F-4D97-AF65-F5344CB8AC3E}">
        <p14:creationId xmlns:p14="http://schemas.microsoft.com/office/powerpoint/2010/main" val="36944442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5A5334-86E9-4CBC-BEFB-7BAE9944DAC8}"/>
              </a:ext>
            </a:extLst>
          </p:cNvPr>
          <p:cNvSpPr>
            <a:spLocks noGrp="1"/>
          </p:cNvSpPr>
          <p:nvPr>
            <p:ph type="title"/>
          </p:nvPr>
        </p:nvSpPr>
        <p:spPr>
          <a:xfrm>
            <a:off x="609600" y="525463"/>
            <a:ext cx="7886700" cy="320673"/>
          </a:xfrm>
        </p:spPr>
        <p:txBody>
          <a:bodyPr>
            <a:noAutofit/>
          </a:bodyPr>
          <a:lstStyle/>
          <a:p>
            <a:pPr algn="ctr"/>
            <a:r>
              <a:rPr lang="en-US" sz="3600" b="1" dirty="0" err="1">
                <a:latin typeface="+mn-lt"/>
                <a:cs typeface="Times New Roman" pitchFamily="18" charset="0"/>
              </a:rPr>
              <a:t>Tác</a:t>
            </a:r>
            <a:r>
              <a:rPr lang="en-US" sz="3600" b="1" dirty="0">
                <a:latin typeface="+mn-lt"/>
                <a:cs typeface="Times New Roman" pitchFamily="18" charset="0"/>
              </a:rPr>
              <a:t> </a:t>
            </a:r>
            <a:r>
              <a:rPr lang="en-US" sz="3600" b="1" dirty="0" err="1">
                <a:latin typeface="+mn-lt"/>
                <a:cs typeface="Times New Roman" pitchFamily="18" charset="0"/>
              </a:rPr>
              <a:t>động</a:t>
            </a:r>
            <a:r>
              <a:rPr lang="en-US" sz="3600" b="1" dirty="0">
                <a:latin typeface="+mn-lt"/>
                <a:cs typeface="Times New Roman" pitchFamily="18" charset="0"/>
              </a:rPr>
              <a:t> </a:t>
            </a:r>
            <a:r>
              <a:rPr lang="en-US" sz="3600" b="1" err="1">
                <a:latin typeface="+mn-lt"/>
                <a:cs typeface="Times New Roman" pitchFamily="18" charset="0"/>
              </a:rPr>
              <a:t>của</a:t>
            </a:r>
            <a:r>
              <a:rPr lang="en-US" sz="3600" b="1">
                <a:latin typeface="+mn-lt"/>
                <a:cs typeface="Times New Roman" pitchFamily="18" charset="0"/>
              </a:rPr>
              <a:t> Rối loạn sử dụng chất </a:t>
            </a:r>
            <a:r>
              <a:rPr lang="en-US" sz="3600" b="1" dirty="0" err="1">
                <a:latin typeface="+mn-lt"/>
                <a:cs typeface="Times New Roman" pitchFamily="18" charset="0"/>
              </a:rPr>
              <a:t>đối</a:t>
            </a:r>
            <a:r>
              <a:rPr lang="en-US" sz="3600" b="1" dirty="0">
                <a:latin typeface="+mn-lt"/>
                <a:cs typeface="Times New Roman" pitchFamily="18" charset="0"/>
              </a:rPr>
              <a:t> </a:t>
            </a:r>
            <a:r>
              <a:rPr lang="en-US" sz="3600" b="1" dirty="0" err="1">
                <a:latin typeface="+mn-lt"/>
                <a:cs typeface="Times New Roman" pitchFamily="18" charset="0"/>
              </a:rPr>
              <a:t>với</a:t>
            </a:r>
            <a:r>
              <a:rPr lang="en-US" sz="3600" b="1" dirty="0">
                <a:latin typeface="+mn-lt"/>
                <a:cs typeface="Times New Roman" pitchFamily="18" charset="0"/>
              </a:rPr>
              <a:t> sang </a:t>
            </a:r>
            <a:r>
              <a:rPr lang="en-US" sz="3600" b="1" dirty="0" err="1">
                <a:latin typeface="+mn-lt"/>
                <a:cs typeface="Times New Roman" pitchFamily="18" charset="0"/>
              </a:rPr>
              <a:t>chấn</a:t>
            </a:r>
            <a:r>
              <a:rPr lang="en-US" sz="3600" b="1" dirty="0">
                <a:latin typeface="+mn-lt"/>
                <a:cs typeface="Times New Roman" pitchFamily="18" charset="0"/>
              </a:rPr>
              <a:t>/ PTSD</a:t>
            </a:r>
          </a:p>
        </p:txBody>
      </p:sp>
      <p:sp>
        <p:nvSpPr>
          <p:cNvPr id="3" name="Content Placeholder 2">
            <a:extLst>
              <a:ext uri="{FF2B5EF4-FFF2-40B4-BE49-F238E27FC236}">
                <a16:creationId xmlns:a16="http://schemas.microsoft.com/office/drawing/2014/main" id="{03B40230-ABF4-4A84-98C2-C47373A53055}"/>
              </a:ext>
            </a:extLst>
          </p:cNvPr>
          <p:cNvSpPr>
            <a:spLocks noGrp="1"/>
          </p:cNvSpPr>
          <p:nvPr>
            <p:ph idx="1"/>
          </p:nvPr>
        </p:nvSpPr>
        <p:spPr>
          <a:xfrm>
            <a:off x="372383" y="1143001"/>
            <a:ext cx="6028418" cy="3276600"/>
          </a:xfrm>
        </p:spPr>
        <p:txBody>
          <a:bodyPr>
            <a:noAutofit/>
          </a:bodyPr>
          <a:lstStyle/>
          <a:p>
            <a:pPr marL="0" indent="0" algn="just">
              <a:spcBef>
                <a:spcPts val="600"/>
              </a:spcBef>
              <a:spcAft>
                <a:spcPts val="600"/>
              </a:spcAft>
              <a:buNone/>
            </a:pPr>
            <a:r>
              <a:rPr lang="en-US" sz="3200" dirty="0" err="1">
                <a:cs typeface="Times New Roman" pitchFamily="18" charset="0"/>
              </a:rPr>
              <a:t>Bị</a:t>
            </a:r>
            <a:r>
              <a:rPr lang="en-US" sz="3200" dirty="0">
                <a:cs typeface="Times New Roman" pitchFamily="18" charset="0"/>
              </a:rPr>
              <a:t> </a:t>
            </a:r>
            <a:r>
              <a:rPr lang="en-US" sz="3200" dirty="0" err="1">
                <a:cs typeface="Times New Roman" pitchFamily="18" charset="0"/>
              </a:rPr>
              <a:t>nhiễm</a:t>
            </a:r>
            <a:r>
              <a:rPr lang="en-US" sz="3200" dirty="0">
                <a:cs typeface="Times New Roman" pitchFamily="18" charset="0"/>
              </a:rPr>
              <a:t> </a:t>
            </a:r>
            <a:r>
              <a:rPr lang="en-US" sz="3200" dirty="0" err="1">
                <a:cs typeface="Times New Roman" pitchFamily="18" charset="0"/>
              </a:rPr>
              <a:t>độc</a:t>
            </a:r>
            <a:r>
              <a:rPr lang="en-US" sz="3200" dirty="0">
                <a:cs typeface="Times New Roman" pitchFamily="18" charset="0"/>
              </a:rPr>
              <a:t> </a:t>
            </a:r>
            <a:r>
              <a:rPr lang="en-US" sz="3200" dirty="0" err="1">
                <a:cs typeface="Times New Roman" pitchFamily="18" charset="0"/>
              </a:rPr>
              <a:t>có</a:t>
            </a:r>
            <a:r>
              <a:rPr lang="en-US" sz="3200" dirty="0">
                <a:cs typeface="Times New Roman" pitchFamily="18" charset="0"/>
              </a:rPr>
              <a:t> </a:t>
            </a:r>
            <a:r>
              <a:rPr lang="en-US" sz="3200" dirty="0" err="1">
                <a:cs typeface="Times New Roman" pitchFamily="18" charset="0"/>
              </a:rPr>
              <a:t>thể</a:t>
            </a:r>
            <a:r>
              <a:rPr lang="en-US" sz="3200" dirty="0">
                <a:cs typeface="Times New Roman" pitchFamily="18" charset="0"/>
              </a:rPr>
              <a:t> :</a:t>
            </a:r>
          </a:p>
          <a:p>
            <a:pPr marL="457200" algn="just">
              <a:spcBef>
                <a:spcPts val="0"/>
              </a:spcBef>
              <a:spcAft>
                <a:spcPts val="600"/>
              </a:spcAft>
            </a:pPr>
            <a:r>
              <a:rPr lang="en-US" sz="3200" dirty="0" err="1">
                <a:cs typeface="Times New Roman" pitchFamily="18" charset="0"/>
              </a:rPr>
              <a:t>Cản</a:t>
            </a:r>
            <a:r>
              <a:rPr lang="en-US" sz="3200" dirty="0">
                <a:cs typeface="Times New Roman" pitchFamily="18" charset="0"/>
              </a:rPr>
              <a:t> </a:t>
            </a:r>
            <a:r>
              <a:rPr lang="en-US" sz="3200" dirty="0" err="1">
                <a:cs typeface="Times New Roman" pitchFamily="18" charset="0"/>
              </a:rPr>
              <a:t>trở</a:t>
            </a:r>
            <a:r>
              <a:rPr lang="en-US" sz="3200" dirty="0">
                <a:cs typeface="Times New Roman" pitchFamily="18" charset="0"/>
              </a:rPr>
              <a:t> </a:t>
            </a:r>
            <a:r>
              <a:rPr lang="en-US" sz="3200" dirty="0" err="1">
                <a:cs typeface="Times New Roman" pitchFamily="18" charset="0"/>
              </a:rPr>
              <a:t>khả</a:t>
            </a:r>
            <a:r>
              <a:rPr lang="en-US" sz="3200" dirty="0">
                <a:cs typeface="Times New Roman" pitchFamily="18" charset="0"/>
              </a:rPr>
              <a:t> </a:t>
            </a:r>
            <a:r>
              <a:rPr lang="en-US" sz="3200" dirty="0" err="1">
                <a:cs typeface="Times New Roman" pitchFamily="18" charset="0"/>
              </a:rPr>
              <a:t>năng</a:t>
            </a:r>
            <a:r>
              <a:rPr lang="en-US" sz="3200" dirty="0">
                <a:cs typeface="Times New Roman" pitchFamily="18" charset="0"/>
              </a:rPr>
              <a:t> </a:t>
            </a:r>
            <a:r>
              <a:rPr lang="en-US" sz="3200" dirty="0" err="1">
                <a:cs typeface="Times New Roman" pitchFamily="18" charset="0"/>
              </a:rPr>
              <a:t>ra</a:t>
            </a:r>
            <a:r>
              <a:rPr lang="en-US" sz="3200" dirty="0">
                <a:cs typeface="Times New Roman" pitchFamily="18" charset="0"/>
              </a:rPr>
              <a:t> </a:t>
            </a:r>
            <a:r>
              <a:rPr lang="en-US" sz="3200" dirty="0" err="1">
                <a:cs typeface="Times New Roman" pitchFamily="18" charset="0"/>
              </a:rPr>
              <a:t>quyết</a:t>
            </a:r>
            <a:r>
              <a:rPr lang="en-US" sz="3200" dirty="0">
                <a:cs typeface="Times New Roman" pitchFamily="18" charset="0"/>
              </a:rPr>
              <a:t> </a:t>
            </a:r>
            <a:r>
              <a:rPr lang="en-US" sz="3200" dirty="0" err="1">
                <a:cs typeface="Times New Roman" pitchFamily="18" charset="0"/>
              </a:rPr>
              <a:t>định</a:t>
            </a:r>
            <a:endParaRPr lang="en-US" sz="3200" dirty="0">
              <a:cs typeface="Times New Roman" pitchFamily="18" charset="0"/>
            </a:endParaRPr>
          </a:p>
          <a:p>
            <a:pPr marL="457200" algn="just">
              <a:spcBef>
                <a:spcPts val="0"/>
              </a:spcBef>
            </a:pPr>
            <a:r>
              <a:rPr lang="en-US" sz="3200" dirty="0" err="1">
                <a:cs typeface="Times New Roman" pitchFamily="18" charset="0"/>
              </a:rPr>
              <a:t>Tăng</a:t>
            </a:r>
            <a:r>
              <a:rPr lang="en-US" sz="3200" dirty="0">
                <a:cs typeface="Times New Roman" pitchFamily="18" charset="0"/>
              </a:rPr>
              <a:t> </a:t>
            </a:r>
            <a:r>
              <a:rPr lang="en-US" sz="3200" dirty="0" err="1">
                <a:cs typeface="Times New Roman" pitchFamily="18" charset="0"/>
              </a:rPr>
              <a:t>các</a:t>
            </a:r>
            <a:r>
              <a:rPr lang="en-US" sz="3200" dirty="0">
                <a:cs typeface="Times New Roman" pitchFamily="18" charset="0"/>
              </a:rPr>
              <a:t> </a:t>
            </a:r>
            <a:r>
              <a:rPr lang="en-US" sz="3200" dirty="0" err="1">
                <a:cs typeface="Times New Roman" pitchFamily="18" charset="0"/>
              </a:rPr>
              <a:t>hành</a:t>
            </a:r>
            <a:r>
              <a:rPr lang="en-US" sz="3200" dirty="0">
                <a:cs typeface="Times New Roman" pitchFamily="18" charset="0"/>
              </a:rPr>
              <a:t> </a:t>
            </a:r>
            <a:r>
              <a:rPr lang="en-US" sz="3200">
                <a:cs typeface="Times New Roman" pitchFamily="18" charset="0"/>
              </a:rPr>
              <a:t>vi nguy cơ</a:t>
            </a:r>
            <a:endParaRPr lang="en-US" sz="3200" dirty="0">
              <a:cs typeface="Times New Roman" pitchFamily="18" charset="0"/>
            </a:endParaRPr>
          </a:p>
          <a:p>
            <a:pPr marL="457200" algn="just">
              <a:spcBef>
                <a:spcPts val="0"/>
              </a:spcBef>
            </a:pPr>
            <a:r>
              <a:rPr lang="en-US" sz="3200">
                <a:cs typeface="Times New Roman" pitchFamily="18" charset="0"/>
              </a:rPr>
              <a:t>Khiến người ta dễ trở thành nạn nhân hơn</a:t>
            </a:r>
            <a:endParaRPr lang="en-US" sz="3200" dirty="0">
              <a:cs typeface="Times New Roman" pitchFamily="18" charset="0"/>
            </a:endParaRPr>
          </a:p>
          <a:p>
            <a:pPr marL="457200" algn="just">
              <a:spcBef>
                <a:spcPts val="0"/>
              </a:spcBef>
            </a:pPr>
            <a:r>
              <a:rPr lang="en-US" sz="3200" dirty="0" err="1">
                <a:cs typeface="Times New Roman" pitchFamily="18" charset="0"/>
              </a:rPr>
              <a:t>Tăng</a:t>
            </a:r>
            <a:r>
              <a:rPr lang="en-US" sz="3200" dirty="0">
                <a:cs typeface="Times New Roman" pitchFamily="18" charset="0"/>
              </a:rPr>
              <a:t> </a:t>
            </a:r>
            <a:r>
              <a:rPr lang="en-US" sz="3200" dirty="0" err="1">
                <a:cs typeface="Times New Roman" pitchFamily="18" charset="0"/>
              </a:rPr>
              <a:t>khả</a:t>
            </a:r>
            <a:r>
              <a:rPr lang="en-US" sz="3200" dirty="0">
                <a:cs typeface="Times New Roman" pitchFamily="18" charset="0"/>
              </a:rPr>
              <a:t> </a:t>
            </a:r>
            <a:r>
              <a:rPr lang="en-US" sz="3200" err="1">
                <a:cs typeface="Times New Roman" pitchFamily="18" charset="0"/>
              </a:rPr>
              <a:t>năng</a:t>
            </a:r>
            <a:r>
              <a:rPr lang="en-US" sz="3200">
                <a:cs typeface="Times New Roman" pitchFamily="18" charset="0"/>
              </a:rPr>
              <a:t> gặp </a:t>
            </a:r>
            <a:r>
              <a:rPr lang="en-US" sz="3200" dirty="0">
                <a:cs typeface="Times New Roman" pitchFamily="18" charset="0"/>
              </a:rPr>
              <a:t>tai </a:t>
            </a:r>
            <a:r>
              <a:rPr lang="en-US" sz="3200" dirty="0" err="1">
                <a:cs typeface="Times New Roman" pitchFamily="18" charset="0"/>
              </a:rPr>
              <a:t>nạn</a:t>
            </a:r>
            <a:r>
              <a:rPr lang="en-US" sz="3200" dirty="0">
                <a:cs typeface="Times New Roman" pitchFamily="18" charset="0"/>
              </a:rPr>
              <a:t>, sang </a:t>
            </a:r>
            <a:r>
              <a:rPr lang="en-US" sz="3200" dirty="0" err="1">
                <a:cs typeface="Times New Roman" pitchFamily="18" charset="0"/>
              </a:rPr>
              <a:t>chấn</a:t>
            </a:r>
            <a:r>
              <a:rPr lang="en-US" sz="3200" dirty="0">
                <a:cs typeface="Times New Roman" pitchFamily="18" charset="0"/>
              </a:rPr>
              <a:t> </a:t>
            </a:r>
            <a:r>
              <a:rPr lang="en-US" sz="3200" dirty="0" err="1">
                <a:cs typeface="Times New Roman" pitchFamily="18" charset="0"/>
              </a:rPr>
              <a:t>khác</a:t>
            </a:r>
            <a:r>
              <a:rPr lang="en-US" sz="3200" dirty="0">
                <a:cs typeface="Times New Roman" pitchFamily="18" charset="0"/>
              </a:rPr>
              <a:t>.</a:t>
            </a:r>
          </a:p>
        </p:txBody>
      </p:sp>
      <p:pic>
        <p:nvPicPr>
          <p:cNvPr id="6146" name="Picture 2" descr="Image result for trauma and substance abuse images">
            <a:extLst>
              <a:ext uri="{FF2B5EF4-FFF2-40B4-BE49-F238E27FC236}">
                <a16:creationId xmlns:a16="http://schemas.microsoft.com/office/drawing/2014/main" id="{1E8719B8-124D-4F37-8861-F479FE7EDEC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29400" y="1004600"/>
            <a:ext cx="2390775" cy="2500599"/>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C87DFACF-5D06-4396-A863-5524D368837F}"/>
              </a:ext>
            </a:extLst>
          </p:cNvPr>
          <p:cNvSpPr txBox="1"/>
          <p:nvPr/>
        </p:nvSpPr>
        <p:spPr>
          <a:xfrm>
            <a:off x="372382" y="4495800"/>
            <a:ext cx="7886700" cy="1077218"/>
          </a:xfrm>
          <a:prstGeom prst="rect">
            <a:avLst/>
          </a:prstGeom>
          <a:noFill/>
        </p:spPr>
        <p:txBody>
          <a:bodyPr wrap="square" rtlCol="0">
            <a:spAutoFit/>
          </a:bodyPr>
          <a:lstStyle/>
          <a:p>
            <a:endParaRPr lang="en-US" sz="400" dirty="0"/>
          </a:p>
          <a:p>
            <a:pPr algn="just"/>
            <a:r>
              <a:rPr lang="en-US" sz="3000" dirty="0" err="1">
                <a:cs typeface="Times New Roman" pitchFamily="18" charset="0"/>
              </a:rPr>
              <a:t>Các</a:t>
            </a:r>
            <a:r>
              <a:rPr lang="en-US" sz="3000" dirty="0">
                <a:cs typeface="Times New Roman" pitchFamily="18" charset="0"/>
              </a:rPr>
              <a:t> </a:t>
            </a:r>
            <a:r>
              <a:rPr lang="en-US" sz="3000" dirty="0" err="1">
                <a:cs typeface="Times New Roman" pitchFamily="18" charset="0"/>
              </a:rPr>
              <a:t>triệu</a:t>
            </a:r>
            <a:r>
              <a:rPr lang="en-US" sz="3000" dirty="0">
                <a:cs typeface="Times New Roman" pitchFamily="18" charset="0"/>
              </a:rPr>
              <a:t> </a:t>
            </a:r>
            <a:r>
              <a:rPr lang="en-US" sz="3000" dirty="0" err="1">
                <a:cs typeface="Times New Roman" pitchFamily="18" charset="0"/>
              </a:rPr>
              <a:t>chứng</a:t>
            </a:r>
            <a:r>
              <a:rPr lang="en-US" sz="3000" dirty="0">
                <a:cs typeface="Times New Roman" pitchFamily="18" charset="0"/>
              </a:rPr>
              <a:t> </a:t>
            </a:r>
            <a:r>
              <a:rPr lang="en-US" sz="3000" err="1">
                <a:cs typeface="Times New Roman" pitchFamily="18" charset="0"/>
              </a:rPr>
              <a:t>cai</a:t>
            </a:r>
            <a:r>
              <a:rPr lang="en-US" sz="3000">
                <a:cs typeface="Times New Roman" pitchFamily="18" charset="0"/>
              </a:rPr>
              <a:t> có </a:t>
            </a:r>
            <a:r>
              <a:rPr lang="en-US" sz="3000" dirty="0" err="1">
                <a:cs typeface="Times New Roman" pitchFamily="18" charset="0"/>
              </a:rPr>
              <a:t>thể</a:t>
            </a:r>
            <a:r>
              <a:rPr lang="en-US" sz="3000" dirty="0">
                <a:cs typeface="Times New Roman" pitchFamily="18" charset="0"/>
              </a:rPr>
              <a:t> </a:t>
            </a:r>
            <a:r>
              <a:rPr lang="en-US" sz="3000" dirty="0" err="1">
                <a:cs typeface="Times New Roman" pitchFamily="18" charset="0"/>
              </a:rPr>
              <a:t>làm</a:t>
            </a:r>
            <a:r>
              <a:rPr lang="en-US" sz="3000" dirty="0">
                <a:cs typeface="Times New Roman" pitchFamily="18" charset="0"/>
              </a:rPr>
              <a:t> </a:t>
            </a:r>
            <a:r>
              <a:rPr lang="en-US" sz="3000" dirty="0" err="1">
                <a:cs typeface="Times New Roman" pitchFamily="18" charset="0"/>
              </a:rPr>
              <a:t>tăng</a:t>
            </a:r>
            <a:r>
              <a:rPr lang="en-US" sz="3000" dirty="0">
                <a:cs typeface="Times New Roman" pitchFamily="18" charset="0"/>
              </a:rPr>
              <a:t> </a:t>
            </a:r>
            <a:r>
              <a:rPr lang="en-US" sz="3000" dirty="0" err="1">
                <a:cs typeface="Times New Roman" pitchFamily="18" charset="0"/>
              </a:rPr>
              <a:t>các</a:t>
            </a:r>
            <a:r>
              <a:rPr lang="en-US" sz="3000" dirty="0">
                <a:cs typeface="Times New Roman" pitchFamily="18" charset="0"/>
              </a:rPr>
              <a:t> </a:t>
            </a:r>
            <a:r>
              <a:rPr lang="en-US" sz="3000" dirty="0" err="1">
                <a:cs typeface="Times New Roman" pitchFamily="18" charset="0"/>
              </a:rPr>
              <a:t>triệu</a:t>
            </a:r>
            <a:r>
              <a:rPr lang="en-US" sz="3000" dirty="0">
                <a:cs typeface="Times New Roman" pitchFamily="18" charset="0"/>
              </a:rPr>
              <a:t> </a:t>
            </a:r>
            <a:r>
              <a:rPr lang="en-US" sz="3000" dirty="0" err="1">
                <a:cs typeface="Times New Roman" pitchFamily="18" charset="0"/>
              </a:rPr>
              <a:t>chứng</a:t>
            </a:r>
            <a:r>
              <a:rPr lang="en-US" sz="3000" dirty="0">
                <a:cs typeface="Times New Roman" pitchFamily="18" charset="0"/>
              </a:rPr>
              <a:t> PTSD </a:t>
            </a:r>
            <a:r>
              <a:rPr lang="en-US" sz="3000" dirty="0" err="1">
                <a:cs typeface="Times New Roman" pitchFamily="18" charset="0"/>
              </a:rPr>
              <a:t>làm</a:t>
            </a:r>
            <a:r>
              <a:rPr lang="en-US" sz="3000" dirty="0">
                <a:cs typeface="Times New Roman" pitchFamily="18" charset="0"/>
              </a:rPr>
              <a:t> </a:t>
            </a:r>
            <a:r>
              <a:rPr lang="en-US" sz="3000" dirty="0" err="1">
                <a:cs typeface="Times New Roman" pitchFamily="18" charset="0"/>
              </a:rPr>
              <a:t>cho</a:t>
            </a:r>
            <a:r>
              <a:rPr lang="en-US" sz="3000" dirty="0">
                <a:cs typeface="Times New Roman" pitchFamily="18" charset="0"/>
              </a:rPr>
              <a:t> </a:t>
            </a:r>
            <a:r>
              <a:rPr lang="en-US" sz="3000" dirty="0" err="1">
                <a:cs typeface="Times New Roman" pitchFamily="18" charset="0"/>
              </a:rPr>
              <a:t>người</a:t>
            </a:r>
            <a:r>
              <a:rPr lang="en-US" sz="3000" dirty="0">
                <a:cs typeface="Times New Roman" pitchFamily="18" charset="0"/>
              </a:rPr>
              <a:t> </a:t>
            </a:r>
            <a:r>
              <a:rPr lang="en-US" sz="3000" dirty="0" err="1">
                <a:cs typeface="Times New Roman" pitchFamily="18" charset="0"/>
              </a:rPr>
              <a:t>đó</a:t>
            </a:r>
            <a:r>
              <a:rPr lang="en-US" sz="3000" dirty="0">
                <a:cs typeface="Times New Roman" pitchFamily="18" charset="0"/>
              </a:rPr>
              <a:t> </a:t>
            </a:r>
            <a:r>
              <a:rPr lang="en-US" sz="3000" dirty="0" err="1">
                <a:cs typeface="Times New Roman" pitchFamily="18" charset="0"/>
              </a:rPr>
              <a:t>khó</a:t>
            </a:r>
            <a:r>
              <a:rPr lang="en-US" sz="3000" dirty="0">
                <a:cs typeface="Times New Roman" pitchFamily="18" charset="0"/>
              </a:rPr>
              <a:t> </a:t>
            </a:r>
            <a:r>
              <a:rPr lang="en-US" sz="3000" err="1">
                <a:cs typeface="Times New Roman" pitchFamily="18" charset="0"/>
              </a:rPr>
              <a:t>phục</a:t>
            </a:r>
            <a:r>
              <a:rPr lang="en-US" sz="3000">
                <a:cs typeface="Times New Roman" pitchFamily="18" charset="0"/>
              </a:rPr>
              <a:t> hồi .  </a:t>
            </a:r>
            <a:endParaRPr lang="en-US" sz="3000" dirty="0">
              <a:cs typeface="Times New Roman" pitchFamily="18" charset="0"/>
            </a:endParaRPr>
          </a:p>
        </p:txBody>
      </p:sp>
    </p:spTree>
    <p:extLst>
      <p:ext uri="{BB962C8B-B14F-4D97-AF65-F5344CB8AC3E}">
        <p14:creationId xmlns:p14="http://schemas.microsoft.com/office/powerpoint/2010/main" val="33567152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64D8E7-517E-4047-8EC5-142C45AD149A}"/>
              </a:ext>
            </a:extLst>
          </p:cNvPr>
          <p:cNvSpPr>
            <a:spLocks noGrp="1"/>
          </p:cNvSpPr>
          <p:nvPr>
            <p:ph type="title"/>
          </p:nvPr>
        </p:nvSpPr>
        <p:spPr>
          <a:xfrm>
            <a:off x="76200" y="365127"/>
            <a:ext cx="8439150" cy="777873"/>
          </a:xfrm>
        </p:spPr>
        <p:txBody>
          <a:bodyPr>
            <a:normAutofit fontScale="90000"/>
          </a:bodyPr>
          <a:lstStyle/>
          <a:p>
            <a:pPr algn="ctr"/>
            <a:r>
              <a:rPr lang="en-US">
                <a:latin typeface="+mn-lt"/>
                <a:cs typeface="Times New Roman" pitchFamily="18" charset="0"/>
              </a:rPr>
              <a:t>Mối liên </a:t>
            </a:r>
            <a:r>
              <a:rPr lang="en-US" dirty="0" err="1">
                <a:latin typeface="+mn-lt"/>
                <a:cs typeface="Times New Roman" pitchFamily="18" charset="0"/>
              </a:rPr>
              <a:t>hệ</a:t>
            </a:r>
            <a:r>
              <a:rPr lang="en-US" dirty="0">
                <a:latin typeface="+mn-lt"/>
                <a:cs typeface="Times New Roman" pitchFamily="18" charset="0"/>
              </a:rPr>
              <a:t> </a:t>
            </a:r>
            <a:r>
              <a:rPr lang="en-US" err="1">
                <a:latin typeface="+mn-lt"/>
                <a:cs typeface="Times New Roman" pitchFamily="18" charset="0"/>
              </a:rPr>
              <a:t>giữa</a:t>
            </a:r>
            <a:r>
              <a:rPr lang="en-US">
                <a:latin typeface="+mn-lt"/>
                <a:cs typeface="Times New Roman" pitchFamily="18" charset="0"/>
              </a:rPr>
              <a:t> Rối loạn căng thẳng sau sang chấn </a:t>
            </a:r>
            <a:r>
              <a:rPr lang="en-US" dirty="0" err="1">
                <a:latin typeface="+mn-lt"/>
                <a:cs typeface="Times New Roman" pitchFamily="18" charset="0"/>
              </a:rPr>
              <a:t>và</a:t>
            </a:r>
            <a:r>
              <a:rPr lang="en-US" dirty="0">
                <a:latin typeface="+mn-lt"/>
                <a:cs typeface="Times New Roman" pitchFamily="18" charset="0"/>
              </a:rPr>
              <a:t> </a:t>
            </a:r>
            <a:r>
              <a:rPr lang="en-US" dirty="0" err="1">
                <a:latin typeface="+mn-lt"/>
                <a:cs typeface="Times New Roman" pitchFamily="18" charset="0"/>
              </a:rPr>
              <a:t>rối</a:t>
            </a:r>
            <a:r>
              <a:rPr lang="en-US" dirty="0">
                <a:latin typeface="+mn-lt"/>
                <a:cs typeface="Times New Roman" pitchFamily="18" charset="0"/>
              </a:rPr>
              <a:t> </a:t>
            </a:r>
            <a:r>
              <a:rPr lang="en-US" err="1">
                <a:latin typeface="+mn-lt"/>
                <a:cs typeface="Times New Roman" pitchFamily="18" charset="0"/>
              </a:rPr>
              <a:t>loạn</a:t>
            </a:r>
            <a:r>
              <a:rPr lang="en-US">
                <a:latin typeface="+mn-lt"/>
                <a:cs typeface="Times New Roman" pitchFamily="18" charset="0"/>
              </a:rPr>
              <a:t> sử </a:t>
            </a:r>
            <a:r>
              <a:rPr lang="en-US" err="1">
                <a:latin typeface="+mn-lt"/>
                <a:cs typeface="Times New Roman" pitchFamily="18" charset="0"/>
              </a:rPr>
              <a:t>dụng</a:t>
            </a:r>
            <a:r>
              <a:rPr lang="en-US">
                <a:latin typeface="+mn-lt"/>
                <a:cs typeface="Times New Roman" pitchFamily="18" charset="0"/>
              </a:rPr>
              <a:t> chất</a:t>
            </a:r>
            <a:endParaRPr lang="en-US" dirty="0">
              <a:latin typeface="+mn-lt"/>
              <a:cs typeface="Times New Roman" pitchFamily="18" charset="0"/>
            </a:endParaRPr>
          </a:p>
        </p:txBody>
      </p:sp>
      <p:sp>
        <p:nvSpPr>
          <p:cNvPr id="3" name="Content Placeholder 2">
            <a:extLst>
              <a:ext uri="{FF2B5EF4-FFF2-40B4-BE49-F238E27FC236}">
                <a16:creationId xmlns:a16="http://schemas.microsoft.com/office/drawing/2014/main" id="{9B1111B1-7589-4E12-89E0-B28DAEA8D835}"/>
              </a:ext>
            </a:extLst>
          </p:cNvPr>
          <p:cNvSpPr>
            <a:spLocks noGrp="1"/>
          </p:cNvSpPr>
          <p:nvPr>
            <p:ph idx="1"/>
          </p:nvPr>
        </p:nvSpPr>
        <p:spPr>
          <a:xfrm>
            <a:off x="76200" y="1768472"/>
            <a:ext cx="4495800" cy="5089527"/>
          </a:xfrm>
        </p:spPr>
        <p:txBody>
          <a:bodyPr>
            <a:normAutofit/>
          </a:bodyPr>
          <a:lstStyle/>
          <a:p>
            <a:pPr>
              <a:spcAft>
                <a:spcPts val="600"/>
              </a:spcAft>
            </a:pPr>
            <a:r>
              <a:rPr lang="en-US" sz="3200" dirty="0" err="1">
                <a:cs typeface="Times New Roman" pitchFamily="18" charset="0"/>
              </a:rPr>
              <a:t>Cả</a:t>
            </a:r>
            <a:r>
              <a:rPr lang="en-US" sz="3200" dirty="0">
                <a:cs typeface="Times New Roman" pitchFamily="18" charset="0"/>
              </a:rPr>
              <a:t> </a:t>
            </a:r>
            <a:r>
              <a:rPr lang="en-US" sz="3200" err="1">
                <a:cs typeface="Times New Roman" pitchFamily="18" charset="0"/>
              </a:rPr>
              <a:t>hai</a:t>
            </a:r>
            <a:r>
              <a:rPr lang="en-US" sz="3200">
                <a:cs typeface="Times New Roman" pitchFamily="18" charset="0"/>
              </a:rPr>
              <a:t> đều tạo ra một thôi thúc lớn lao muốn được ở trong trạng thái khác đi với hiện tại</a:t>
            </a:r>
            <a:endParaRPr lang="en-US" sz="3200" dirty="0">
              <a:cs typeface="Times New Roman" pitchFamily="18" charset="0"/>
            </a:endParaRPr>
          </a:p>
          <a:p>
            <a:pPr>
              <a:spcAft>
                <a:spcPts val="600"/>
              </a:spcAft>
            </a:pPr>
            <a:r>
              <a:rPr lang="en-US" sz="3200" dirty="0" err="1">
                <a:cs typeface="Times New Roman" pitchFamily="18" charset="0"/>
              </a:rPr>
              <a:t>Rối</a:t>
            </a:r>
            <a:r>
              <a:rPr lang="en-US" sz="3200" dirty="0">
                <a:cs typeface="Times New Roman" pitchFamily="18" charset="0"/>
              </a:rPr>
              <a:t> </a:t>
            </a:r>
            <a:r>
              <a:rPr lang="en-US" sz="3200" dirty="0" err="1">
                <a:cs typeface="Times New Roman" pitchFamily="18" charset="0"/>
              </a:rPr>
              <a:t>loạn</a:t>
            </a:r>
            <a:r>
              <a:rPr lang="en-US" sz="3200" dirty="0">
                <a:cs typeface="Times New Roman" pitchFamily="18" charset="0"/>
              </a:rPr>
              <a:t> </a:t>
            </a:r>
            <a:r>
              <a:rPr lang="en-US" sz="3200" dirty="0" err="1">
                <a:cs typeface="Times New Roman" pitchFamily="18" charset="0"/>
              </a:rPr>
              <a:t>này</a:t>
            </a:r>
            <a:r>
              <a:rPr lang="en-US" sz="3200" dirty="0">
                <a:cs typeface="Times New Roman" pitchFamily="18" charset="0"/>
              </a:rPr>
              <a:t> </a:t>
            </a:r>
            <a:r>
              <a:rPr lang="en-US" sz="3200" dirty="0" err="1">
                <a:cs typeface="Times New Roman" pitchFamily="18" charset="0"/>
              </a:rPr>
              <a:t>tăng</a:t>
            </a:r>
            <a:r>
              <a:rPr lang="en-US" sz="3200" dirty="0">
                <a:cs typeface="Times New Roman" pitchFamily="18" charset="0"/>
              </a:rPr>
              <a:t> </a:t>
            </a:r>
            <a:r>
              <a:rPr lang="en-US" sz="3200" dirty="0" err="1">
                <a:cs typeface="Times New Roman" pitchFamily="18" charset="0"/>
              </a:rPr>
              <a:t>lên</a:t>
            </a:r>
            <a:r>
              <a:rPr lang="en-US" sz="3200" dirty="0">
                <a:cs typeface="Times New Roman" pitchFamily="18" charset="0"/>
              </a:rPr>
              <a:t> </a:t>
            </a:r>
            <a:r>
              <a:rPr lang="en-US" sz="3200" dirty="0" err="1">
                <a:cs typeface="Times New Roman" pitchFamily="18" charset="0"/>
              </a:rPr>
              <a:t>có</a:t>
            </a:r>
            <a:r>
              <a:rPr lang="en-US" sz="3200" dirty="0">
                <a:cs typeface="Times New Roman" pitchFamily="18" charset="0"/>
              </a:rPr>
              <a:t> </a:t>
            </a:r>
            <a:r>
              <a:rPr lang="en-US" sz="3200" dirty="0" err="1">
                <a:cs typeface="Times New Roman" pitchFamily="18" charset="0"/>
              </a:rPr>
              <a:t>thể</a:t>
            </a:r>
            <a:r>
              <a:rPr lang="en-US" sz="3200" dirty="0">
                <a:cs typeface="Times New Roman" pitchFamily="18" charset="0"/>
              </a:rPr>
              <a:t> </a:t>
            </a:r>
            <a:r>
              <a:rPr lang="en-US" sz="3200" dirty="0" err="1">
                <a:cs typeface="Times New Roman" pitchFamily="18" charset="0"/>
              </a:rPr>
              <a:t>làm</a:t>
            </a:r>
            <a:r>
              <a:rPr lang="en-US" sz="3200" dirty="0">
                <a:cs typeface="Times New Roman" pitchFamily="18" charset="0"/>
              </a:rPr>
              <a:t> </a:t>
            </a:r>
            <a:r>
              <a:rPr lang="en-US" sz="3200" dirty="0" err="1">
                <a:cs typeface="Times New Roman" pitchFamily="18" charset="0"/>
              </a:rPr>
              <a:t>xuất</a:t>
            </a:r>
            <a:r>
              <a:rPr lang="en-US" sz="3200" dirty="0">
                <a:cs typeface="Times New Roman" pitchFamily="18" charset="0"/>
              </a:rPr>
              <a:t> </a:t>
            </a:r>
            <a:r>
              <a:rPr lang="en-US" sz="3200" dirty="0" err="1">
                <a:cs typeface="Times New Roman" pitchFamily="18" charset="0"/>
              </a:rPr>
              <a:t>hiện</a:t>
            </a:r>
            <a:r>
              <a:rPr lang="en-US" sz="3200" dirty="0">
                <a:cs typeface="Times New Roman" pitchFamily="18" charset="0"/>
              </a:rPr>
              <a:t> </a:t>
            </a:r>
            <a:r>
              <a:rPr lang="en-US" sz="3200" dirty="0" err="1">
                <a:cs typeface="Times New Roman" pitchFamily="18" charset="0"/>
              </a:rPr>
              <a:t>rối</a:t>
            </a:r>
            <a:r>
              <a:rPr lang="en-US" sz="3200" dirty="0">
                <a:cs typeface="Times New Roman" pitchFamily="18" charset="0"/>
              </a:rPr>
              <a:t> </a:t>
            </a:r>
            <a:r>
              <a:rPr lang="en-US" sz="3200" dirty="0" err="1">
                <a:cs typeface="Times New Roman" pitchFamily="18" charset="0"/>
              </a:rPr>
              <a:t>loạn</a:t>
            </a:r>
            <a:r>
              <a:rPr lang="en-US" sz="3200" dirty="0">
                <a:cs typeface="Times New Roman" pitchFamily="18" charset="0"/>
              </a:rPr>
              <a:t> </a:t>
            </a:r>
            <a:r>
              <a:rPr lang="en-US" sz="3200" dirty="0" err="1">
                <a:cs typeface="Times New Roman" pitchFamily="18" charset="0"/>
              </a:rPr>
              <a:t>kia</a:t>
            </a:r>
            <a:r>
              <a:rPr lang="en-US" sz="3200" dirty="0">
                <a:cs typeface="Times New Roman" pitchFamily="18" charset="0"/>
              </a:rPr>
              <a:t>.</a:t>
            </a:r>
          </a:p>
          <a:p>
            <a:pPr>
              <a:spcAft>
                <a:spcPts val="600"/>
              </a:spcAft>
            </a:pPr>
            <a:r>
              <a:rPr lang="en-US" sz="3200" dirty="0">
                <a:cs typeface="Times New Roman" pitchFamily="18" charset="0"/>
              </a:rPr>
              <a:t> </a:t>
            </a:r>
            <a:r>
              <a:rPr lang="en-US" sz="3200" dirty="0" err="1">
                <a:cs typeface="Times New Roman" pitchFamily="18" charset="0"/>
              </a:rPr>
              <a:t>Rối</a:t>
            </a:r>
            <a:r>
              <a:rPr lang="en-US" sz="3200" dirty="0">
                <a:cs typeface="Times New Roman" pitchFamily="18" charset="0"/>
              </a:rPr>
              <a:t> </a:t>
            </a:r>
            <a:r>
              <a:rPr lang="en-US" sz="3200" dirty="0" err="1">
                <a:cs typeface="Times New Roman" pitchFamily="18" charset="0"/>
              </a:rPr>
              <a:t>loạn</a:t>
            </a:r>
            <a:r>
              <a:rPr lang="en-US" sz="3200" dirty="0">
                <a:cs typeface="Times New Roman" pitchFamily="18" charset="0"/>
              </a:rPr>
              <a:t> </a:t>
            </a:r>
            <a:r>
              <a:rPr lang="en-US" sz="3200" dirty="0" err="1">
                <a:cs typeface="Times New Roman" pitchFamily="18" charset="0"/>
              </a:rPr>
              <a:t>này</a:t>
            </a:r>
            <a:r>
              <a:rPr lang="en-US" sz="3200" dirty="0">
                <a:cs typeface="Times New Roman" pitchFamily="18" charset="0"/>
              </a:rPr>
              <a:t> </a:t>
            </a:r>
            <a:r>
              <a:rPr lang="en-US" sz="3200" dirty="0" err="1">
                <a:cs typeface="Times New Roman" pitchFamily="18" charset="0"/>
              </a:rPr>
              <a:t>có</a:t>
            </a:r>
            <a:r>
              <a:rPr lang="en-US" sz="3200" dirty="0">
                <a:cs typeface="Times New Roman" pitchFamily="18" charset="0"/>
              </a:rPr>
              <a:t> </a:t>
            </a:r>
            <a:r>
              <a:rPr lang="en-US" sz="3200" dirty="0" err="1">
                <a:cs typeface="Times New Roman" pitchFamily="18" charset="0"/>
              </a:rPr>
              <a:t>thể</a:t>
            </a:r>
            <a:r>
              <a:rPr lang="en-US" sz="3200" dirty="0">
                <a:cs typeface="Times New Roman" pitchFamily="18" charset="0"/>
              </a:rPr>
              <a:t> </a:t>
            </a:r>
            <a:r>
              <a:rPr lang="en-US" sz="3200" dirty="0" err="1">
                <a:cs typeface="Times New Roman" pitchFamily="18" charset="0"/>
              </a:rPr>
              <a:t>làm</a:t>
            </a:r>
            <a:r>
              <a:rPr lang="en-US" sz="3200" dirty="0">
                <a:cs typeface="Times New Roman" pitchFamily="18" charset="0"/>
              </a:rPr>
              <a:t> </a:t>
            </a:r>
            <a:r>
              <a:rPr lang="en-US" sz="3200" dirty="0" err="1">
                <a:cs typeface="Times New Roman" pitchFamily="18" charset="0"/>
              </a:rPr>
              <a:t>tăng</a:t>
            </a:r>
            <a:r>
              <a:rPr lang="en-US" sz="3200" dirty="0">
                <a:cs typeface="Times New Roman" pitchFamily="18" charset="0"/>
              </a:rPr>
              <a:t> </a:t>
            </a:r>
            <a:r>
              <a:rPr lang="en-US" sz="3200" dirty="0" err="1">
                <a:cs typeface="Times New Roman" pitchFamily="18" charset="0"/>
              </a:rPr>
              <a:t>triệu</a:t>
            </a:r>
            <a:r>
              <a:rPr lang="en-US" sz="3200" dirty="0">
                <a:cs typeface="Times New Roman" pitchFamily="18" charset="0"/>
              </a:rPr>
              <a:t> </a:t>
            </a:r>
            <a:r>
              <a:rPr lang="en-US" sz="3200" dirty="0" err="1">
                <a:cs typeface="Times New Roman" pitchFamily="18" charset="0"/>
              </a:rPr>
              <a:t>chứng</a:t>
            </a:r>
            <a:r>
              <a:rPr lang="en-US" sz="3200" dirty="0">
                <a:cs typeface="Times New Roman" pitchFamily="18" charset="0"/>
              </a:rPr>
              <a:t> </a:t>
            </a:r>
            <a:r>
              <a:rPr lang="en-US" sz="3200" dirty="0" err="1">
                <a:cs typeface="Times New Roman" pitchFamily="18" charset="0"/>
              </a:rPr>
              <a:t>của</a:t>
            </a:r>
            <a:r>
              <a:rPr lang="en-US" sz="3200" dirty="0">
                <a:cs typeface="Times New Roman" pitchFamily="18" charset="0"/>
              </a:rPr>
              <a:t> </a:t>
            </a:r>
            <a:r>
              <a:rPr lang="en-US" sz="3200" dirty="0" err="1">
                <a:cs typeface="Times New Roman" pitchFamily="18" charset="0"/>
              </a:rPr>
              <a:t>rối</a:t>
            </a:r>
            <a:r>
              <a:rPr lang="en-US" sz="3200" dirty="0">
                <a:cs typeface="Times New Roman" pitchFamily="18" charset="0"/>
              </a:rPr>
              <a:t> </a:t>
            </a:r>
            <a:r>
              <a:rPr lang="en-US" sz="3200" dirty="0" err="1">
                <a:cs typeface="Times New Roman" pitchFamily="18" charset="0"/>
              </a:rPr>
              <a:t>loạn</a:t>
            </a:r>
            <a:r>
              <a:rPr lang="en-US" sz="3200" dirty="0">
                <a:cs typeface="Times New Roman" pitchFamily="18" charset="0"/>
              </a:rPr>
              <a:t> </a:t>
            </a:r>
            <a:r>
              <a:rPr lang="en-US" sz="3200" dirty="0" err="1">
                <a:cs typeface="Times New Roman" pitchFamily="18" charset="0"/>
              </a:rPr>
              <a:t>kia</a:t>
            </a:r>
            <a:r>
              <a:rPr lang="en-US" sz="3200" dirty="0">
                <a:cs typeface="Times New Roman" pitchFamily="18" charset="0"/>
              </a:rPr>
              <a:t>.</a:t>
            </a:r>
          </a:p>
          <a:p>
            <a:pPr>
              <a:spcAft>
                <a:spcPts val="600"/>
              </a:spcAft>
            </a:pPr>
            <a:endParaRPr lang="en-US" dirty="0"/>
          </a:p>
          <a:p>
            <a:pPr marL="0" indent="0">
              <a:buNone/>
            </a:pPr>
            <a:endParaRPr lang="en-US" dirty="0"/>
          </a:p>
          <a:p>
            <a:endParaRPr lang="en-US" dirty="0"/>
          </a:p>
        </p:txBody>
      </p:sp>
      <p:pic>
        <p:nvPicPr>
          <p:cNvPr id="5124" name="Picture 4" descr="Image result for trauma and substance abuse images">
            <a:extLst>
              <a:ext uri="{FF2B5EF4-FFF2-40B4-BE49-F238E27FC236}">
                <a16:creationId xmlns:a16="http://schemas.microsoft.com/office/drawing/2014/main" id="{EDB43982-8EEF-4DC8-BA20-5E30D32A7ED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0" y="1600200"/>
            <a:ext cx="4285264" cy="32972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78127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BCAC6C-920B-4189-B741-1BEB159C3B8B}"/>
              </a:ext>
            </a:extLst>
          </p:cNvPr>
          <p:cNvSpPr>
            <a:spLocks noGrp="1"/>
          </p:cNvSpPr>
          <p:nvPr>
            <p:ph type="title"/>
          </p:nvPr>
        </p:nvSpPr>
        <p:spPr>
          <a:xfrm>
            <a:off x="628650" y="365127"/>
            <a:ext cx="7886700" cy="1006474"/>
          </a:xfrm>
        </p:spPr>
        <p:txBody>
          <a:bodyPr>
            <a:noAutofit/>
          </a:bodyPr>
          <a:lstStyle/>
          <a:p>
            <a:pPr algn="ctr"/>
            <a:r>
              <a:rPr lang="en-US" sz="3600" dirty="0" err="1">
                <a:latin typeface="+mn-lt"/>
                <a:cs typeface="Times New Roman" pitchFamily="18" charset="0"/>
              </a:rPr>
              <a:t>Chúng</a:t>
            </a:r>
            <a:r>
              <a:rPr lang="en-US" sz="3600" dirty="0">
                <a:latin typeface="+mn-lt"/>
                <a:cs typeface="Times New Roman" pitchFamily="18" charset="0"/>
              </a:rPr>
              <a:t> </a:t>
            </a:r>
            <a:r>
              <a:rPr lang="en-US" sz="3600" err="1">
                <a:latin typeface="+mn-lt"/>
                <a:cs typeface="Times New Roman" pitchFamily="18" charset="0"/>
              </a:rPr>
              <a:t>ta</a:t>
            </a:r>
            <a:r>
              <a:rPr lang="en-US" sz="3600">
                <a:latin typeface="+mn-lt"/>
                <a:cs typeface="Times New Roman" pitchFamily="18" charset="0"/>
              </a:rPr>
              <a:t> có thể </a:t>
            </a:r>
            <a:r>
              <a:rPr lang="en-US" sz="3600" dirty="0" err="1">
                <a:latin typeface="+mn-lt"/>
                <a:cs typeface="Times New Roman" pitchFamily="18" charset="0"/>
              </a:rPr>
              <a:t>làm</a:t>
            </a:r>
            <a:r>
              <a:rPr lang="en-US" sz="3600" dirty="0">
                <a:latin typeface="+mn-lt"/>
                <a:cs typeface="Times New Roman" pitchFamily="18" charset="0"/>
              </a:rPr>
              <a:t> </a:t>
            </a:r>
            <a:r>
              <a:rPr lang="en-US" sz="3600" dirty="0" err="1">
                <a:latin typeface="+mn-lt"/>
                <a:cs typeface="Times New Roman" pitchFamily="18" charset="0"/>
              </a:rPr>
              <a:t>gì</a:t>
            </a:r>
            <a:r>
              <a:rPr lang="en-US" sz="3600" dirty="0">
                <a:latin typeface="+mn-lt"/>
                <a:cs typeface="Times New Roman" pitchFamily="18" charset="0"/>
              </a:rPr>
              <a:t>?</a:t>
            </a:r>
            <a:br>
              <a:rPr lang="en-US" sz="3600" dirty="0">
                <a:latin typeface="+mn-lt"/>
                <a:cs typeface="Times New Roman" pitchFamily="18" charset="0"/>
              </a:rPr>
            </a:br>
            <a:r>
              <a:rPr lang="en-US" sz="3600" dirty="0" err="1">
                <a:latin typeface="+mn-lt"/>
                <a:cs typeface="Times New Roman" pitchFamily="18" charset="0"/>
              </a:rPr>
              <a:t>Điều</a:t>
            </a:r>
            <a:r>
              <a:rPr lang="en-US" sz="3600" dirty="0">
                <a:latin typeface="+mn-lt"/>
                <a:cs typeface="Times New Roman" pitchFamily="18" charset="0"/>
              </a:rPr>
              <a:t> </a:t>
            </a:r>
            <a:r>
              <a:rPr lang="en-US" sz="3600" err="1">
                <a:latin typeface="+mn-lt"/>
                <a:cs typeface="Times New Roman" pitchFamily="18" charset="0"/>
              </a:rPr>
              <a:t>trị</a:t>
            </a:r>
            <a:r>
              <a:rPr lang="en-US" sz="3600">
                <a:latin typeface="+mn-lt"/>
                <a:cs typeface="Times New Roman" pitchFamily="18" charset="0"/>
              </a:rPr>
              <a:t> sang chấn có cấu phần rõ ràng</a:t>
            </a:r>
            <a:endParaRPr lang="en-US" sz="3600" dirty="0">
              <a:latin typeface="+mn-lt"/>
              <a:cs typeface="Times New Roman" pitchFamily="18" charset="0"/>
            </a:endParaRPr>
          </a:p>
        </p:txBody>
      </p:sp>
      <p:sp>
        <p:nvSpPr>
          <p:cNvPr id="3" name="Content Placeholder 2">
            <a:extLst>
              <a:ext uri="{FF2B5EF4-FFF2-40B4-BE49-F238E27FC236}">
                <a16:creationId xmlns:a16="http://schemas.microsoft.com/office/drawing/2014/main" id="{77DC0A61-D5B7-473D-A2ED-269D35C1FEF8}"/>
              </a:ext>
            </a:extLst>
          </p:cNvPr>
          <p:cNvSpPr>
            <a:spLocks noGrp="1"/>
          </p:cNvSpPr>
          <p:nvPr>
            <p:ph idx="1"/>
          </p:nvPr>
        </p:nvSpPr>
        <p:spPr>
          <a:xfrm>
            <a:off x="628650" y="1600200"/>
            <a:ext cx="7886700" cy="5029199"/>
          </a:xfrm>
        </p:spPr>
        <p:txBody>
          <a:bodyPr>
            <a:normAutofit fontScale="92500"/>
          </a:bodyPr>
          <a:lstStyle/>
          <a:p>
            <a:pPr marL="0" lvl="0" indent="0">
              <a:buNone/>
            </a:pPr>
            <a:r>
              <a:rPr lang="en-US" sz="3500" dirty="0">
                <a:solidFill>
                  <a:prstClr val="black"/>
                </a:solidFill>
                <a:cs typeface="Times New Roman" pitchFamily="18" charset="0"/>
              </a:rPr>
              <a:t>Theo SAMHSA, </a:t>
            </a:r>
            <a:r>
              <a:rPr lang="en-US" sz="3500" dirty="0" err="1">
                <a:solidFill>
                  <a:prstClr val="black"/>
                </a:solidFill>
                <a:cs typeface="Times New Roman" pitchFamily="18" charset="0"/>
              </a:rPr>
              <a:t>chương</a:t>
            </a:r>
            <a:r>
              <a:rPr lang="en-US" sz="3500" dirty="0">
                <a:solidFill>
                  <a:prstClr val="black"/>
                </a:solidFill>
                <a:cs typeface="Times New Roman" pitchFamily="18" charset="0"/>
              </a:rPr>
              <a:t> </a:t>
            </a:r>
            <a:r>
              <a:rPr lang="en-US" sz="3500" dirty="0" err="1">
                <a:solidFill>
                  <a:prstClr val="black"/>
                </a:solidFill>
                <a:cs typeface="Times New Roman" pitchFamily="18" charset="0"/>
              </a:rPr>
              <a:t>trình</a:t>
            </a:r>
            <a:r>
              <a:rPr lang="en-US" sz="3500" dirty="0">
                <a:solidFill>
                  <a:prstClr val="black"/>
                </a:solidFill>
                <a:cs typeface="Times New Roman" pitchFamily="18" charset="0"/>
              </a:rPr>
              <a:t>, </a:t>
            </a:r>
            <a:r>
              <a:rPr lang="en-US" sz="3500" dirty="0" err="1">
                <a:solidFill>
                  <a:prstClr val="black"/>
                </a:solidFill>
                <a:cs typeface="Times New Roman" pitchFamily="18" charset="0"/>
              </a:rPr>
              <a:t>tổ</a:t>
            </a:r>
            <a:r>
              <a:rPr lang="en-US" sz="3500" dirty="0">
                <a:solidFill>
                  <a:prstClr val="black"/>
                </a:solidFill>
                <a:cs typeface="Times New Roman" pitchFamily="18" charset="0"/>
              </a:rPr>
              <a:t> </a:t>
            </a:r>
            <a:r>
              <a:rPr lang="en-US" sz="3500" dirty="0" err="1">
                <a:solidFill>
                  <a:prstClr val="black"/>
                </a:solidFill>
                <a:cs typeface="Times New Roman" pitchFamily="18" charset="0"/>
              </a:rPr>
              <a:t>chức</a:t>
            </a:r>
            <a:r>
              <a:rPr lang="en-US" sz="3500" dirty="0">
                <a:solidFill>
                  <a:prstClr val="black"/>
                </a:solidFill>
                <a:cs typeface="Times New Roman" pitchFamily="18" charset="0"/>
              </a:rPr>
              <a:t> hay </a:t>
            </a:r>
            <a:r>
              <a:rPr lang="en-US" sz="3500" dirty="0" err="1">
                <a:solidFill>
                  <a:prstClr val="black"/>
                </a:solidFill>
                <a:cs typeface="Times New Roman" pitchFamily="18" charset="0"/>
              </a:rPr>
              <a:t>hệ</a:t>
            </a:r>
            <a:r>
              <a:rPr lang="en-US" sz="3500" dirty="0">
                <a:solidFill>
                  <a:prstClr val="black"/>
                </a:solidFill>
                <a:cs typeface="Times New Roman" pitchFamily="18" charset="0"/>
              </a:rPr>
              <a:t> </a:t>
            </a:r>
            <a:r>
              <a:rPr lang="en-US" sz="3500" dirty="0" err="1">
                <a:solidFill>
                  <a:prstClr val="black"/>
                </a:solidFill>
                <a:cs typeface="Times New Roman" pitchFamily="18" charset="0"/>
              </a:rPr>
              <a:t>thống</a:t>
            </a:r>
            <a:r>
              <a:rPr lang="en-US" sz="3500" dirty="0">
                <a:solidFill>
                  <a:prstClr val="black"/>
                </a:solidFill>
                <a:cs typeface="Times New Roman" pitchFamily="18" charset="0"/>
              </a:rPr>
              <a:t> </a:t>
            </a:r>
            <a:r>
              <a:rPr lang="en-US" sz="3500" dirty="0" err="1">
                <a:solidFill>
                  <a:prstClr val="black"/>
                </a:solidFill>
                <a:cs typeface="Times New Roman" pitchFamily="18" charset="0"/>
              </a:rPr>
              <a:t>điều</a:t>
            </a:r>
            <a:r>
              <a:rPr lang="en-US" sz="3500" dirty="0">
                <a:solidFill>
                  <a:prstClr val="black"/>
                </a:solidFill>
                <a:cs typeface="Times New Roman" pitchFamily="18" charset="0"/>
              </a:rPr>
              <a:t> </a:t>
            </a:r>
            <a:r>
              <a:rPr lang="en-US" sz="3500" err="1">
                <a:solidFill>
                  <a:prstClr val="black"/>
                </a:solidFill>
                <a:cs typeface="Times New Roman" pitchFamily="18" charset="0"/>
              </a:rPr>
              <a:t>trị</a:t>
            </a:r>
            <a:r>
              <a:rPr lang="en-US" sz="3500">
                <a:solidFill>
                  <a:prstClr val="black"/>
                </a:solidFill>
                <a:cs typeface="Times New Roman" pitchFamily="18" charset="0"/>
              </a:rPr>
              <a:t> có cầu phần rõ ràng về sang chấn phải</a:t>
            </a:r>
            <a:r>
              <a:rPr lang="en-US" sz="3600">
                <a:solidFill>
                  <a:prstClr val="black"/>
                </a:solidFill>
                <a:cs typeface="Times New Roman" pitchFamily="18" charset="0"/>
              </a:rPr>
              <a:t>:</a:t>
            </a:r>
            <a:r>
              <a:rPr lang="en-US" dirty="0">
                <a:solidFill>
                  <a:prstClr val="black"/>
                </a:solidFill>
                <a:cs typeface="Times New Roman" pitchFamily="18" charset="0"/>
              </a:rPr>
              <a:t>	</a:t>
            </a:r>
          </a:p>
          <a:p>
            <a:pPr lvl="1"/>
            <a:r>
              <a:rPr lang="en-US" sz="3200" b="1" dirty="0" err="1">
                <a:solidFill>
                  <a:prstClr val="black"/>
                </a:solidFill>
                <a:cs typeface="Times New Roman" pitchFamily="18" charset="0"/>
              </a:rPr>
              <a:t>Nhận</a:t>
            </a:r>
            <a:r>
              <a:rPr lang="en-US" sz="3200" b="1" dirty="0">
                <a:solidFill>
                  <a:prstClr val="black"/>
                </a:solidFill>
                <a:cs typeface="Times New Roman" pitchFamily="18" charset="0"/>
              </a:rPr>
              <a:t> </a:t>
            </a:r>
            <a:r>
              <a:rPr lang="en-US" sz="3200" b="1" dirty="0" err="1">
                <a:solidFill>
                  <a:prstClr val="black"/>
                </a:solidFill>
                <a:cs typeface="Times New Roman" pitchFamily="18" charset="0"/>
              </a:rPr>
              <a:t>thấy</a:t>
            </a:r>
            <a:r>
              <a:rPr lang="en-US" sz="3200" dirty="0">
                <a:solidFill>
                  <a:prstClr val="black"/>
                </a:solidFill>
                <a:cs typeface="Times New Roman" pitchFamily="18" charset="0"/>
              </a:rPr>
              <a:t> </a:t>
            </a:r>
            <a:r>
              <a:rPr lang="en-US" sz="3200" dirty="0" err="1">
                <a:solidFill>
                  <a:prstClr val="black"/>
                </a:solidFill>
                <a:cs typeface="Times New Roman" pitchFamily="18" charset="0"/>
              </a:rPr>
              <a:t>tác</a:t>
            </a:r>
            <a:r>
              <a:rPr lang="en-US" sz="3200" dirty="0">
                <a:solidFill>
                  <a:prstClr val="black"/>
                </a:solidFill>
                <a:cs typeface="Times New Roman" pitchFamily="18" charset="0"/>
              </a:rPr>
              <a:t> </a:t>
            </a:r>
            <a:r>
              <a:rPr lang="en-US" sz="3200" dirty="0" err="1">
                <a:solidFill>
                  <a:prstClr val="black"/>
                </a:solidFill>
                <a:cs typeface="Times New Roman" pitchFamily="18" charset="0"/>
              </a:rPr>
              <a:t>động</a:t>
            </a:r>
            <a:r>
              <a:rPr lang="en-US" sz="3200" dirty="0">
                <a:solidFill>
                  <a:prstClr val="black"/>
                </a:solidFill>
                <a:cs typeface="Times New Roman" pitchFamily="18" charset="0"/>
              </a:rPr>
              <a:t> </a:t>
            </a:r>
            <a:r>
              <a:rPr lang="en-US" sz="3200" dirty="0" err="1">
                <a:solidFill>
                  <a:prstClr val="black"/>
                </a:solidFill>
                <a:cs typeface="Times New Roman" pitchFamily="18" charset="0"/>
              </a:rPr>
              <a:t>lan</a:t>
            </a:r>
            <a:r>
              <a:rPr lang="en-US" sz="3200" dirty="0">
                <a:solidFill>
                  <a:prstClr val="black"/>
                </a:solidFill>
                <a:cs typeface="Times New Roman" pitchFamily="18" charset="0"/>
              </a:rPr>
              <a:t> </a:t>
            </a:r>
            <a:r>
              <a:rPr lang="en-US" sz="3200" dirty="0" err="1">
                <a:solidFill>
                  <a:prstClr val="black"/>
                </a:solidFill>
                <a:cs typeface="Times New Roman" pitchFamily="18" charset="0"/>
              </a:rPr>
              <a:t>rộng</a:t>
            </a:r>
            <a:r>
              <a:rPr lang="en-US" sz="3200" dirty="0">
                <a:solidFill>
                  <a:prstClr val="black"/>
                </a:solidFill>
                <a:cs typeface="Times New Roman" pitchFamily="18" charset="0"/>
              </a:rPr>
              <a:t> </a:t>
            </a:r>
            <a:r>
              <a:rPr lang="en-US" sz="3200" dirty="0" err="1">
                <a:solidFill>
                  <a:prstClr val="black"/>
                </a:solidFill>
                <a:cs typeface="Times New Roman" pitchFamily="18" charset="0"/>
              </a:rPr>
              <a:t>của</a:t>
            </a:r>
            <a:r>
              <a:rPr lang="en-US" sz="3200" dirty="0">
                <a:solidFill>
                  <a:prstClr val="black"/>
                </a:solidFill>
                <a:cs typeface="Times New Roman" pitchFamily="18" charset="0"/>
              </a:rPr>
              <a:t> sang </a:t>
            </a:r>
            <a:r>
              <a:rPr lang="en-US" sz="3200" dirty="0" err="1">
                <a:solidFill>
                  <a:prstClr val="black"/>
                </a:solidFill>
                <a:cs typeface="Times New Roman" pitchFamily="18" charset="0"/>
              </a:rPr>
              <a:t>chấn</a:t>
            </a:r>
            <a:endParaRPr lang="en-US" sz="3200" dirty="0">
              <a:solidFill>
                <a:prstClr val="black"/>
              </a:solidFill>
              <a:cs typeface="Times New Roman" pitchFamily="18" charset="0"/>
            </a:endParaRPr>
          </a:p>
          <a:p>
            <a:pPr lvl="1"/>
            <a:r>
              <a:rPr lang="en-US" sz="3200" b="1" dirty="0" err="1">
                <a:solidFill>
                  <a:prstClr val="black"/>
                </a:solidFill>
                <a:cs typeface="Times New Roman" pitchFamily="18" charset="0"/>
              </a:rPr>
              <a:t>Ghi</a:t>
            </a:r>
            <a:r>
              <a:rPr lang="en-US" sz="3200" b="1" dirty="0">
                <a:solidFill>
                  <a:prstClr val="black"/>
                </a:solidFill>
                <a:cs typeface="Times New Roman" pitchFamily="18" charset="0"/>
              </a:rPr>
              <a:t> </a:t>
            </a:r>
            <a:r>
              <a:rPr lang="en-US" sz="3200" b="1" dirty="0" err="1">
                <a:solidFill>
                  <a:prstClr val="black"/>
                </a:solidFill>
                <a:cs typeface="Times New Roman" pitchFamily="18" charset="0"/>
              </a:rPr>
              <a:t>nhận</a:t>
            </a:r>
            <a:r>
              <a:rPr lang="en-US" sz="3200" b="1" dirty="0">
                <a:solidFill>
                  <a:prstClr val="black"/>
                </a:solidFill>
                <a:cs typeface="Times New Roman" pitchFamily="18" charset="0"/>
              </a:rPr>
              <a:t> </a:t>
            </a:r>
            <a:r>
              <a:rPr lang="en-US" sz="3200" dirty="0" err="1">
                <a:solidFill>
                  <a:prstClr val="black"/>
                </a:solidFill>
                <a:cs typeface="Times New Roman" pitchFamily="18" charset="0"/>
              </a:rPr>
              <a:t>các</a:t>
            </a:r>
            <a:r>
              <a:rPr lang="en-US" sz="3200" dirty="0">
                <a:solidFill>
                  <a:prstClr val="black"/>
                </a:solidFill>
                <a:cs typeface="Times New Roman" pitchFamily="18" charset="0"/>
              </a:rPr>
              <a:t> </a:t>
            </a:r>
            <a:r>
              <a:rPr lang="en-US" sz="3200" dirty="0" err="1">
                <a:solidFill>
                  <a:prstClr val="black"/>
                </a:solidFill>
                <a:cs typeface="Times New Roman" pitchFamily="18" charset="0"/>
              </a:rPr>
              <a:t>dấu</a:t>
            </a:r>
            <a:r>
              <a:rPr lang="en-US" sz="3200" dirty="0">
                <a:solidFill>
                  <a:prstClr val="black"/>
                </a:solidFill>
                <a:cs typeface="Times New Roman" pitchFamily="18" charset="0"/>
              </a:rPr>
              <a:t> </a:t>
            </a:r>
            <a:r>
              <a:rPr lang="en-US" sz="3200" dirty="0" err="1">
                <a:solidFill>
                  <a:prstClr val="black"/>
                </a:solidFill>
                <a:cs typeface="Times New Roman" pitchFamily="18" charset="0"/>
              </a:rPr>
              <a:t>hiệu</a:t>
            </a:r>
            <a:r>
              <a:rPr lang="en-US" sz="3200" dirty="0">
                <a:solidFill>
                  <a:prstClr val="black"/>
                </a:solidFill>
                <a:cs typeface="Times New Roman" pitchFamily="18" charset="0"/>
              </a:rPr>
              <a:t> </a:t>
            </a:r>
            <a:r>
              <a:rPr lang="en-US" sz="3200" dirty="0" err="1">
                <a:solidFill>
                  <a:prstClr val="black"/>
                </a:solidFill>
                <a:cs typeface="Times New Roman" pitchFamily="18" charset="0"/>
              </a:rPr>
              <a:t>và</a:t>
            </a:r>
            <a:r>
              <a:rPr lang="en-US" sz="3200" dirty="0">
                <a:solidFill>
                  <a:prstClr val="black"/>
                </a:solidFill>
                <a:cs typeface="Times New Roman" pitchFamily="18" charset="0"/>
              </a:rPr>
              <a:t> </a:t>
            </a:r>
            <a:r>
              <a:rPr lang="en-US" sz="3200" dirty="0" err="1">
                <a:solidFill>
                  <a:prstClr val="black"/>
                </a:solidFill>
                <a:cs typeface="Times New Roman" pitchFamily="18" charset="0"/>
              </a:rPr>
              <a:t>các</a:t>
            </a:r>
            <a:r>
              <a:rPr lang="en-US" sz="3200" dirty="0">
                <a:solidFill>
                  <a:prstClr val="black"/>
                </a:solidFill>
                <a:cs typeface="Times New Roman" pitchFamily="18" charset="0"/>
              </a:rPr>
              <a:t> </a:t>
            </a:r>
            <a:r>
              <a:rPr lang="en-US" sz="3200" dirty="0" err="1">
                <a:solidFill>
                  <a:prstClr val="black"/>
                </a:solidFill>
                <a:cs typeface="Times New Roman" pitchFamily="18" charset="0"/>
              </a:rPr>
              <a:t>triệu</a:t>
            </a:r>
            <a:r>
              <a:rPr lang="en-US" sz="3200" dirty="0">
                <a:solidFill>
                  <a:prstClr val="black"/>
                </a:solidFill>
                <a:cs typeface="Times New Roman" pitchFamily="18" charset="0"/>
              </a:rPr>
              <a:t> </a:t>
            </a:r>
            <a:r>
              <a:rPr lang="en-US" sz="3200" dirty="0" err="1">
                <a:solidFill>
                  <a:prstClr val="black"/>
                </a:solidFill>
                <a:cs typeface="Times New Roman" pitchFamily="18" charset="0"/>
              </a:rPr>
              <a:t>chứng</a:t>
            </a:r>
            <a:r>
              <a:rPr lang="en-US" sz="3200" dirty="0">
                <a:solidFill>
                  <a:prstClr val="black"/>
                </a:solidFill>
                <a:cs typeface="Times New Roman" pitchFamily="18" charset="0"/>
              </a:rPr>
              <a:t> sang </a:t>
            </a:r>
            <a:r>
              <a:rPr lang="en-US" sz="3200" dirty="0" err="1">
                <a:solidFill>
                  <a:prstClr val="black"/>
                </a:solidFill>
                <a:cs typeface="Times New Roman" pitchFamily="18" charset="0"/>
              </a:rPr>
              <a:t>chấn</a:t>
            </a:r>
            <a:r>
              <a:rPr lang="en-US" sz="3200" dirty="0">
                <a:solidFill>
                  <a:prstClr val="black"/>
                </a:solidFill>
                <a:cs typeface="Times New Roman" pitchFamily="18" charset="0"/>
              </a:rPr>
              <a:t> </a:t>
            </a:r>
            <a:r>
              <a:rPr lang="en-US" sz="3200" dirty="0" err="1">
                <a:solidFill>
                  <a:prstClr val="black"/>
                </a:solidFill>
                <a:cs typeface="Times New Roman" pitchFamily="18" charset="0"/>
              </a:rPr>
              <a:t>của</a:t>
            </a:r>
            <a:r>
              <a:rPr lang="en-US" sz="3200" dirty="0">
                <a:solidFill>
                  <a:prstClr val="black"/>
                </a:solidFill>
                <a:cs typeface="Times New Roman" pitchFamily="18" charset="0"/>
              </a:rPr>
              <a:t> </a:t>
            </a:r>
            <a:r>
              <a:rPr lang="en-US" sz="3200" dirty="0" err="1">
                <a:solidFill>
                  <a:prstClr val="black"/>
                </a:solidFill>
                <a:cs typeface="Times New Roman" pitchFamily="18" charset="0"/>
              </a:rPr>
              <a:t>bệnh</a:t>
            </a:r>
            <a:r>
              <a:rPr lang="en-US" sz="3200" dirty="0">
                <a:solidFill>
                  <a:prstClr val="black"/>
                </a:solidFill>
                <a:cs typeface="Times New Roman" pitchFamily="18" charset="0"/>
              </a:rPr>
              <a:t> </a:t>
            </a:r>
            <a:r>
              <a:rPr lang="en-US" sz="3200" dirty="0" err="1">
                <a:solidFill>
                  <a:prstClr val="black"/>
                </a:solidFill>
                <a:cs typeface="Times New Roman" pitchFamily="18" charset="0"/>
              </a:rPr>
              <a:t>nhân</a:t>
            </a:r>
            <a:r>
              <a:rPr lang="en-US" sz="3200" dirty="0">
                <a:solidFill>
                  <a:prstClr val="black"/>
                </a:solidFill>
                <a:cs typeface="Times New Roman" pitchFamily="18" charset="0"/>
              </a:rPr>
              <a:t>, </a:t>
            </a:r>
            <a:r>
              <a:rPr lang="en-US" sz="3200" dirty="0" err="1">
                <a:solidFill>
                  <a:prstClr val="black"/>
                </a:solidFill>
                <a:cs typeface="Times New Roman" pitchFamily="18" charset="0"/>
              </a:rPr>
              <a:t>gia</a:t>
            </a:r>
            <a:r>
              <a:rPr lang="en-US" sz="3200" dirty="0">
                <a:solidFill>
                  <a:prstClr val="black"/>
                </a:solidFill>
                <a:cs typeface="Times New Roman" pitchFamily="18" charset="0"/>
              </a:rPr>
              <a:t> </a:t>
            </a:r>
            <a:r>
              <a:rPr lang="en-US" sz="3200" dirty="0" err="1">
                <a:solidFill>
                  <a:prstClr val="black"/>
                </a:solidFill>
                <a:cs typeface="Times New Roman" pitchFamily="18" charset="0"/>
              </a:rPr>
              <a:t>đình</a:t>
            </a:r>
            <a:r>
              <a:rPr lang="en-US" sz="3200">
                <a:solidFill>
                  <a:prstClr val="black"/>
                </a:solidFill>
                <a:cs typeface="Times New Roman" pitchFamily="18" charset="0"/>
              </a:rPr>
              <a:t>, nhân viên y tế và </a:t>
            </a:r>
            <a:r>
              <a:rPr lang="en-US" sz="3200" dirty="0" err="1">
                <a:solidFill>
                  <a:prstClr val="black"/>
                </a:solidFill>
                <a:cs typeface="Times New Roman" pitchFamily="18" charset="0"/>
              </a:rPr>
              <a:t>các</a:t>
            </a:r>
            <a:r>
              <a:rPr lang="en-US" sz="3200" dirty="0">
                <a:solidFill>
                  <a:prstClr val="black"/>
                </a:solidFill>
                <a:cs typeface="Times New Roman" pitchFamily="18" charset="0"/>
              </a:rPr>
              <a:t> </a:t>
            </a:r>
            <a:r>
              <a:rPr lang="en-US" sz="3200" dirty="0" err="1">
                <a:solidFill>
                  <a:prstClr val="black"/>
                </a:solidFill>
                <a:cs typeface="Times New Roman" pitchFamily="18" charset="0"/>
              </a:rPr>
              <a:t>bên</a:t>
            </a:r>
            <a:r>
              <a:rPr lang="en-US" sz="3200" dirty="0">
                <a:solidFill>
                  <a:prstClr val="black"/>
                </a:solidFill>
                <a:cs typeface="Times New Roman" pitchFamily="18" charset="0"/>
              </a:rPr>
              <a:t> </a:t>
            </a:r>
            <a:r>
              <a:rPr lang="en-US" sz="3200" dirty="0" err="1">
                <a:solidFill>
                  <a:prstClr val="black"/>
                </a:solidFill>
                <a:cs typeface="Times New Roman" pitchFamily="18" charset="0"/>
              </a:rPr>
              <a:t>liên</a:t>
            </a:r>
            <a:r>
              <a:rPr lang="en-US" sz="3200" dirty="0">
                <a:solidFill>
                  <a:prstClr val="black"/>
                </a:solidFill>
                <a:cs typeface="Times New Roman" pitchFamily="18" charset="0"/>
              </a:rPr>
              <a:t> </a:t>
            </a:r>
            <a:r>
              <a:rPr lang="en-US" sz="3200" dirty="0" err="1">
                <a:solidFill>
                  <a:prstClr val="black"/>
                </a:solidFill>
                <a:cs typeface="Times New Roman" pitchFamily="18" charset="0"/>
              </a:rPr>
              <a:t>quan</a:t>
            </a:r>
            <a:r>
              <a:rPr lang="en-US" sz="3200" dirty="0">
                <a:solidFill>
                  <a:prstClr val="black"/>
                </a:solidFill>
                <a:cs typeface="Times New Roman" pitchFamily="18" charset="0"/>
              </a:rPr>
              <a:t> </a:t>
            </a:r>
            <a:r>
              <a:rPr lang="en-US" sz="3200" dirty="0" err="1">
                <a:solidFill>
                  <a:prstClr val="black"/>
                </a:solidFill>
                <a:cs typeface="Times New Roman" pitchFamily="18" charset="0"/>
              </a:rPr>
              <a:t>khác</a:t>
            </a:r>
            <a:r>
              <a:rPr lang="en-US" sz="3200" dirty="0">
                <a:solidFill>
                  <a:prstClr val="black"/>
                </a:solidFill>
                <a:cs typeface="Times New Roman" pitchFamily="18" charset="0"/>
              </a:rPr>
              <a:t>.</a:t>
            </a:r>
          </a:p>
          <a:p>
            <a:pPr lvl="1"/>
            <a:r>
              <a:rPr lang="en-US" sz="3200" b="1">
                <a:solidFill>
                  <a:prstClr val="black"/>
                </a:solidFill>
                <a:cs typeface="Times New Roman" pitchFamily="18" charset="0"/>
              </a:rPr>
              <a:t>Đáp ứng lại </a:t>
            </a:r>
            <a:r>
              <a:rPr lang="en-US" sz="3200">
                <a:solidFill>
                  <a:prstClr val="black"/>
                </a:solidFill>
                <a:cs typeface="Times New Roman" pitchFamily="18" charset="0"/>
              </a:rPr>
              <a:t>bằng </a:t>
            </a:r>
            <a:r>
              <a:rPr lang="en-US" sz="3200" dirty="0" err="1">
                <a:solidFill>
                  <a:prstClr val="black"/>
                </a:solidFill>
                <a:cs typeface="Times New Roman" pitchFamily="18" charset="0"/>
              </a:rPr>
              <a:t>cách</a:t>
            </a:r>
            <a:r>
              <a:rPr lang="en-US" sz="3200" dirty="0">
                <a:solidFill>
                  <a:prstClr val="black"/>
                </a:solidFill>
                <a:cs typeface="Times New Roman" pitchFamily="18" charset="0"/>
              </a:rPr>
              <a:t> </a:t>
            </a:r>
            <a:r>
              <a:rPr lang="en-US" sz="3200" dirty="0" err="1">
                <a:solidFill>
                  <a:prstClr val="black"/>
                </a:solidFill>
                <a:cs typeface="Times New Roman" pitchFamily="18" charset="0"/>
              </a:rPr>
              <a:t>lồng</a:t>
            </a:r>
            <a:r>
              <a:rPr lang="en-US" sz="3200" dirty="0">
                <a:solidFill>
                  <a:prstClr val="black"/>
                </a:solidFill>
                <a:cs typeface="Times New Roman" pitchFamily="18" charset="0"/>
              </a:rPr>
              <a:t> </a:t>
            </a:r>
            <a:r>
              <a:rPr lang="en-US" sz="3200" dirty="0" err="1">
                <a:solidFill>
                  <a:prstClr val="black"/>
                </a:solidFill>
                <a:cs typeface="Times New Roman" pitchFamily="18" charset="0"/>
              </a:rPr>
              <a:t>ghép</a:t>
            </a:r>
            <a:r>
              <a:rPr lang="en-US" sz="3200" dirty="0">
                <a:solidFill>
                  <a:prstClr val="black"/>
                </a:solidFill>
                <a:cs typeface="Times New Roman" pitchFamily="18" charset="0"/>
              </a:rPr>
              <a:t> </a:t>
            </a:r>
            <a:r>
              <a:rPr lang="en-US" sz="3200" dirty="0" err="1">
                <a:solidFill>
                  <a:prstClr val="black"/>
                </a:solidFill>
                <a:cs typeface="Times New Roman" pitchFamily="18" charset="0"/>
              </a:rPr>
              <a:t>toàn</a:t>
            </a:r>
            <a:r>
              <a:rPr lang="en-US" sz="3200" dirty="0">
                <a:solidFill>
                  <a:prstClr val="black"/>
                </a:solidFill>
                <a:cs typeface="Times New Roman" pitchFamily="18" charset="0"/>
              </a:rPr>
              <a:t> </a:t>
            </a:r>
            <a:r>
              <a:rPr lang="en-US" sz="3200" dirty="0" err="1">
                <a:solidFill>
                  <a:prstClr val="black"/>
                </a:solidFill>
                <a:cs typeface="Times New Roman" pitchFamily="18" charset="0"/>
              </a:rPr>
              <a:t>bộ</a:t>
            </a:r>
            <a:r>
              <a:rPr lang="en-US" sz="3200" dirty="0">
                <a:solidFill>
                  <a:prstClr val="black"/>
                </a:solidFill>
                <a:cs typeface="Times New Roman" pitchFamily="18" charset="0"/>
              </a:rPr>
              <a:t> </a:t>
            </a:r>
            <a:r>
              <a:rPr lang="en-US" sz="3200" dirty="0" err="1">
                <a:solidFill>
                  <a:prstClr val="black"/>
                </a:solidFill>
                <a:cs typeface="Times New Roman" pitchFamily="18" charset="0"/>
              </a:rPr>
              <a:t>kiến</a:t>
            </a:r>
            <a:r>
              <a:rPr lang="en-US" sz="3200" dirty="0">
                <a:solidFill>
                  <a:prstClr val="black"/>
                </a:solidFill>
                <a:cs typeface="Times New Roman" pitchFamily="18" charset="0"/>
              </a:rPr>
              <a:t> </a:t>
            </a:r>
            <a:r>
              <a:rPr lang="en-US" sz="3200" dirty="0" err="1">
                <a:solidFill>
                  <a:prstClr val="black"/>
                </a:solidFill>
                <a:cs typeface="Times New Roman" pitchFamily="18" charset="0"/>
              </a:rPr>
              <a:t>thức</a:t>
            </a:r>
            <a:r>
              <a:rPr lang="en-US" sz="3200" dirty="0">
                <a:solidFill>
                  <a:prstClr val="black"/>
                </a:solidFill>
                <a:cs typeface="Times New Roman" pitchFamily="18" charset="0"/>
              </a:rPr>
              <a:t> </a:t>
            </a:r>
            <a:r>
              <a:rPr lang="en-US" sz="3200" dirty="0" err="1">
                <a:solidFill>
                  <a:prstClr val="black"/>
                </a:solidFill>
                <a:cs typeface="Times New Roman" pitchFamily="18" charset="0"/>
              </a:rPr>
              <a:t>về</a:t>
            </a:r>
            <a:r>
              <a:rPr lang="en-US" sz="3200" dirty="0">
                <a:solidFill>
                  <a:prstClr val="black"/>
                </a:solidFill>
                <a:cs typeface="Times New Roman" pitchFamily="18" charset="0"/>
              </a:rPr>
              <a:t> sang </a:t>
            </a:r>
            <a:r>
              <a:rPr lang="en-US" sz="3200" dirty="0" err="1">
                <a:solidFill>
                  <a:prstClr val="black"/>
                </a:solidFill>
                <a:cs typeface="Times New Roman" pitchFamily="18" charset="0"/>
              </a:rPr>
              <a:t>chấn</a:t>
            </a:r>
            <a:r>
              <a:rPr lang="en-US" sz="3200" dirty="0">
                <a:solidFill>
                  <a:prstClr val="black"/>
                </a:solidFill>
                <a:cs typeface="Times New Roman" pitchFamily="18" charset="0"/>
              </a:rPr>
              <a:t> </a:t>
            </a:r>
            <a:r>
              <a:rPr lang="en-US" sz="3200" dirty="0" err="1">
                <a:solidFill>
                  <a:prstClr val="black"/>
                </a:solidFill>
                <a:cs typeface="Times New Roman" pitchFamily="18" charset="0"/>
              </a:rPr>
              <a:t>vào</a:t>
            </a:r>
            <a:r>
              <a:rPr lang="en-US" sz="3200" dirty="0">
                <a:solidFill>
                  <a:prstClr val="black"/>
                </a:solidFill>
                <a:cs typeface="Times New Roman" pitchFamily="18" charset="0"/>
              </a:rPr>
              <a:t> </a:t>
            </a:r>
            <a:r>
              <a:rPr lang="en-US" sz="3200" dirty="0" err="1">
                <a:solidFill>
                  <a:prstClr val="black"/>
                </a:solidFill>
                <a:cs typeface="Times New Roman" pitchFamily="18" charset="0"/>
              </a:rPr>
              <a:t>các</a:t>
            </a:r>
            <a:r>
              <a:rPr lang="en-US" sz="3200" dirty="0">
                <a:solidFill>
                  <a:prstClr val="black"/>
                </a:solidFill>
                <a:cs typeface="Times New Roman" pitchFamily="18" charset="0"/>
              </a:rPr>
              <a:t> </a:t>
            </a:r>
            <a:r>
              <a:rPr lang="en-US" sz="3200" dirty="0" err="1">
                <a:solidFill>
                  <a:prstClr val="black"/>
                </a:solidFill>
                <a:cs typeface="Times New Roman" pitchFamily="18" charset="0"/>
              </a:rPr>
              <a:t>chính</a:t>
            </a:r>
            <a:r>
              <a:rPr lang="en-US" sz="3200" dirty="0">
                <a:solidFill>
                  <a:prstClr val="black"/>
                </a:solidFill>
                <a:cs typeface="Times New Roman" pitchFamily="18" charset="0"/>
              </a:rPr>
              <a:t> </a:t>
            </a:r>
            <a:r>
              <a:rPr lang="en-US" sz="3200" dirty="0" err="1">
                <a:solidFill>
                  <a:prstClr val="black"/>
                </a:solidFill>
                <a:cs typeface="Times New Roman" pitchFamily="18" charset="0"/>
              </a:rPr>
              <a:t>sách</a:t>
            </a:r>
            <a:r>
              <a:rPr lang="en-US" sz="3200" dirty="0">
                <a:solidFill>
                  <a:prstClr val="black"/>
                </a:solidFill>
                <a:cs typeface="Times New Roman" pitchFamily="18" charset="0"/>
              </a:rPr>
              <a:t>, </a:t>
            </a:r>
            <a:r>
              <a:rPr lang="en-US" sz="3200" dirty="0" err="1">
                <a:solidFill>
                  <a:prstClr val="black"/>
                </a:solidFill>
                <a:cs typeface="Times New Roman" pitchFamily="18" charset="0"/>
              </a:rPr>
              <a:t>quy</a:t>
            </a:r>
            <a:r>
              <a:rPr lang="en-US" sz="3200" dirty="0">
                <a:solidFill>
                  <a:prstClr val="black"/>
                </a:solidFill>
                <a:cs typeface="Times New Roman" pitchFamily="18" charset="0"/>
              </a:rPr>
              <a:t> </a:t>
            </a:r>
            <a:r>
              <a:rPr lang="en-US" sz="3200" dirty="0" err="1">
                <a:solidFill>
                  <a:prstClr val="black"/>
                </a:solidFill>
                <a:cs typeface="Times New Roman" pitchFamily="18" charset="0"/>
              </a:rPr>
              <a:t>trình</a:t>
            </a:r>
            <a:r>
              <a:rPr lang="en-US" sz="3200" dirty="0">
                <a:solidFill>
                  <a:prstClr val="black"/>
                </a:solidFill>
                <a:cs typeface="Times New Roman" pitchFamily="18" charset="0"/>
              </a:rPr>
              <a:t> </a:t>
            </a:r>
            <a:r>
              <a:rPr lang="en-US" sz="3200" err="1">
                <a:solidFill>
                  <a:prstClr val="black"/>
                </a:solidFill>
                <a:cs typeface="Times New Roman" pitchFamily="18" charset="0"/>
              </a:rPr>
              <a:t>và</a:t>
            </a:r>
            <a:r>
              <a:rPr lang="en-US" sz="3200">
                <a:solidFill>
                  <a:prstClr val="black"/>
                </a:solidFill>
                <a:cs typeface="Times New Roman" pitchFamily="18" charset="0"/>
              </a:rPr>
              <a:t> thực tiễn </a:t>
            </a:r>
            <a:r>
              <a:rPr lang="en-US" sz="3200" dirty="0" err="1">
                <a:solidFill>
                  <a:prstClr val="black"/>
                </a:solidFill>
                <a:cs typeface="Times New Roman" pitchFamily="18" charset="0"/>
              </a:rPr>
              <a:t>thực</a:t>
            </a:r>
            <a:r>
              <a:rPr lang="en-US" sz="3200" dirty="0">
                <a:solidFill>
                  <a:prstClr val="black"/>
                </a:solidFill>
                <a:cs typeface="Times New Roman" pitchFamily="18" charset="0"/>
              </a:rPr>
              <a:t> </a:t>
            </a:r>
            <a:r>
              <a:rPr lang="en-US" sz="3200" dirty="0" err="1">
                <a:solidFill>
                  <a:prstClr val="black"/>
                </a:solidFill>
                <a:cs typeface="Times New Roman" pitchFamily="18" charset="0"/>
              </a:rPr>
              <a:t>hành</a:t>
            </a:r>
            <a:r>
              <a:rPr lang="en-US" sz="3200" dirty="0">
                <a:solidFill>
                  <a:prstClr val="black"/>
                </a:solidFill>
                <a:cs typeface="Times New Roman" pitchFamily="18" charset="0"/>
              </a:rPr>
              <a:t>.</a:t>
            </a:r>
          </a:p>
          <a:p>
            <a:pPr lvl="1"/>
            <a:r>
              <a:rPr lang="en-US" sz="3200">
                <a:solidFill>
                  <a:prstClr val="black"/>
                </a:solidFill>
                <a:cs typeface="Times New Roman" pitchFamily="18" charset="0"/>
              </a:rPr>
              <a:t>Tránh hiện tượng </a:t>
            </a:r>
            <a:r>
              <a:rPr lang="en-US" sz="3200" b="1">
                <a:solidFill>
                  <a:prstClr val="black"/>
                </a:solidFill>
                <a:cs typeface="Times New Roman" pitchFamily="18" charset="0"/>
              </a:rPr>
              <a:t>sang chấn tái diễn</a:t>
            </a:r>
            <a:endParaRPr lang="en-US" dirty="0">
              <a:cs typeface="Times New Roman" pitchFamily="18" charset="0"/>
            </a:endParaRPr>
          </a:p>
        </p:txBody>
      </p:sp>
    </p:spTree>
    <p:extLst>
      <p:ext uri="{BB962C8B-B14F-4D97-AF65-F5344CB8AC3E}">
        <p14:creationId xmlns:p14="http://schemas.microsoft.com/office/powerpoint/2010/main" val="28234902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8B6CCD-AC6B-4653-8670-E85B6B84BE47}"/>
              </a:ext>
            </a:extLst>
          </p:cNvPr>
          <p:cNvSpPr>
            <a:spLocks noGrp="1"/>
          </p:cNvSpPr>
          <p:nvPr>
            <p:ph type="title"/>
          </p:nvPr>
        </p:nvSpPr>
        <p:spPr>
          <a:xfrm>
            <a:off x="628650" y="365126"/>
            <a:ext cx="7886700" cy="1049021"/>
          </a:xfrm>
        </p:spPr>
        <p:txBody>
          <a:bodyPr>
            <a:normAutofit fontScale="90000"/>
          </a:bodyPr>
          <a:lstStyle/>
          <a:p>
            <a:r>
              <a:rPr lang="en-US" b="1">
                <a:latin typeface="+mn-lt"/>
                <a:cs typeface="Times New Roman" pitchFamily="18" charset="0"/>
              </a:rPr>
              <a:t>Một số h</a:t>
            </a:r>
            <a:r>
              <a:rPr lang="vi-VN" b="1">
                <a:latin typeface="+mn-lt"/>
                <a:cs typeface="Times New Roman" pitchFamily="18" charset="0"/>
              </a:rPr>
              <a:t>ư</a:t>
            </a:r>
            <a:r>
              <a:rPr lang="en-US" b="1">
                <a:latin typeface="+mn-lt"/>
                <a:cs typeface="Times New Roman" pitchFamily="18" charset="0"/>
              </a:rPr>
              <a:t>ớng điều trị dựa trên bằng chứng</a:t>
            </a:r>
            <a:endParaRPr lang="en-US" b="1" dirty="0">
              <a:latin typeface="+mn-lt"/>
            </a:endParaRPr>
          </a:p>
        </p:txBody>
      </p:sp>
      <p:sp>
        <p:nvSpPr>
          <p:cNvPr id="3" name="Content Placeholder 2">
            <a:extLst>
              <a:ext uri="{FF2B5EF4-FFF2-40B4-BE49-F238E27FC236}">
                <a16:creationId xmlns:a16="http://schemas.microsoft.com/office/drawing/2014/main" id="{46F94DE6-917C-4C42-9E88-49ACC10E3C94}"/>
              </a:ext>
            </a:extLst>
          </p:cNvPr>
          <p:cNvSpPr>
            <a:spLocks noGrp="1"/>
          </p:cNvSpPr>
          <p:nvPr>
            <p:ph idx="1"/>
          </p:nvPr>
        </p:nvSpPr>
        <p:spPr>
          <a:xfrm>
            <a:off x="628650" y="1733551"/>
            <a:ext cx="7886700" cy="4443412"/>
          </a:xfrm>
        </p:spPr>
        <p:txBody>
          <a:bodyPr>
            <a:normAutofit/>
          </a:bodyPr>
          <a:lstStyle/>
          <a:p>
            <a:r>
              <a:rPr lang="en-US" sz="3600"/>
              <a:t>Liệu pháp nhận thức – hành vi </a:t>
            </a:r>
            <a:r>
              <a:rPr lang="en-US" sz="3600" dirty="0"/>
              <a:t>(CBT)</a:t>
            </a:r>
          </a:p>
          <a:p>
            <a:r>
              <a:rPr lang="en-US" sz="3600">
                <a:cs typeface="Times New Roman" pitchFamily="18" charset="0"/>
              </a:rPr>
              <a:t>Liệu pháp tiếp xúc kéo dài (PET)</a:t>
            </a:r>
          </a:p>
          <a:p>
            <a:r>
              <a:rPr lang="en-US" sz="3600"/>
              <a:t>Liệu pháp nhận thức – hành vi tập trung vào sang chấn</a:t>
            </a:r>
            <a:endParaRPr lang="en-US" sz="3600" dirty="0"/>
          </a:p>
          <a:p>
            <a:r>
              <a:rPr lang="en-US" sz="3600"/>
              <a:t>Tìm kiếm sự an toàn</a:t>
            </a:r>
            <a:endParaRPr lang="en-US" sz="3600" dirty="0"/>
          </a:p>
          <a:p>
            <a:r>
              <a:rPr lang="en-US" sz="3600"/>
              <a:t>Liệu pháp EMDR</a:t>
            </a:r>
            <a:endParaRPr lang="en-US" sz="3600" dirty="0"/>
          </a:p>
        </p:txBody>
      </p:sp>
      <p:pic>
        <p:nvPicPr>
          <p:cNvPr id="1026" name="Picture 2" descr="Image result for CBT">
            <a:extLst>
              <a:ext uri="{FF2B5EF4-FFF2-40B4-BE49-F238E27FC236}">
                <a16:creationId xmlns:a16="http://schemas.microsoft.com/office/drawing/2014/main" id="{AD16AF57-FF5C-42BB-8567-177116501E6A}"/>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15468"/>
          <a:stretch/>
        </p:blipFill>
        <p:spPr bwMode="auto">
          <a:xfrm>
            <a:off x="5334000" y="3581400"/>
            <a:ext cx="3438525" cy="2914967"/>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mage result for CBT">
            <a:extLst>
              <a:ext uri="{FF2B5EF4-FFF2-40B4-BE49-F238E27FC236}">
                <a16:creationId xmlns:a16="http://schemas.microsoft.com/office/drawing/2014/main" id="{D65E3948-1137-4920-A28A-E5296BE11EB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00400" y="5392530"/>
            <a:ext cx="2133600" cy="14069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4694063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12F16B-447B-428A-A2D7-3D88988AACC5}"/>
              </a:ext>
            </a:extLst>
          </p:cNvPr>
          <p:cNvSpPr>
            <a:spLocks noGrp="1"/>
          </p:cNvSpPr>
          <p:nvPr>
            <p:ph type="title"/>
          </p:nvPr>
        </p:nvSpPr>
        <p:spPr>
          <a:xfrm>
            <a:off x="628650" y="381000"/>
            <a:ext cx="7886700" cy="1006474"/>
          </a:xfrm>
        </p:spPr>
        <p:txBody>
          <a:bodyPr>
            <a:normAutofit fontScale="90000"/>
          </a:bodyPr>
          <a:lstStyle/>
          <a:p>
            <a:r>
              <a:rPr lang="en-US">
                <a:latin typeface="+mn-lt"/>
              </a:rPr>
              <a:t>Một số h</a:t>
            </a:r>
            <a:r>
              <a:rPr lang="vi-VN">
                <a:latin typeface="+mn-lt"/>
              </a:rPr>
              <a:t>ư</a:t>
            </a:r>
            <a:r>
              <a:rPr lang="en-US">
                <a:latin typeface="+mn-lt"/>
              </a:rPr>
              <a:t>ớng điều trị dựa trên bằng chứng</a:t>
            </a:r>
            <a:endParaRPr lang="en-US" dirty="0">
              <a:latin typeface="+mn-lt"/>
            </a:endParaRPr>
          </a:p>
        </p:txBody>
      </p:sp>
      <p:sp>
        <p:nvSpPr>
          <p:cNvPr id="3" name="Content Placeholder 2">
            <a:extLst>
              <a:ext uri="{FF2B5EF4-FFF2-40B4-BE49-F238E27FC236}">
                <a16:creationId xmlns:a16="http://schemas.microsoft.com/office/drawing/2014/main" id="{F0680FA4-E9E2-44A6-B927-CB1B23CD0BF9}"/>
              </a:ext>
            </a:extLst>
          </p:cNvPr>
          <p:cNvSpPr>
            <a:spLocks noGrp="1"/>
          </p:cNvSpPr>
          <p:nvPr>
            <p:ph idx="1"/>
          </p:nvPr>
        </p:nvSpPr>
        <p:spPr>
          <a:xfrm>
            <a:off x="228600" y="1006474"/>
            <a:ext cx="7886700" cy="5851526"/>
          </a:xfrm>
        </p:spPr>
        <p:txBody>
          <a:bodyPr>
            <a:normAutofit/>
          </a:bodyPr>
          <a:lstStyle/>
          <a:p>
            <a:pPr marL="0" indent="0">
              <a:buNone/>
            </a:pPr>
            <a:endParaRPr lang="en-US" sz="3200" b="1" dirty="0"/>
          </a:p>
          <a:p>
            <a:pPr marL="0" indent="0">
              <a:buNone/>
            </a:pPr>
            <a:r>
              <a:rPr lang="en-US" sz="3200" b="1"/>
              <a:t>Liệu pháp nhận thức–hành vi (</a:t>
            </a:r>
            <a:r>
              <a:rPr lang="en-US" sz="3200" b="1" dirty="0"/>
              <a:t>CBT) </a:t>
            </a:r>
            <a:endParaRPr lang="en-US" sz="3200" dirty="0"/>
          </a:p>
          <a:p>
            <a:r>
              <a:rPr lang="en-US" sz="3200"/>
              <a:t>Tập trung vào mối quan hệ giữa                   suy nghĩ, cảm xúc và hành vi</a:t>
            </a:r>
            <a:endParaRPr lang="en-US" sz="3200" dirty="0"/>
          </a:p>
          <a:p>
            <a:r>
              <a:rPr lang="en-US" sz="3200"/>
              <a:t>Thường diễn ra trong khoảng </a:t>
            </a:r>
          </a:p>
          <a:p>
            <a:pPr marL="0" indent="0">
              <a:buNone/>
            </a:pPr>
            <a:r>
              <a:rPr lang="en-US" sz="3200"/>
              <a:t>thời gian ngắn</a:t>
            </a:r>
          </a:p>
          <a:p>
            <a:r>
              <a:rPr lang="en-US" sz="3200"/>
              <a:t>Có thể thực hiện theo nhóm hoặc cá nhân</a:t>
            </a:r>
            <a:endParaRPr lang="en-US" sz="3200" dirty="0"/>
          </a:p>
          <a:p>
            <a:r>
              <a:rPr lang="en-US" sz="3200"/>
              <a:t>Giúp giải quyết sang chấn bằng cách giảm bớt triệu chứng và cải thiện quá trình vận hành chức năng</a:t>
            </a:r>
            <a:endParaRPr lang="en-US" sz="3200" dirty="0"/>
          </a:p>
        </p:txBody>
      </p:sp>
      <p:pic>
        <p:nvPicPr>
          <p:cNvPr id="2050" name="Picture 2" descr="Image result for images for therapy">
            <a:extLst>
              <a:ext uri="{FF2B5EF4-FFF2-40B4-BE49-F238E27FC236}">
                <a16:creationId xmlns:a16="http://schemas.microsoft.com/office/drawing/2014/main" id="{25839A82-554B-4FD8-8EC6-C7BC6A6D135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48400" y="1219200"/>
            <a:ext cx="3048000" cy="2057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893719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12F16B-447B-428A-A2D7-3D88988AACC5}"/>
              </a:ext>
            </a:extLst>
          </p:cNvPr>
          <p:cNvSpPr>
            <a:spLocks noGrp="1"/>
          </p:cNvSpPr>
          <p:nvPr>
            <p:ph type="title"/>
          </p:nvPr>
        </p:nvSpPr>
        <p:spPr>
          <a:xfrm>
            <a:off x="628650" y="0"/>
            <a:ext cx="7886700" cy="1006474"/>
          </a:xfrm>
        </p:spPr>
        <p:txBody>
          <a:bodyPr>
            <a:normAutofit/>
          </a:bodyPr>
          <a:lstStyle/>
          <a:p>
            <a:r>
              <a:rPr lang="en-US" sz="3600" b="1"/>
              <a:t>Liệu pháp nhận thức – hành vi (</a:t>
            </a:r>
            <a:r>
              <a:rPr lang="en-US" sz="3600" b="1" dirty="0"/>
              <a:t>CBT)</a:t>
            </a:r>
            <a:r>
              <a:rPr lang="en-US" b="1" dirty="0"/>
              <a:t> </a:t>
            </a:r>
            <a:endParaRPr lang="en-US" dirty="0"/>
          </a:p>
        </p:txBody>
      </p:sp>
      <p:sp>
        <p:nvSpPr>
          <p:cNvPr id="3" name="Content Placeholder 2">
            <a:extLst>
              <a:ext uri="{FF2B5EF4-FFF2-40B4-BE49-F238E27FC236}">
                <a16:creationId xmlns:a16="http://schemas.microsoft.com/office/drawing/2014/main" id="{F0680FA4-E9E2-44A6-B927-CB1B23CD0BF9}"/>
              </a:ext>
            </a:extLst>
          </p:cNvPr>
          <p:cNvSpPr>
            <a:spLocks noGrp="1"/>
          </p:cNvSpPr>
          <p:nvPr>
            <p:ph idx="1"/>
          </p:nvPr>
        </p:nvSpPr>
        <p:spPr>
          <a:xfrm>
            <a:off x="231228" y="838200"/>
            <a:ext cx="8915400" cy="5546726"/>
          </a:xfrm>
        </p:spPr>
        <p:txBody>
          <a:bodyPr>
            <a:normAutofit fontScale="92500"/>
          </a:bodyPr>
          <a:lstStyle/>
          <a:p>
            <a:pPr marL="0" indent="0">
              <a:buNone/>
            </a:pPr>
            <a:r>
              <a:rPr lang="en-US" sz="3200" b="1"/>
              <a:t>Một số chiến l</a:t>
            </a:r>
            <a:r>
              <a:rPr lang="vi-VN" sz="3200" b="1"/>
              <a:t>ư</a:t>
            </a:r>
            <a:r>
              <a:rPr lang="en-US" sz="3200" b="1"/>
              <a:t>ợc có thể áp dụng: </a:t>
            </a:r>
            <a:endParaRPr lang="en-US" sz="3200" b="1" dirty="0"/>
          </a:p>
          <a:p>
            <a:r>
              <a:rPr lang="en-US" sz="3200"/>
              <a:t>Quản lý căng thẳng, kỹ năng th</a:t>
            </a:r>
            <a:r>
              <a:rPr lang="vi-VN" sz="3200"/>
              <a:t>ư</a:t>
            </a:r>
            <a:r>
              <a:rPr lang="en-US" sz="3200"/>
              <a:t> giãn, luyện tập chánh niệm, kỹ năng chú tâm vào hiện tại</a:t>
            </a:r>
            <a:endParaRPr lang="en-US" sz="3200" dirty="0"/>
          </a:p>
          <a:p>
            <a:r>
              <a:rPr lang="en-US" sz="3200"/>
              <a:t>Hiểu và thách thức những nhận thức méo mó, lệch lạc</a:t>
            </a:r>
            <a:endParaRPr lang="en-US" sz="3200" dirty="0"/>
          </a:p>
          <a:p>
            <a:pPr lvl="1"/>
            <a:r>
              <a:rPr lang="en-US" sz="2800" b="1"/>
              <a:t>Tự đổ lỗi</a:t>
            </a:r>
            <a:r>
              <a:rPr lang="en-US" sz="2800"/>
              <a:t>:  Tự trách bản than khi có bất kỳ sự cố nào xảy ra, thậm chí ngay cả khi bản than chẳng có liên quan gì đến sự cố ấy</a:t>
            </a:r>
            <a:endParaRPr lang="en-US" sz="2800" dirty="0"/>
          </a:p>
          <a:p>
            <a:pPr lvl="1"/>
            <a:r>
              <a:rPr lang="en-US" sz="2800" b="1"/>
              <a:t>Trầm trọng hóa vấn đề</a:t>
            </a:r>
            <a:r>
              <a:rPr lang="en-US" sz="2800"/>
              <a:t>:  Làm quá lên những chuyện nhỏ nhặt</a:t>
            </a:r>
            <a:endParaRPr lang="en-US" sz="2800" dirty="0"/>
          </a:p>
          <a:p>
            <a:r>
              <a:rPr lang="en-US" sz="3200"/>
              <a:t>Giáo dục tâm lý về sang chấn, phản ứng </a:t>
            </a:r>
          </a:p>
          <a:p>
            <a:pPr marL="0" indent="0">
              <a:buNone/>
            </a:pPr>
            <a:r>
              <a:rPr lang="en-US" sz="3200"/>
              <a:t>chống trả/bỏ chạy/tê liệt, hiểu đ</a:t>
            </a:r>
            <a:r>
              <a:rPr lang="vi-VN" sz="3200"/>
              <a:t>ư</a:t>
            </a:r>
            <a:r>
              <a:rPr lang="en-US" sz="3200"/>
              <a:t>ợc các</a:t>
            </a:r>
          </a:p>
          <a:p>
            <a:pPr marL="0" indent="0">
              <a:buNone/>
            </a:pPr>
            <a:r>
              <a:rPr lang="en-US" sz="3200"/>
              <a:t>yếu tố châm ngòi, các kiểu tránh né</a:t>
            </a:r>
            <a:endParaRPr lang="en-US" sz="3200" dirty="0"/>
          </a:p>
        </p:txBody>
      </p:sp>
      <p:pic>
        <p:nvPicPr>
          <p:cNvPr id="1030" name="Picture 6" descr="Image result for worksheets ">
            <a:extLst>
              <a:ext uri="{FF2B5EF4-FFF2-40B4-BE49-F238E27FC236}">
                <a16:creationId xmlns:a16="http://schemas.microsoft.com/office/drawing/2014/main" id="{913FEE4E-2B3E-4264-8B40-4D634475186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81800" y="4343400"/>
            <a:ext cx="2266950" cy="2286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5860048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0680FA4-E9E2-44A6-B927-CB1B23CD0BF9}"/>
              </a:ext>
            </a:extLst>
          </p:cNvPr>
          <p:cNvSpPr>
            <a:spLocks noGrp="1"/>
          </p:cNvSpPr>
          <p:nvPr>
            <p:ph idx="1"/>
          </p:nvPr>
        </p:nvSpPr>
        <p:spPr>
          <a:xfrm>
            <a:off x="304800" y="134936"/>
            <a:ext cx="8648700" cy="6723064"/>
          </a:xfrm>
        </p:spPr>
        <p:txBody>
          <a:bodyPr>
            <a:normAutofit/>
          </a:bodyPr>
          <a:lstStyle/>
          <a:p>
            <a:pPr marL="0" indent="0">
              <a:spcAft>
                <a:spcPts val="600"/>
              </a:spcAft>
              <a:buNone/>
            </a:pPr>
            <a:r>
              <a:rPr lang="en-US" sz="3600" b="1"/>
              <a:t>Liệu pháp Tiếp Xúc Kéo Dài </a:t>
            </a:r>
            <a:endParaRPr lang="en-US" sz="3600" b="1" dirty="0"/>
          </a:p>
          <a:p>
            <a:r>
              <a:rPr lang="en-US" sz="3200" b="1"/>
              <a:t>Liệu pháp tiếp xúc kéo dài (</a:t>
            </a:r>
            <a:r>
              <a:rPr lang="en-US" sz="3200" b="1" dirty="0"/>
              <a:t>PE</a:t>
            </a:r>
            <a:r>
              <a:rPr lang="en-US" sz="3200" b="1"/>
              <a:t>) </a:t>
            </a:r>
            <a:r>
              <a:rPr lang="en-US" sz="3200"/>
              <a:t>giúp khách hàng dần tiếp cận với các ký ức, cảm xúc về sang chấn và những tình huống mà họ luôn cố né tránh.</a:t>
            </a:r>
            <a:endParaRPr lang="en-US" sz="3200" dirty="0"/>
          </a:p>
          <a:p>
            <a:r>
              <a:rPr lang="en-US" sz="3200"/>
              <a:t>Khách hàng đ</a:t>
            </a:r>
            <a:r>
              <a:rPr lang="vi-VN" sz="3200"/>
              <a:t>ư</a:t>
            </a:r>
            <a:r>
              <a:rPr lang="en-US" sz="3200"/>
              <a:t>ợc cho tiếp xúc với sự kiện gây sang chấn, những gợi ý nhắc nhớ hoặc những cảm xúc liên quan đến sang chấn đó</a:t>
            </a:r>
            <a:endParaRPr lang="en-US" sz="3200" dirty="0"/>
          </a:p>
          <a:p>
            <a:r>
              <a:rPr lang="en-US" sz="3200"/>
              <a:t>Việc tiếp xúc này đ</a:t>
            </a:r>
            <a:r>
              <a:rPr lang="vi-VN" sz="3200"/>
              <a:t>ư</a:t>
            </a:r>
            <a:r>
              <a:rPr lang="en-US" sz="3200"/>
              <a:t>ợc thực hiện có kiểm soát và có kế hoạch phối hợp rõ ràng</a:t>
            </a:r>
            <a:endParaRPr lang="en-US" sz="3200" dirty="0"/>
          </a:p>
          <a:p>
            <a:r>
              <a:rPr lang="en-US" sz="3200"/>
              <a:t>Mục tiêu là để khách hàng lấy lại cảm giác kiểm soát, sự tự tin, và khả năng dự đoán, và giảm thiểu hành vi tránh né.</a:t>
            </a:r>
            <a:endParaRPr lang="en-US" sz="3200" dirty="0"/>
          </a:p>
          <a:p>
            <a:endParaRPr lang="en-US" dirty="0"/>
          </a:p>
        </p:txBody>
      </p:sp>
      <p:pic>
        <p:nvPicPr>
          <p:cNvPr id="1026" name="Picture 2" descr="Image result for images for therapy">
            <a:extLst>
              <a:ext uri="{FF2B5EF4-FFF2-40B4-BE49-F238E27FC236}">
                <a16:creationId xmlns:a16="http://schemas.microsoft.com/office/drawing/2014/main" id="{56C35700-5DE1-4CC0-9BA1-A98309F87D0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201400" y="0"/>
            <a:ext cx="3009900" cy="21510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0002618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12F16B-447B-428A-A2D7-3D88988AACC5}"/>
              </a:ext>
            </a:extLst>
          </p:cNvPr>
          <p:cNvSpPr>
            <a:spLocks noGrp="1"/>
          </p:cNvSpPr>
          <p:nvPr>
            <p:ph type="title"/>
          </p:nvPr>
        </p:nvSpPr>
        <p:spPr>
          <a:xfrm>
            <a:off x="152400" y="228600"/>
            <a:ext cx="8362950" cy="609600"/>
          </a:xfrm>
        </p:spPr>
        <p:txBody>
          <a:bodyPr>
            <a:normAutofit fontScale="90000"/>
          </a:bodyPr>
          <a:lstStyle/>
          <a:p>
            <a:br>
              <a:rPr lang="en-US" b="1" dirty="0"/>
            </a:br>
            <a:endParaRPr lang="en-US" dirty="0"/>
          </a:p>
        </p:txBody>
      </p:sp>
      <p:sp>
        <p:nvSpPr>
          <p:cNvPr id="3" name="Content Placeholder 2">
            <a:extLst>
              <a:ext uri="{FF2B5EF4-FFF2-40B4-BE49-F238E27FC236}">
                <a16:creationId xmlns:a16="http://schemas.microsoft.com/office/drawing/2014/main" id="{F0680FA4-E9E2-44A6-B927-CB1B23CD0BF9}"/>
              </a:ext>
            </a:extLst>
          </p:cNvPr>
          <p:cNvSpPr>
            <a:spLocks noGrp="1"/>
          </p:cNvSpPr>
          <p:nvPr>
            <p:ph idx="1"/>
          </p:nvPr>
        </p:nvSpPr>
        <p:spPr>
          <a:xfrm>
            <a:off x="418406" y="228600"/>
            <a:ext cx="8573193" cy="3886200"/>
          </a:xfrm>
        </p:spPr>
        <p:txBody>
          <a:bodyPr>
            <a:normAutofit fontScale="85000" lnSpcReduction="20000"/>
          </a:bodyPr>
          <a:lstStyle/>
          <a:p>
            <a:pPr marL="0" indent="0">
              <a:spcAft>
                <a:spcPts val="600"/>
              </a:spcAft>
              <a:buNone/>
            </a:pPr>
            <a:r>
              <a:rPr lang="en-US" sz="3600" b="1"/>
              <a:t>Liệu Pháp Nhận Thức Hành Vi Tập Trung Vào Sang Chấn (</a:t>
            </a:r>
            <a:r>
              <a:rPr lang="en-US" sz="3600" b="1" dirty="0"/>
              <a:t>TF-CBT)</a:t>
            </a:r>
            <a:endParaRPr lang="en-US" sz="3700" dirty="0"/>
          </a:p>
          <a:p>
            <a:r>
              <a:rPr lang="en-US" sz="3700"/>
              <a:t>Có cấu trúc, ngắn hạn </a:t>
            </a:r>
            <a:r>
              <a:rPr lang="en-US" sz="3700" dirty="0"/>
              <a:t>(</a:t>
            </a:r>
            <a:r>
              <a:rPr lang="en-US" sz="3700"/>
              <a:t>8-25 phiên) </a:t>
            </a:r>
            <a:endParaRPr lang="en-US" sz="3700" dirty="0"/>
          </a:p>
          <a:p>
            <a:r>
              <a:rPr lang="en-US" sz="3700"/>
              <a:t>Được sử dụng trong bối cảnh điều trị ngoại trú nh</a:t>
            </a:r>
            <a:r>
              <a:rPr lang="vi-VN" sz="3700"/>
              <a:t>ư</a:t>
            </a:r>
            <a:r>
              <a:rPr lang="en-US" sz="3700"/>
              <a:t> các phòng khám, bệnh viện, tr</a:t>
            </a:r>
            <a:r>
              <a:rPr lang="vi-VN" sz="3700"/>
              <a:t>ư</a:t>
            </a:r>
            <a:r>
              <a:rPr lang="en-US" sz="3700"/>
              <a:t>ờng học hoặc tại nhà.</a:t>
            </a:r>
          </a:p>
          <a:p>
            <a:r>
              <a:rPr lang="en-US" sz="3700"/>
              <a:t>Các kỹ thuật trị liệu nhận thức hành vi giúp điều chỉnh những suy nghĩ méo mó, lệch lạc, những phản ứng và hành vi tiêu cực. </a:t>
            </a:r>
          </a:p>
          <a:p>
            <a:endParaRPr lang="en-US" dirty="0"/>
          </a:p>
        </p:txBody>
      </p:sp>
      <p:pic>
        <p:nvPicPr>
          <p:cNvPr id="4098" name="Picture 2" descr="Image result for images for therapy for kids">
            <a:extLst>
              <a:ext uri="{FF2B5EF4-FFF2-40B4-BE49-F238E27FC236}">
                <a16:creationId xmlns:a16="http://schemas.microsoft.com/office/drawing/2014/main" id="{DCEB63AB-D9CF-4281-89AE-F7B66B31CAA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899" y="4114800"/>
            <a:ext cx="2487478" cy="274320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3060E4ED-7B17-4826-8D2A-FAE1E9A256B6}"/>
              </a:ext>
            </a:extLst>
          </p:cNvPr>
          <p:cNvSpPr txBox="1"/>
          <p:nvPr/>
        </p:nvSpPr>
        <p:spPr>
          <a:xfrm>
            <a:off x="1981200" y="3960503"/>
            <a:ext cx="7162800" cy="2631490"/>
          </a:xfrm>
          <a:prstGeom prst="rect">
            <a:avLst/>
          </a:prstGeom>
          <a:noFill/>
        </p:spPr>
        <p:txBody>
          <a:bodyPr wrap="square" rtlCol="0">
            <a:spAutoFit/>
          </a:bodyPr>
          <a:lstStyle/>
          <a:p>
            <a:pPr marL="914400" lvl="1" indent="-457200">
              <a:buFont typeface="Arial" panose="020B0604020202020204" pitchFamily="34" charset="0"/>
              <a:buChar char="•"/>
            </a:pPr>
            <a:r>
              <a:rPr lang="en-US" sz="3300"/>
              <a:t>Áp dụng kèm với liệu pháp gia đình để tập trung vào những tác động gia đình vào vấn đề; dạy kỹ năng làm cha mẹ, quản lý căng thẳng, và các kỹ năng giao tiếp</a:t>
            </a:r>
            <a:r>
              <a:rPr lang="en-US" sz="3200"/>
              <a:t>.</a:t>
            </a:r>
            <a:endParaRPr lang="en-US" sz="3200" dirty="0"/>
          </a:p>
        </p:txBody>
      </p:sp>
    </p:spTree>
    <p:extLst>
      <p:ext uri="{BB962C8B-B14F-4D97-AF65-F5344CB8AC3E}">
        <p14:creationId xmlns:p14="http://schemas.microsoft.com/office/powerpoint/2010/main" val="16018679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3029" y="639330"/>
            <a:ext cx="4634264" cy="2789670"/>
          </a:xfrm>
        </p:spPr>
        <p:txBody>
          <a:bodyPr lIns="91440" rIns="91440">
            <a:normAutofit/>
          </a:bodyPr>
          <a:lstStyle/>
          <a:p>
            <a:pPr marL="137160" indent="0">
              <a:buNone/>
            </a:pPr>
            <a:r>
              <a:rPr lang="en-US" sz="4300" b="1" dirty="0">
                <a:cs typeface="Times New Roman" pitchFamily="18" charset="0"/>
              </a:rPr>
              <a:t>Sang </a:t>
            </a:r>
            <a:r>
              <a:rPr lang="en-US" sz="4300" b="1" dirty="0" err="1">
                <a:cs typeface="Times New Roman" pitchFamily="18" charset="0"/>
              </a:rPr>
              <a:t>chấn</a:t>
            </a:r>
            <a:endParaRPr lang="en-US" sz="4300" b="1" dirty="0">
              <a:cs typeface="Times New Roman" pitchFamily="18" charset="0"/>
            </a:endParaRPr>
          </a:p>
          <a:p>
            <a:pPr marL="365760"/>
            <a:r>
              <a:rPr lang="en-US" sz="3500" dirty="0" err="1">
                <a:cs typeface="Times New Roman" pitchFamily="18" charset="0"/>
              </a:rPr>
              <a:t>Phản</a:t>
            </a:r>
            <a:r>
              <a:rPr lang="en-US" sz="3500" dirty="0">
                <a:cs typeface="Times New Roman" pitchFamily="18" charset="0"/>
              </a:rPr>
              <a:t> </a:t>
            </a:r>
            <a:r>
              <a:rPr lang="en-US" sz="3500" dirty="0" err="1">
                <a:cs typeface="Times New Roman" pitchFamily="18" charset="0"/>
              </a:rPr>
              <a:t>ứng</a:t>
            </a:r>
            <a:r>
              <a:rPr lang="en-US" sz="3500" dirty="0">
                <a:cs typeface="Times New Roman" pitchFamily="18" charset="0"/>
              </a:rPr>
              <a:t> </a:t>
            </a:r>
            <a:r>
              <a:rPr lang="en-US" sz="3500" dirty="0" err="1">
                <a:cs typeface="Times New Roman" pitchFamily="18" charset="0"/>
              </a:rPr>
              <a:t>tâm</a:t>
            </a:r>
            <a:r>
              <a:rPr lang="en-US" sz="3500" dirty="0">
                <a:cs typeface="Times New Roman" pitchFamily="18" charset="0"/>
              </a:rPr>
              <a:t> </a:t>
            </a:r>
            <a:r>
              <a:rPr lang="en-US" sz="3500" dirty="0" err="1">
                <a:cs typeface="Times New Roman" pitchFamily="18" charset="0"/>
              </a:rPr>
              <a:t>lý</a:t>
            </a:r>
            <a:r>
              <a:rPr lang="en-US" sz="3500" dirty="0">
                <a:cs typeface="Times New Roman" pitchFamily="18" charset="0"/>
              </a:rPr>
              <a:t> </a:t>
            </a:r>
            <a:r>
              <a:rPr lang="en-US" sz="3500" dirty="0" err="1">
                <a:cs typeface="Times New Roman" pitchFamily="18" charset="0"/>
              </a:rPr>
              <a:t>đối</a:t>
            </a:r>
            <a:r>
              <a:rPr lang="en-US" sz="3500" dirty="0">
                <a:cs typeface="Times New Roman" pitchFamily="18" charset="0"/>
              </a:rPr>
              <a:t> </a:t>
            </a:r>
            <a:r>
              <a:rPr lang="en-US" sz="3500" dirty="0" err="1">
                <a:cs typeface="Times New Roman" pitchFamily="18" charset="0"/>
              </a:rPr>
              <a:t>với</a:t>
            </a:r>
            <a:r>
              <a:rPr lang="en-US" sz="3500" dirty="0">
                <a:cs typeface="Times New Roman" pitchFamily="18" charset="0"/>
              </a:rPr>
              <a:t> </a:t>
            </a:r>
            <a:r>
              <a:rPr lang="en-US" sz="3500" dirty="0" err="1">
                <a:cs typeface="Times New Roman" pitchFamily="18" charset="0"/>
              </a:rPr>
              <a:t>trải</a:t>
            </a:r>
            <a:r>
              <a:rPr lang="en-US" sz="3500" dirty="0">
                <a:cs typeface="Times New Roman" pitchFamily="18" charset="0"/>
              </a:rPr>
              <a:t> </a:t>
            </a:r>
            <a:r>
              <a:rPr lang="en-US" sz="3500" dirty="0" err="1">
                <a:cs typeface="Times New Roman" pitchFamily="18" charset="0"/>
              </a:rPr>
              <a:t>nghiệm</a:t>
            </a:r>
            <a:r>
              <a:rPr lang="en-US" sz="3500" dirty="0">
                <a:cs typeface="Times New Roman" pitchFamily="18" charset="0"/>
              </a:rPr>
              <a:t> </a:t>
            </a:r>
            <a:r>
              <a:rPr lang="en-US" sz="3500" dirty="0" err="1">
                <a:cs typeface="Times New Roman" pitchFamily="18" charset="0"/>
              </a:rPr>
              <a:t>quá</a:t>
            </a:r>
            <a:r>
              <a:rPr lang="en-US" sz="3500" dirty="0">
                <a:cs typeface="Times New Roman" pitchFamily="18" charset="0"/>
              </a:rPr>
              <a:t> </a:t>
            </a:r>
            <a:r>
              <a:rPr lang="en-US" sz="3500" dirty="0" err="1">
                <a:cs typeface="Times New Roman" pitchFamily="18" charset="0"/>
              </a:rPr>
              <a:t>đau</a:t>
            </a:r>
            <a:r>
              <a:rPr lang="en-US" sz="3500" dirty="0">
                <a:cs typeface="Times New Roman" pitchFamily="18" charset="0"/>
              </a:rPr>
              <a:t> </a:t>
            </a:r>
            <a:r>
              <a:rPr lang="en-US" sz="3500" dirty="0" err="1">
                <a:cs typeface="Times New Roman" pitchFamily="18" charset="0"/>
              </a:rPr>
              <a:t>thương</a:t>
            </a:r>
            <a:r>
              <a:rPr lang="en-US" sz="3500" dirty="0">
                <a:cs typeface="Times New Roman" pitchFamily="18" charset="0"/>
              </a:rPr>
              <a:t> </a:t>
            </a:r>
            <a:r>
              <a:rPr lang="en-US" sz="3500" dirty="0" err="1">
                <a:cs typeface="Times New Roman" pitchFamily="18" charset="0"/>
              </a:rPr>
              <a:t>hoặc</a:t>
            </a:r>
            <a:r>
              <a:rPr lang="en-US" sz="3500" dirty="0">
                <a:cs typeface="Times New Roman" pitchFamily="18" charset="0"/>
              </a:rPr>
              <a:t> </a:t>
            </a:r>
            <a:r>
              <a:rPr lang="en-US" sz="3500" dirty="0" err="1">
                <a:cs typeface="Times New Roman" pitchFamily="18" charset="0"/>
              </a:rPr>
              <a:t>buồn</a:t>
            </a:r>
            <a:r>
              <a:rPr lang="en-US" sz="3500" dirty="0">
                <a:cs typeface="Times New Roman" pitchFamily="18" charset="0"/>
              </a:rPr>
              <a:t> </a:t>
            </a:r>
            <a:r>
              <a:rPr lang="en-US" sz="3500" dirty="0" err="1">
                <a:cs typeface="Times New Roman" pitchFamily="18" charset="0"/>
              </a:rPr>
              <a:t>phiền</a:t>
            </a:r>
            <a:endParaRPr lang="en-US" sz="3500" dirty="0">
              <a:cs typeface="Times New Roman" pitchFamily="18" charset="0"/>
            </a:endParaRPr>
          </a:p>
        </p:txBody>
      </p:sp>
      <p:sp>
        <p:nvSpPr>
          <p:cNvPr id="4" name="TextBox 3">
            <a:extLst>
              <a:ext uri="{FF2B5EF4-FFF2-40B4-BE49-F238E27FC236}">
                <a16:creationId xmlns:a16="http://schemas.microsoft.com/office/drawing/2014/main" id="{E5A88E3C-1237-496E-BFBA-D0F69D219DD5}"/>
              </a:ext>
            </a:extLst>
          </p:cNvPr>
          <p:cNvSpPr txBox="1"/>
          <p:nvPr/>
        </p:nvSpPr>
        <p:spPr>
          <a:xfrm>
            <a:off x="286728" y="3429000"/>
            <a:ext cx="8453975" cy="2800767"/>
          </a:xfrm>
          <a:prstGeom prst="rect">
            <a:avLst/>
          </a:prstGeom>
          <a:noFill/>
        </p:spPr>
        <p:txBody>
          <a:bodyPr wrap="square" rtlCol="0">
            <a:spAutoFit/>
          </a:bodyPr>
          <a:lstStyle/>
          <a:p>
            <a:pPr marL="457200" indent="-457200">
              <a:buFont typeface="Arial" panose="020B0604020202020204" pitchFamily="34" charset="0"/>
              <a:buChar char="•"/>
            </a:pPr>
            <a:r>
              <a:rPr lang="en-US" sz="3200" dirty="0" err="1">
                <a:cs typeface="Times New Roman" pitchFamily="18" charset="0"/>
              </a:rPr>
              <a:t>Có</a:t>
            </a:r>
            <a:r>
              <a:rPr lang="en-US" sz="3200" dirty="0">
                <a:cs typeface="Times New Roman" pitchFamily="18" charset="0"/>
              </a:rPr>
              <a:t> </a:t>
            </a:r>
            <a:r>
              <a:rPr lang="en-US" sz="3200" dirty="0" err="1">
                <a:cs typeface="Times New Roman" pitchFamily="18" charset="0"/>
              </a:rPr>
              <a:t>tác</a:t>
            </a:r>
            <a:r>
              <a:rPr lang="en-US" sz="3200" dirty="0">
                <a:cs typeface="Times New Roman" pitchFamily="18" charset="0"/>
              </a:rPr>
              <a:t> </a:t>
            </a:r>
            <a:r>
              <a:rPr lang="en-US" sz="3200" dirty="0" err="1">
                <a:cs typeface="Times New Roman" pitchFamily="18" charset="0"/>
              </a:rPr>
              <a:t>động</a:t>
            </a:r>
            <a:r>
              <a:rPr lang="en-US" sz="3200" dirty="0">
                <a:cs typeface="Times New Roman" pitchFamily="18" charset="0"/>
              </a:rPr>
              <a:t> </a:t>
            </a:r>
            <a:r>
              <a:rPr lang="en-US" sz="3200" dirty="0" err="1">
                <a:cs typeface="Times New Roman" pitchFamily="18" charset="0"/>
              </a:rPr>
              <a:t>tiêu</a:t>
            </a:r>
            <a:r>
              <a:rPr lang="en-US" sz="3200" dirty="0">
                <a:cs typeface="Times New Roman" pitchFamily="18" charset="0"/>
              </a:rPr>
              <a:t> </a:t>
            </a:r>
            <a:r>
              <a:rPr lang="en-US" sz="3200" dirty="0" err="1">
                <a:cs typeface="Times New Roman" pitchFamily="18" charset="0"/>
              </a:rPr>
              <a:t>cực</a:t>
            </a:r>
            <a:r>
              <a:rPr lang="en-US" sz="3200" dirty="0">
                <a:cs typeface="Times New Roman" pitchFamily="18" charset="0"/>
              </a:rPr>
              <a:t> </a:t>
            </a:r>
            <a:r>
              <a:rPr lang="en-US" sz="3200" dirty="0" err="1">
                <a:cs typeface="Times New Roman" pitchFamily="18" charset="0"/>
              </a:rPr>
              <a:t>lâu</a:t>
            </a:r>
            <a:r>
              <a:rPr lang="en-US" sz="3200" dirty="0">
                <a:cs typeface="Times New Roman" pitchFamily="18" charset="0"/>
              </a:rPr>
              <a:t> </a:t>
            </a:r>
            <a:r>
              <a:rPr lang="en-US" sz="3200" dirty="0" err="1">
                <a:cs typeface="Times New Roman" pitchFamily="18" charset="0"/>
              </a:rPr>
              <a:t>dài</a:t>
            </a:r>
            <a:r>
              <a:rPr lang="en-US" sz="3200" dirty="0">
                <a:cs typeface="Times New Roman" pitchFamily="18" charset="0"/>
              </a:rPr>
              <a:t> </a:t>
            </a:r>
            <a:r>
              <a:rPr lang="en-US" sz="3200" dirty="0" err="1">
                <a:cs typeface="Times New Roman" pitchFamily="18" charset="0"/>
              </a:rPr>
              <a:t>đến</a:t>
            </a:r>
            <a:r>
              <a:rPr lang="en-US" sz="3200" dirty="0">
                <a:cs typeface="Times New Roman" pitchFamily="18" charset="0"/>
              </a:rPr>
              <a:t> </a:t>
            </a:r>
            <a:r>
              <a:rPr lang="en-US" sz="3200" dirty="0" err="1">
                <a:cs typeface="Times New Roman" pitchFamily="18" charset="0"/>
              </a:rPr>
              <a:t>hoạt</a:t>
            </a:r>
            <a:r>
              <a:rPr lang="en-US" sz="3200" dirty="0">
                <a:cs typeface="Times New Roman" pitchFamily="18" charset="0"/>
              </a:rPr>
              <a:t> </a:t>
            </a:r>
            <a:r>
              <a:rPr lang="en-US" sz="3200" dirty="0" err="1">
                <a:cs typeface="Times New Roman" pitchFamily="18" charset="0"/>
              </a:rPr>
              <a:t>động</a:t>
            </a:r>
            <a:r>
              <a:rPr lang="en-US" sz="3200" dirty="0">
                <a:cs typeface="Times New Roman" pitchFamily="18" charset="0"/>
              </a:rPr>
              <a:t> </a:t>
            </a:r>
            <a:r>
              <a:rPr lang="en-US" sz="3200" dirty="0" err="1">
                <a:cs typeface="Times New Roman" pitchFamily="18" charset="0"/>
              </a:rPr>
              <a:t>của</a:t>
            </a:r>
            <a:r>
              <a:rPr lang="en-US" sz="3200" dirty="0">
                <a:cs typeface="Times New Roman" pitchFamily="18" charset="0"/>
              </a:rPr>
              <a:t> </a:t>
            </a:r>
            <a:r>
              <a:rPr lang="en-US" sz="3200" dirty="0" err="1">
                <a:cs typeface="Times New Roman" pitchFamily="18" charset="0"/>
              </a:rPr>
              <a:t>một</a:t>
            </a:r>
            <a:r>
              <a:rPr lang="en-US" sz="3200" dirty="0">
                <a:cs typeface="Times New Roman" pitchFamily="18" charset="0"/>
              </a:rPr>
              <a:t> </a:t>
            </a:r>
            <a:r>
              <a:rPr lang="en-US" sz="3200" dirty="0" err="1">
                <a:cs typeface="Times New Roman" pitchFamily="18" charset="0"/>
              </a:rPr>
              <a:t>người</a:t>
            </a:r>
            <a:r>
              <a:rPr lang="en-US" sz="3200" dirty="0">
                <a:cs typeface="Times New Roman" pitchFamily="18" charset="0"/>
              </a:rPr>
              <a:t> </a:t>
            </a:r>
            <a:r>
              <a:rPr lang="en-US" sz="3200" err="1">
                <a:cs typeface="Times New Roman" pitchFamily="18" charset="0"/>
              </a:rPr>
              <a:t>và</a:t>
            </a:r>
            <a:r>
              <a:rPr lang="en-US" sz="3200">
                <a:cs typeface="Times New Roman" pitchFamily="18" charset="0"/>
              </a:rPr>
              <a:t> đời sống tinh thần, </a:t>
            </a:r>
            <a:r>
              <a:rPr lang="en-US" sz="3200" dirty="0" err="1">
                <a:cs typeface="Times New Roman" pitchFamily="18" charset="0"/>
              </a:rPr>
              <a:t>thể</a:t>
            </a:r>
            <a:r>
              <a:rPr lang="en-US" sz="3200" dirty="0">
                <a:cs typeface="Times New Roman" pitchFamily="18" charset="0"/>
              </a:rPr>
              <a:t> </a:t>
            </a:r>
            <a:r>
              <a:rPr lang="en-US" sz="3200" dirty="0" err="1">
                <a:cs typeface="Times New Roman" pitchFamily="18" charset="0"/>
              </a:rPr>
              <a:t>chất</a:t>
            </a:r>
            <a:r>
              <a:rPr lang="en-US" sz="3200" dirty="0">
                <a:cs typeface="Times New Roman" pitchFamily="18" charset="0"/>
              </a:rPr>
              <a:t>, </a:t>
            </a:r>
            <a:r>
              <a:rPr lang="en-US" sz="3200" dirty="0" err="1">
                <a:cs typeface="Times New Roman" pitchFamily="18" charset="0"/>
              </a:rPr>
              <a:t>xã</a:t>
            </a:r>
            <a:r>
              <a:rPr lang="en-US" sz="3200" dirty="0">
                <a:cs typeface="Times New Roman" pitchFamily="18" charset="0"/>
              </a:rPr>
              <a:t> </a:t>
            </a:r>
            <a:r>
              <a:rPr lang="en-US" sz="3200" dirty="0" err="1">
                <a:cs typeface="Times New Roman" pitchFamily="18" charset="0"/>
              </a:rPr>
              <a:t>hội</a:t>
            </a:r>
            <a:r>
              <a:rPr lang="en-US" sz="3200" dirty="0">
                <a:cs typeface="Times New Roman" pitchFamily="18" charset="0"/>
              </a:rPr>
              <a:t>, </a:t>
            </a:r>
            <a:r>
              <a:rPr lang="en-US" sz="3200" dirty="0" err="1">
                <a:cs typeface="Times New Roman" pitchFamily="18" charset="0"/>
              </a:rPr>
              <a:t>tình</a:t>
            </a:r>
            <a:r>
              <a:rPr lang="en-US" sz="3200" dirty="0">
                <a:cs typeface="Times New Roman" pitchFamily="18" charset="0"/>
              </a:rPr>
              <a:t> </a:t>
            </a:r>
            <a:r>
              <a:rPr lang="en-US" sz="3200" err="1">
                <a:cs typeface="Times New Roman" pitchFamily="18" charset="0"/>
              </a:rPr>
              <a:t>cảm</a:t>
            </a:r>
            <a:r>
              <a:rPr lang="en-US" sz="3200">
                <a:cs typeface="Times New Roman" pitchFamily="18" charset="0"/>
              </a:rPr>
              <a:t> và/hoặc tâm hồn.</a:t>
            </a:r>
            <a:endParaRPr lang="en-US" sz="3200" dirty="0">
              <a:cs typeface="Times New Roman" pitchFamily="18" charset="0"/>
            </a:endParaRPr>
          </a:p>
          <a:p>
            <a:endParaRPr lang="en-US" sz="800" dirty="0">
              <a:cs typeface="Times New Roman" pitchFamily="18" charset="0"/>
            </a:endParaRPr>
          </a:p>
          <a:p>
            <a:pPr marL="457200" indent="-457200">
              <a:buFont typeface="Arial" panose="020B0604020202020204" pitchFamily="34" charset="0"/>
              <a:buChar char="•"/>
            </a:pPr>
            <a:r>
              <a:rPr lang="en-US" sz="3200" dirty="0" err="1">
                <a:cs typeface="Times New Roman" pitchFamily="18" charset="0"/>
              </a:rPr>
              <a:t>Không</a:t>
            </a:r>
            <a:r>
              <a:rPr lang="en-US" sz="3200" dirty="0">
                <a:cs typeface="Times New Roman" pitchFamily="18" charset="0"/>
              </a:rPr>
              <a:t> </a:t>
            </a:r>
            <a:r>
              <a:rPr lang="en-US" sz="3200" dirty="0" err="1">
                <a:cs typeface="Times New Roman" pitchFamily="18" charset="0"/>
              </a:rPr>
              <a:t>thể</a:t>
            </a:r>
            <a:r>
              <a:rPr lang="en-US" sz="3200" dirty="0">
                <a:cs typeface="Times New Roman" pitchFamily="18" charset="0"/>
              </a:rPr>
              <a:t> </a:t>
            </a:r>
            <a:r>
              <a:rPr lang="en-US" sz="3200" dirty="0" err="1">
                <a:cs typeface="Times New Roman" pitchFamily="18" charset="0"/>
              </a:rPr>
              <a:t>xử</a:t>
            </a:r>
            <a:r>
              <a:rPr lang="en-US" sz="3200" dirty="0">
                <a:cs typeface="Times New Roman" pitchFamily="18" charset="0"/>
              </a:rPr>
              <a:t> </a:t>
            </a:r>
            <a:r>
              <a:rPr lang="en-US" sz="3200" dirty="0" err="1">
                <a:cs typeface="Times New Roman" pitchFamily="18" charset="0"/>
              </a:rPr>
              <a:t>lý</a:t>
            </a:r>
            <a:r>
              <a:rPr lang="en-US" sz="3200" dirty="0">
                <a:cs typeface="Times New Roman" pitchFamily="18" charset="0"/>
              </a:rPr>
              <a:t> </a:t>
            </a:r>
            <a:r>
              <a:rPr lang="en-US" sz="3200" dirty="0" err="1">
                <a:cs typeface="Times New Roman" pitchFamily="18" charset="0"/>
              </a:rPr>
              <a:t>hoặc</a:t>
            </a:r>
            <a:r>
              <a:rPr lang="en-US" sz="3200" dirty="0">
                <a:cs typeface="Times New Roman" pitchFamily="18" charset="0"/>
              </a:rPr>
              <a:t> </a:t>
            </a:r>
            <a:r>
              <a:rPr lang="en-US" sz="3200" dirty="0" err="1">
                <a:cs typeface="Times New Roman" pitchFamily="18" charset="0"/>
              </a:rPr>
              <a:t>hóa</a:t>
            </a:r>
            <a:r>
              <a:rPr lang="en-US" sz="3200" dirty="0">
                <a:cs typeface="Times New Roman" pitchFamily="18" charset="0"/>
              </a:rPr>
              <a:t> </a:t>
            </a:r>
            <a:r>
              <a:rPr lang="en-US" sz="3200" dirty="0" err="1">
                <a:cs typeface="Times New Roman" pitchFamily="18" charset="0"/>
              </a:rPr>
              <a:t>giải</a:t>
            </a:r>
            <a:r>
              <a:rPr lang="en-US" sz="3200" dirty="0">
                <a:cs typeface="Times New Roman" pitchFamily="18" charset="0"/>
              </a:rPr>
              <a:t> </a:t>
            </a:r>
            <a:r>
              <a:rPr lang="en-US" sz="3200" dirty="0" err="1">
                <a:cs typeface="Times New Roman" pitchFamily="18" charset="0"/>
              </a:rPr>
              <a:t>được</a:t>
            </a:r>
            <a:endParaRPr lang="en-US" sz="3200" dirty="0">
              <a:cs typeface="Times New Roman" pitchFamily="18" charset="0"/>
            </a:endParaRPr>
          </a:p>
          <a:p>
            <a:endParaRPr lang="en-US" sz="800" dirty="0">
              <a:cs typeface="Times New Roman" pitchFamily="18" charset="0"/>
            </a:endParaRPr>
          </a:p>
          <a:p>
            <a:pPr marL="457200" indent="-457200">
              <a:buFont typeface="Arial" panose="020B0604020202020204" pitchFamily="34" charset="0"/>
              <a:buChar char="•"/>
            </a:pPr>
            <a:r>
              <a:rPr lang="en-US" sz="3200" dirty="0">
                <a:cs typeface="Times New Roman" pitchFamily="18" charset="0"/>
              </a:rPr>
              <a:t>Sang </a:t>
            </a:r>
            <a:r>
              <a:rPr lang="en-US" sz="3200" err="1">
                <a:cs typeface="Times New Roman" pitchFamily="18" charset="0"/>
              </a:rPr>
              <a:t>chấn</a:t>
            </a:r>
            <a:r>
              <a:rPr lang="en-US" sz="3200">
                <a:cs typeface="Times New Roman" pitchFamily="18" charset="0"/>
              </a:rPr>
              <a:t> “lớn </a:t>
            </a:r>
            <a:r>
              <a:rPr lang="en-US" sz="3200" dirty="0">
                <a:cs typeface="Times New Roman" pitchFamily="18" charset="0"/>
              </a:rPr>
              <a:t>” so </a:t>
            </a:r>
            <a:r>
              <a:rPr lang="en-US" sz="3200" dirty="0" err="1">
                <a:cs typeface="Times New Roman" pitchFamily="18" charset="0"/>
              </a:rPr>
              <a:t>với</a:t>
            </a:r>
            <a:r>
              <a:rPr lang="en-US" sz="3200" dirty="0">
                <a:cs typeface="Times New Roman" pitchFamily="18" charset="0"/>
              </a:rPr>
              <a:t> sang </a:t>
            </a:r>
            <a:r>
              <a:rPr lang="en-US" sz="3200" err="1">
                <a:cs typeface="Times New Roman" pitchFamily="18" charset="0"/>
              </a:rPr>
              <a:t>chấn</a:t>
            </a:r>
            <a:r>
              <a:rPr lang="en-US" sz="3200">
                <a:cs typeface="Times New Roman" pitchFamily="18" charset="0"/>
              </a:rPr>
              <a:t> “nhỏ</a:t>
            </a:r>
            <a:r>
              <a:rPr lang="en-US" sz="3200" dirty="0">
                <a:cs typeface="Times New Roman" pitchFamily="18" charset="0"/>
              </a:rPr>
              <a:t>”</a:t>
            </a:r>
          </a:p>
        </p:txBody>
      </p:sp>
      <p:pic>
        <p:nvPicPr>
          <p:cNvPr id="5" name="Picture 2" descr="Image result for person image trauma">
            <a:extLst>
              <a:ext uri="{FF2B5EF4-FFF2-40B4-BE49-F238E27FC236}">
                <a16:creationId xmlns:a16="http://schemas.microsoft.com/office/drawing/2014/main" id="{674501F8-289E-401F-B061-CF5F3941515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91893" y="152400"/>
            <a:ext cx="4119988" cy="30860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0949002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12F16B-447B-428A-A2D7-3D88988AACC5}"/>
              </a:ext>
            </a:extLst>
          </p:cNvPr>
          <p:cNvSpPr>
            <a:spLocks noGrp="1"/>
          </p:cNvSpPr>
          <p:nvPr>
            <p:ph type="title"/>
          </p:nvPr>
        </p:nvSpPr>
        <p:spPr>
          <a:xfrm>
            <a:off x="628650" y="66674"/>
            <a:ext cx="8286750" cy="1006474"/>
          </a:xfrm>
        </p:spPr>
        <p:txBody>
          <a:bodyPr>
            <a:normAutofit fontScale="90000"/>
          </a:bodyPr>
          <a:lstStyle/>
          <a:p>
            <a:r>
              <a:rPr lang="en-US"/>
              <a:t>Một số h</a:t>
            </a:r>
            <a:r>
              <a:rPr lang="vi-VN"/>
              <a:t>ư</a:t>
            </a:r>
            <a:r>
              <a:rPr lang="en-US"/>
              <a:t>ớng điều trị dựa trên bằng chứng</a:t>
            </a:r>
            <a:endParaRPr lang="en-US" dirty="0"/>
          </a:p>
        </p:txBody>
      </p:sp>
      <p:sp>
        <p:nvSpPr>
          <p:cNvPr id="3" name="Content Placeholder 2">
            <a:extLst>
              <a:ext uri="{FF2B5EF4-FFF2-40B4-BE49-F238E27FC236}">
                <a16:creationId xmlns:a16="http://schemas.microsoft.com/office/drawing/2014/main" id="{F0680FA4-E9E2-44A6-B927-CB1B23CD0BF9}"/>
              </a:ext>
            </a:extLst>
          </p:cNvPr>
          <p:cNvSpPr>
            <a:spLocks noGrp="1"/>
          </p:cNvSpPr>
          <p:nvPr>
            <p:ph idx="1"/>
          </p:nvPr>
        </p:nvSpPr>
        <p:spPr>
          <a:xfrm>
            <a:off x="628650" y="1006474"/>
            <a:ext cx="7886700" cy="5851526"/>
          </a:xfrm>
        </p:spPr>
        <p:txBody>
          <a:bodyPr>
            <a:normAutofit/>
          </a:bodyPr>
          <a:lstStyle/>
          <a:p>
            <a:pPr marL="0" indent="0">
              <a:buNone/>
            </a:pPr>
            <a:r>
              <a:rPr lang="en-US" sz="4000" b="1"/>
              <a:t>Tìm kiếm sự an toàn </a:t>
            </a:r>
            <a:r>
              <a:rPr lang="en-US">
                <a:solidFill>
                  <a:prstClr val="black"/>
                </a:solidFill>
              </a:rPr>
              <a:t>của Lisa </a:t>
            </a:r>
            <a:r>
              <a:rPr lang="en-US" dirty="0" err="1">
                <a:solidFill>
                  <a:prstClr val="black"/>
                </a:solidFill>
              </a:rPr>
              <a:t>Najavits</a:t>
            </a:r>
            <a:r>
              <a:rPr lang="en-US" dirty="0">
                <a:solidFill>
                  <a:prstClr val="black"/>
                </a:solidFill>
              </a:rPr>
              <a:t> (1997)</a:t>
            </a:r>
            <a:endParaRPr lang="en-US" dirty="0"/>
          </a:p>
          <a:p>
            <a:pPr marL="0" indent="0" algn="just">
              <a:buNone/>
            </a:pPr>
            <a:r>
              <a:rPr lang="en-US" sz="2900">
                <a:cs typeface="Times New Roman" pitchFamily="18" charset="0"/>
              </a:rPr>
              <a:t>Là phương pháp trị liệu dựa trên bằng chứng tập trung vào sang chấn, có tính linh hoạt cao và hữu ích trong việc điều trị chứng nghiện đồng diễn và rối loạn căng thẳng sau sang chấn.</a:t>
            </a:r>
            <a:endParaRPr lang="en-US" sz="2900"/>
          </a:p>
          <a:p>
            <a:endParaRPr lang="en-US" dirty="0"/>
          </a:p>
          <a:p>
            <a:endParaRPr lang="en-US" dirty="0"/>
          </a:p>
        </p:txBody>
      </p:sp>
      <p:pic>
        <p:nvPicPr>
          <p:cNvPr id="3074" name="Picture 2" descr="Image result for images for therapy">
            <a:extLst>
              <a:ext uri="{FF2B5EF4-FFF2-40B4-BE49-F238E27FC236}">
                <a16:creationId xmlns:a16="http://schemas.microsoft.com/office/drawing/2014/main" id="{3A0B977F-8018-431E-8727-8099E410A23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57400" y="3810000"/>
            <a:ext cx="4724400" cy="304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9243233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9C4D03-7D50-45D7-93F9-0894B812B520}"/>
              </a:ext>
            </a:extLst>
          </p:cNvPr>
          <p:cNvSpPr>
            <a:spLocks noGrp="1"/>
          </p:cNvSpPr>
          <p:nvPr>
            <p:ph type="title"/>
          </p:nvPr>
        </p:nvSpPr>
        <p:spPr>
          <a:xfrm>
            <a:off x="442911" y="257638"/>
            <a:ext cx="7886700" cy="1037762"/>
          </a:xfrm>
        </p:spPr>
        <p:txBody>
          <a:bodyPr>
            <a:normAutofit fontScale="90000"/>
          </a:bodyPr>
          <a:lstStyle/>
          <a:p>
            <a:r>
              <a:rPr lang="en-US">
                <a:latin typeface="Times New Roman" pitchFamily="18" charset="0"/>
                <a:cs typeface="Times New Roman" pitchFamily="18" charset="0"/>
              </a:rPr>
              <a:t>Điều trị sang </a:t>
            </a:r>
            <a:r>
              <a:rPr lang="en-US" dirty="0" err="1">
                <a:latin typeface="Times New Roman" pitchFamily="18" charset="0"/>
                <a:cs typeface="Times New Roman" pitchFamily="18" charset="0"/>
              </a:rPr>
              <a:t>chấn</a:t>
            </a:r>
            <a:r>
              <a:rPr lang="en-US" dirty="0">
                <a:latin typeface="Times New Roman" pitchFamily="18" charset="0"/>
                <a:cs typeface="Times New Roman" pitchFamily="18" charset="0"/>
              </a:rPr>
              <a:t> </a:t>
            </a:r>
            <a:r>
              <a:rPr lang="en-US" err="1">
                <a:latin typeface="Times New Roman" pitchFamily="18" charset="0"/>
                <a:cs typeface="Times New Roman" pitchFamily="18" charset="0"/>
              </a:rPr>
              <a:t>và</a:t>
            </a:r>
            <a:r>
              <a:rPr lang="en-US">
                <a:latin typeface="Times New Roman" pitchFamily="18" charset="0"/>
                <a:cs typeface="Times New Roman" pitchFamily="18" charset="0"/>
              </a:rPr>
              <a:t> Rối loạn sử dụng chất đồng diễn</a:t>
            </a:r>
            <a:endParaRPr lang="en-US" dirty="0">
              <a:latin typeface="Times New Roman" pitchFamily="18" charset="0"/>
              <a:cs typeface="Times New Roman" pitchFamily="18" charset="0"/>
            </a:endParaRPr>
          </a:p>
        </p:txBody>
      </p:sp>
      <p:sp>
        <p:nvSpPr>
          <p:cNvPr id="3" name="Content Placeholder 2">
            <a:extLst>
              <a:ext uri="{FF2B5EF4-FFF2-40B4-BE49-F238E27FC236}">
                <a16:creationId xmlns:a16="http://schemas.microsoft.com/office/drawing/2014/main" id="{3D1B651C-EDE8-4539-B1F9-5DE8C9A4610C}"/>
              </a:ext>
            </a:extLst>
          </p:cNvPr>
          <p:cNvSpPr>
            <a:spLocks noGrp="1"/>
          </p:cNvSpPr>
          <p:nvPr>
            <p:ph idx="1"/>
          </p:nvPr>
        </p:nvSpPr>
        <p:spPr>
          <a:xfrm>
            <a:off x="373856" y="1828800"/>
            <a:ext cx="8396288" cy="5257800"/>
          </a:xfrm>
        </p:spPr>
        <p:txBody>
          <a:bodyPr>
            <a:normAutofit/>
          </a:bodyPr>
          <a:lstStyle/>
          <a:p>
            <a:pPr marL="0" lvl="0" indent="0">
              <a:buNone/>
            </a:pPr>
            <a:r>
              <a:rPr lang="en-US" sz="3600" b="1" dirty="0" err="1">
                <a:solidFill>
                  <a:prstClr val="black"/>
                </a:solidFill>
                <a:cs typeface="Times New Roman" pitchFamily="18" charset="0"/>
              </a:rPr>
              <a:t>Tìm</a:t>
            </a:r>
            <a:r>
              <a:rPr lang="en-US" sz="3600" b="1" dirty="0">
                <a:solidFill>
                  <a:prstClr val="black"/>
                </a:solidFill>
                <a:cs typeface="Times New Roman" pitchFamily="18" charset="0"/>
              </a:rPr>
              <a:t> </a:t>
            </a:r>
            <a:r>
              <a:rPr lang="en-US" sz="3600" b="1" dirty="0" err="1">
                <a:solidFill>
                  <a:prstClr val="black"/>
                </a:solidFill>
                <a:cs typeface="Times New Roman" pitchFamily="18" charset="0"/>
              </a:rPr>
              <a:t>kiếm</a:t>
            </a:r>
            <a:r>
              <a:rPr lang="en-US" sz="3600" b="1" dirty="0">
                <a:solidFill>
                  <a:prstClr val="black"/>
                </a:solidFill>
                <a:cs typeface="Times New Roman" pitchFamily="18" charset="0"/>
              </a:rPr>
              <a:t> </a:t>
            </a:r>
            <a:r>
              <a:rPr lang="en-US" sz="3600" b="1" dirty="0" err="1">
                <a:solidFill>
                  <a:prstClr val="black"/>
                </a:solidFill>
                <a:cs typeface="Times New Roman" pitchFamily="18" charset="0"/>
              </a:rPr>
              <a:t>sự</a:t>
            </a:r>
            <a:r>
              <a:rPr lang="en-US" sz="3600" b="1" dirty="0">
                <a:solidFill>
                  <a:prstClr val="black"/>
                </a:solidFill>
                <a:cs typeface="Times New Roman" pitchFamily="18" charset="0"/>
              </a:rPr>
              <a:t> an </a:t>
            </a:r>
            <a:r>
              <a:rPr lang="en-US" sz="3600" b="1" dirty="0" err="1">
                <a:solidFill>
                  <a:prstClr val="black"/>
                </a:solidFill>
                <a:cs typeface="Times New Roman" pitchFamily="18" charset="0"/>
              </a:rPr>
              <a:t>toàn</a:t>
            </a:r>
            <a:r>
              <a:rPr lang="en-US" sz="3600" b="1" dirty="0">
                <a:solidFill>
                  <a:prstClr val="black"/>
                </a:solidFill>
                <a:cs typeface="Times New Roman" pitchFamily="18" charset="0"/>
              </a:rPr>
              <a:t> </a:t>
            </a:r>
          </a:p>
          <a:p>
            <a:pPr marL="0" lvl="0" indent="0">
              <a:buNone/>
            </a:pPr>
            <a:r>
              <a:rPr lang="en-US" sz="3200" dirty="0" err="1">
                <a:solidFill>
                  <a:prstClr val="black"/>
                </a:solidFill>
                <a:cs typeface="Times New Roman" pitchFamily="18" charset="0"/>
              </a:rPr>
              <a:t>của</a:t>
            </a:r>
            <a:r>
              <a:rPr lang="en-US" sz="3200" dirty="0">
                <a:solidFill>
                  <a:prstClr val="black"/>
                </a:solidFill>
                <a:cs typeface="Times New Roman" pitchFamily="18" charset="0"/>
              </a:rPr>
              <a:t> Lisa </a:t>
            </a:r>
            <a:r>
              <a:rPr lang="en-US" sz="3200" dirty="0" err="1">
                <a:solidFill>
                  <a:prstClr val="black"/>
                </a:solidFill>
                <a:cs typeface="Times New Roman" pitchFamily="18" charset="0"/>
              </a:rPr>
              <a:t>Najavits</a:t>
            </a:r>
            <a:r>
              <a:rPr lang="en-US" sz="3200" dirty="0">
                <a:solidFill>
                  <a:prstClr val="black"/>
                </a:solidFill>
                <a:cs typeface="Times New Roman" pitchFamily="18" charset="0"/>
              </a:rPr>
              <a:t> (1997)</a:t>
            </a:r>
          </a:p>
          <a:p>
            <a:pPr algn="just">
              <a:spcAft>
                <a:spcPts val="600"/>
              </a:spcAft>
            </a:pPr>
            <a:r>
              <a:rPr lang="en-US" sz="3200" dirty="0" err="1">
                <a:solidFill>
                  <a:prstClr val="black"/>
                </a:solidFill>
                <a:cs typeface="Times New Roman" pitchFamily="18" charset="0"/>
              </a:rPr>
              <a:t>Trị</a:t>
            </a:r>
            <a:r>
              <a:rPr lang="en-US" sz="3200" dirty="0">
                <a:solidFill>
                  <a:prstClr val="black"/>
                </a:solidFill>
                <a:cs typeface="Times New Roman" pitchFamily="18" charset="0"/>
              </a:rPr>
              <a:t> </a:t>
            </a:r>
            <a:r>
              <a:rPr lang="en-US" sz="3200" dirty="0" err="1">
                <a:solidFill>
                  <a:prstClr val="black"/>
                </a:solidFill>
                <a:cs typeface="Times New Roman" pitchFamily="18" charset="0"/>
              </a:rPr>
              <a:t>liệu</a:t>
            </a:r>
            <a:r>
              <a:rPr lang="en-US" sz="3200" dirty="0">
                <a:solidFill>
                  <a:prstClr val="black"/>
                </a:solidFill>
                <a:cs typeface="Times New Roman" pitchFamily="18" charset="0"/>
              </a:rPr>
              <a:t> </a:t>
            </a:r>
            <a:r>
              <a:rPr lang="en-US" sz="3200" dirty="0" err="1">
                <a:solidFill>
                  <a:prstClr val="black"/>
                </a:solidFill>
                <a:cs typeface="Times New Roman" pitchFamily="18" charset="0"/>
              </a:rPr>
              <a:t>dựa</a:t>
            </a:r>
            <a:r>
              <a:rPr lang="en-US" sz="3200" dirty="0">
                <a:solidFill>
                  <a:prstClr val="black"/>
                </a:solidFill>
                <a:cs typeface="Times New Roman" pitchFamily="18" charset="0"/>
              </a:rPr>
              <a:t> </a:t>
            </a:r>
            <a:r>
              <a:rPr lang="en-US" sz="3200" dirty="0" err="1">
                <a:solidFill>
                  <a:prstClr val="black"/>
                </a:solidFill>
                <a:cs typeface="Times New Roman" pitchFamily="18" charset="0"/>
              </a:rPr>
              <a:t>trên</a:t>
            </a:r>
            <a:r>
              <a:rPr lang="en-US" sz="3200" dirty="0">
                <a:solidFill>
                  <a:prstClr val="black"/>
                </a:solidFill>
                <a:cs typeface="Times New Roman" pitchFamily="18" charset="0"/>
              </a:rPr>
              <a:t> </a:t>
            </a:r>
            <a:r>
              <a:rPr lang="en-US" sz="3200" dirty="0" err="1">
                <a:solidFill>
                  <a:prstClr val="black"/>
                </a:solidFill>
                <a:cs typeface="Times New Roman" pitchFamily="18" charset="0"/>
              </a:rPr>
              <a:t>bằng</a:t>
            </a:r>
            <a:r>
              <a:rPr lang="en-US" sz="3200" dirty="0">
                <a:solidFill>
                  <a:prstClr val="black"/>
                </a:solidFill>
                <a:cs typeface="Times New Roman" pitchFamily="18" charset="0"/>
              </a:rPr>
              <a:t> </a:t>
            </a:r>
            <a:r>
              <a:rPr lang="en-US" sz="3200" dirty="0" err="1">
                <a:solidFill>
                  <a:prstClr val="black"/>
                </a:solidFill>
                <a:cs typeface="Times New Roman" pitchFamily="18" charset="0"/>
              </a:rPr>
              <a:t>chứng</a:t>
            </a:r>
            <a:r>
              <a:rPr lang="en-US" sz="3200" dirty="0">
                <a:solidFill>
                  <a:prstClr val="black"/>
                </a:solidFill>
                <a:cs typeface="Times New Roman" pitchFamily="18" charset="0"/>
              </a:rPr>
              <a:t> </a:t>
            </a:r>
            <a:r>
              <a:rPr lang="en-US" sz="3200" dirty="0" err="1">
                <a:solidFill>
                  <a:prstClr val="black"/>
                </a:solidFill>
                <a:cs typeface="Times New Roman" pitchFamily="18" charset="0"/>
              </a:rPr>
              <a:t>có</a:t>
            </a:r>
            <a:r>
              <a:rPr lang="en-US" sz="3200" dirty="0">
                <a:solidFill>
                  <a:prstClr val="black"/>
                </a:solidFill>
                <a:cs typeface="Times New Roman" pitchFamily="18" charset="0"/>
              </a:rPr>
              <a:t> </a:t>
            </a:r>
            <a:r>
              <a:rPr lang="en-US" sz="3200" dirty="0" err="1">
                <a:solidFill>
                  <a:prstClr val="black"/>
                </a:solidFill>
                <a:cs typeface="Times New Roman" pitchFamily="18" charset="0"/>
              </a:rPr>
              <a:t>hiệu</a:t>
            </a:r>
            <a:r>
              <a:rPr lang="en-US" sz="3200" dirty="0">
                <a:solidFill>
                  <a:prstClr val="black"/>
                </a:solidFill>
                <a:cs typeface="Times New Roman" pitchFamily="18" charset="0"/>
              </a:rPr>
              <a:t> </a:t>
            </a:r>
            <a:r>
              <a:rPr lang="en-US" sz="3200" dirty="0" err="1">
                <a:solidFill>
                  <a:prstClr val="black"/>
                </a:solidFill>
                <a:cs typeface="Times New Roman" pitchFamily="18" charset="0"/>
              </a:rPr>
              <a:t>quả</a:t>
            </a:r>
            <a:r>
              <a:rPr lang="en-US" sz="3200" dirty="0">
                <a:solidFill>
                  <a:prstClr val="black"/>
                </a:solidFill>
                <a:cs typeface="Times New Roman" pitchFamily="18" charset="0"/>
              </a:rPr>
              <a:t> </a:t>
            </a:r>
            <a:r>
              <a:rPr lang="en-US" sz="3200" err="1">
                <a:solidFill>
                  <a:prstClr val="black"/>
                </a:solidFill>
                <a:cs typeface="Times New Roman" pitchFamily="18" charset="0"/>
              </a:rPr>
              <a:t>trong</a:t>
            </a:r>
            <a:r>
              <a:rPr lang="en-US" sz="3200">
                <a:solidFill>
                  <a:prstClr val="black"/>
                </a:solidFill>
                <a:cs typeface="Times New Roman" pitchFamily="18" charset="0"/>
              </a:rPr>
              <a:t> điều trị bệnh nghiện </a:t>
            </a:r>
            <a:r>
              <a:rPr lang="en-US" sz="3200" dirty="0" err="1">
                <a:solidFill>
                  <a:prstClr val="black"/>
                </a:solidFill>
                <a:cs typeface="Times New Roman" pitchFamily="18" charset="0"/>
              </a:rPr>
              <a:t>đồng</a:t>
            </a:r>
            <a:r>
              <a:rPr lang="en-US" sz="3200" dirty="0">
                <a:solidFill>
                  <a:prstClr val="black"/>
                </a:solidFill>
                <a:cs typeface="Times New Roman" pitchFamily="18" charset="0"/>
              </a:rPr>
              <a:t> </a:t>
            </a:r>
            <a:r>
              <a:rPr lang="en-US" sz="3200" dirty="0" err="1">
                <a:solidFill>
                  <a:prstClr val="black"/>
                </a:solidFill>
                <a:cs typeface="Times New Roman" pitchFamily="18" charset="0"/>
              </a:rPr>
              <a:t>diễn</a:t>
            </a:r>
            <a:r>
              <a:rPr lang="en-US" sz="3200" dirty="0">
                <a:solidFill>
                  <a:prstClr val="black"/>
                </a:solidFill>
                <a:cs typeface="Times New Roman" pitchFamily="18" charset="0"/>
              </a:rPr>
              <a:t> </a:t>
            </a:r>
            <a:r>
              <a:rPr lang="en-US" sz="3200" dirty="0" err="1">
                <a:solidFill>
                  <a:prstClr val="black"/>
                </a:solidFill>
                <a:cs typeface="Times New Roman" pitchFamily="18" charset="0"/>
              </a:rPr>
              <a:t>và</a:t>
            </a:r>
            <a:r>
              <a:rPr lang="en-US" sz="3200" dirty="0">
                <a:solidFill>
                  <a:prstClr val="black"/>
                </a:solidFill>
                <a:cs typeface="Times New Roman" pitchFamily="18" charset="0"/>
              </a:rPr>
              <a:t> </a:t>
            </a:r>
            <a:r>
              <a:rPr lang="en-US" sz="3200" dirty="0">
                <a:cs typeface="Times New Roman" pitchFamily="18" charset="0"/>
              </a:rPr>
              <a:t>PTSD.</a:t>
            </a:r>
          </a:p>
          <a:p>
            <a:pPr algn="just">
              <a:spcAft>
                <a:spcPts val="600"/>
              </a:spcAft>
            </a:pPr>
            <a:r>
              <a:rPr lang="en-US" sz="3200">
                <a:cs typeface="Times New Roman" pitchFamily="18" charset="0"/>
              </a:rPr>
              <a:t>Sổ tay với </a:t>
            </a:r>
            <a:r>
              <a:rPr lang="en-US" sz="3200" dirty="0">
                <a:cs typeface="Times New Roman" pitchFamily="18" charset="0"/>
              </a:rPr>
              <a:t>25 </a:t>
            </a:r>
            <a:r>
              <a:rPr lang="en-US" sz="3200" dirty="0" err="1">
                <a:cs typeface="Times New Roman" pitchFamily="18" charset="0"/>
              </a:rPr>
              <a:t>chủ</a:t>
            </a:r>
            <a:r>
              <a:rPr lang="en-US" sz="3200" dirty="0">
                <a:cs typeface="Times New Roman" pitchFamily="18" charset="0"/>
              </a:rPr>
              <a:t> </a:t>
            </a:r>
            <a:r>
              <a:rPr lang="en-US" sz="3200" dirty="0" err="1">
                <a:cs typeface="Times New Roman" pitchFamily="18" charset="0"/>
              </a:rPr>
              <a:t>đề</a:t>
            </a:r>
            <a:r>
              <a:rPr lang="en-US" sz="3200" dirty="0">
                <a:cs typeface="Times New Roman" pitchFamily="18" charset="0"/>
              </a:rPr>
              <a:t> </a:t>
            </a:r>
            <a:r>
              <a:rPr lang="en-US" sz="3200" dirty="0" err="1">
                <a:cs typeface="Times New Roman" pitchFamily="18" charset="0"/>
              </a:rPr>
              <a:t>đề</a:t>
            </a:r>
            <a:r>
              <a:rPr lang="en-US" sz="3200" dirty="0">
                <a:cs typeface="Times New Roman" pitchFamily="18" charset="0"/>
              </a:rPr>
              <a:t> </a:t>
            </a:r>
            <a:r>
              <a:rPr lang="en-US" sz="3200" dirty="0" err="1">
                <a:cs typeface="Times New Roman" pitchFamily="18" charset="0"/>
              </a:rPr>
              <a:t>cập</a:t>
            </a:r>
            <a:r>
              <a:rPr lang="en-US" sz="3200" dirty="0">
                <a:cs typeface="Times New Roman" pitchFamily="18" charset="0"/>
              </a:rPr>
              <a:t> </a:t>
            </a:r>
            <a:r>
              <a:rPr lang="en-US" sz="3200" dirty="0" err="1">
                <a:cs typeface="Times New Roman" pitchFamily="18" charset="0"/>
              </a:rPr>
              <a:t>đến</a:t>
            </a:r>
            <a:r>
              <a:rPr lang="en-US" sz="3200" dirty="0">
                <a:cs typeface="Times New Roman" pitchFamily="18" charset="0"/>
              </a:rPr>
              <a:t> </a:t>
            </a:r>
            <a:r>
              <a:rPr lang="en-US" sz="3200" dirty="0" err="1">
                <a:cs typeface="Times New Roman" pitchFamily="18" charset="0"/>
              </a:rPr>
              <a:t>phục</a:t>
            </a:r>
            <a:r>
              <a:rPr lang="en-US" sz="3200" dirty="0">
                <a:cs typeface="Times New Roman" pitchFamily="18" charset="0"/>
              </a:rPr>
              <a:t> </a:t>
            </a:r>
            <a:r>
              <a:rPr lang="en-US" sz="3200" dirty="0" err="1">
                <a:cs typeface="Times New Roman" pitchFamily="18" charset="0"/>
              </a:rPr>
              <a:t>hồi</a:t>
            </a:r>
            <a:r>
              <a:rPr lang="en-US" sz="3200" dirty="0">
                <a:cs typeface="Times New Roman" pitchFamily="18" charset="0"/>
              </a:rPr>
              <a:t> </a:t>
            </a:r>
            <a:r>
              <a:rPr lang="en-US" sz="3200" dirty="0" err="1">
                <a:cs typeface="Times New Roman" pitchFamily="18" charset="0"/>
              </a:rPr>
              <a:t>và</a:t>
            </a:r>
            <a:r>
              <a:rPr lang="en-US" sz="3200" dirty="0">
                <a:cs typeface="Times New Roman" pitchFamily="18" charset="0"/>
              </a:rPr>
              <a:t> </a:t>
            </a:r>
            <a:r>
              <a:rPr lang="en-US" sz="3200" dirty="0" err="1">
                <a:cs typeface="Times New Roman" pitchFamily="18" charset="0"/>
              </a:rPr>
              <a:t>phát</a:t>
            </a:r>
            <a:r>
              <a:rPr lang="en-US" sz="3200" dirty="0">
                <a:cs typeface="Times New Roman" pitchFamily="18" charset="0"/>
              </a:rPr>
              <a:t> </a:t>
            </a:r>
            <a:r>
              <a:rPr lang="en-US" sz="3200" dirty="0" err="1">
                <a:cs typeface="Times New Roman" pitchFamily="18" charset="0"/>
              </a:rPr>
              <a:t>triển</a:t>
            </a:r>
            <a:r>
              <a:rPr lang="en-US" sz="3200" dirty="0">
                <a:cs typeface="Times New Roman" pitchFamily="18" charset="0"/>
              </a:rPr>
              <a:t> </a:t>
            </a:r>
            <a:r>
              <a:rPr lang="en-US" sz="3200" dirty="0" err="1">
                <a:cs typeface="Times New Roman" pitchFamily="18" charset="0"/>
              </a:rPr>
              <a:t>kỹ</a:t>
            </a:r>
            <a:r>
              <a:rPr lang="en-US" sz="3200" dirty="0">
                <a:cs typeface="Times New Roman" pitchFamily="18" charset="0"/>
              </a:rPr>
              <a:t> </a:t>
            </a:r>
            <a:r>
              <a:rPr lang="en-US" sz="3200" dirty="0" err="1">
                <a:cs typeface="Times New Roman" pitchFamily="18" charset="0"/>
              </a:rPr>
              <a:t>năng</a:t>
            </a:r>
            <a:r>
              <a:rPr lang="en-US" sz="3200" dirty="0">
                <a:cs typeface="Times New Roman" pitchFamily="18" charset="0"/>
              </a:rPr>
              <a:t> </a:t>
            </a:r>
            <a:r>
              <a:rPr lang="en-US" sz="3200" dirty="0" err="1">
                <a:cs typeface="Times New Roman" pitchFamily="18" charset="0"/>
              </a:rPr>
              <a:t>ứng</a:t>
            </a:r>
            <a:r>
              <a:rPr lang="en-US" sz="3200" dirty="0">
                <a:cs typeface="Times New Roman" pitchFamily="18" charset="0"/>
              </a:rPr>
              <a:t> </a:t>
            </a:r>
            <a:r>
              <a:rPr lang="en-US" sz="3200" dirty="0" err="1">
                <a:cs typeface="Times New Roman" pitchFamily="18" charset="0"/>
              </a:rPr>
              <a:t>phó</a:t>
            </a:r>
            <a:r>
              <a:rPr lang="en-US" sz="3200" dirty="0">
                <a:cs typeface="Times New Roman" pitchFamily="18" charset="0"/>
              </a:rPr>
              <a:t>.</a:t>
            </a:r>
          </a:p>
          <a:p>
            <a:pPr algn="just">
              <a:spcAft>
                <a:spcPts val="600"/>
              </a:spcAft>
            </a:pPr>
            <a:r>
              <a:rPr lang="en-US" sz="3200" dirty="0" err="1">
                <a:cs typeface="Times New Roman" pitchFamily="18" charset="0"/>
              </a:rPr>
              <a:t>Rất</a:t>
            </a:r>
            <a:r>
              <a:rPr lang="en-US" sz="3200" dirty="0">
                <a:cs typeface="Times New Roman" pitchFamily="18" charset="0"/>
              </a:rPr>
              <a:t> </a:t>
            </a:r>
            <a:r>
              <a:rPr lang="en-US" sz="3200" dirty="0" err="1">
                <a:cs typeface="Times New Roman" pitchFamily="18" charset="0"/>
              </a:rPr>
              <a:t>linh</a:t>
            </a:r>
            <a:r>
              <a:rPr lang="en-US" sz="3200" dirty="0">
                <a:cs typeface="Times New Roman" pitchFamily="18" charset="0"/>
              </a:rPr>
              <a:t> </a:t>
            </a:r>
            <a:r>
              <a:rPr lang="en-US" sz="3200" dirty="0" err="1">
                <a:cs typeface="Times New Roman" pitchFamily="18" charset="0"/>
              </a:rPr>
              <a:t>hoạt</a:t>
            </a:r>
            <a:r>
              <a:rPr lang="en-US" sz="3200" dirty="0">
                <a:cs typeface="Times New Roman" pitchFamily="18" charset="0"/>
              </a:rPr>
              <a:t>; </a:t>
            </a:r>
            <a:r>
              <a:rPr lang="en-US" sz="3200" dirty="0" err="1">
                <a:cs typeface="Times New Roman" pitchFamily="18" charset="0"/>
              </a:rPr>
              <a:t>có</a:t>
            </a:r>
            <a:r>
              <a:rPr lang="en-US" sz="3200" dirty="0">
                <a:cs typeface="Times New Roman" pitchFamily="18" charset="0"/>
              </a:rPr>
              <a:t> </a:t>
            </a:r>
            <a:r>
              <a:rPr lang="en-US" sz="3200" dirty="0" err="1">
                <a:cs typeface="Times New Roman" pitchFamily="18" charset="0"/>
              </a:rPr>
              <a:t>thể</a:t>
            </a:r>
            <a:r>
              <a:rPr lang="en-US" sz="3200" dirty="0">
                <a:cs typeface="Times New Roman" pitchFamily="18" charset="0"/>
              </a:rPr>
              <a:t> </a:t>
            </a:r>
            <a:r>
              <a:rPr lang="en-US" sz="3200" dirty="0" err="1">
                <a:cs typeface="Times New Roman" pitchFamily="18" charset="0"/>
              </a:rPr>
              <a:t>sử</a:t>
            </a:r>
            <a:r>
              <a:rPr lang="en-US" sz="3200" dirty="0">
                <a:cs typeface="Times New Roman" pitchFamily="18" charset="0"/>
              </a:rPr>
              <a:t> </a:t>
            </a:r>
            <a:r>
              <a:rPr lang="en-US" sz="3200" dirty="0" err="1">
                <a:cs typeface="Times New Roman" pitchFamily="18" charset="0"/>
              </a:rPr>
              <a:t>dụng</a:t>
            </a:r>
            <a:r>
              <a:rPr lang="en-US" sz="3200" dirty="0">
                <a:cs typeface="Times New Roman" pitchFamily="18" charset="0"/>
              </a:rPr>
              <a:t> </a:t>
            </a:r>
            <a:r>
              <a:rPr lang="en-US" sz="3200" dirty="0" err="1">
                <a:cs typeface="Times New Roman" pitchFamily="18" charset="0"/>
              </a:rPr>
              <a:t>cho</a:t>
            </a:r>
            <a:r>
              <a:rPr lang="en-US" sz="3200" dirty="0">
                <a:cs typeface="Times New Roman" pitchFamily="18" charset="0"/>
              </a:rPr>
              <a:t> </a:t>
            </a:r>
            <a:r>
              <a:rPr lang="en-US" sz="3200" dirty="0" err="1">
                <a:cs typeface="Times New Roman" pitchFamily="18" charset="0"/>
              </a:rPr>
              <a:t>cá</a:t>
            </a:r>
            <a:r>
              <a:rPr lang="en-US" sz="3200" dirty="0">
                <a:cs typeface="Times New Roman" pitchFamily="18" charset="0"/>
              </a:rPr>
              <a:t> </a:t>
            </a:r>
            <a:r>
              <a:rPr lang="en-US" sz="3200" dirty="0" err="1">
                <a:cs typeface="Times New Roman" pitchFamily="18" charset="0"/>
              </a:rPr>
              <a:t>nhân</a:t>
            </a:r>
            <a:r>
              <a:rPr lang="en-US" sz="3200" dirty="0">
                <a:cs typeface="Times New Roman" pitchFamily="18" charset="0"/>
              </a:rPr>
              <a:t> </a:t>
            </a:r>
            <a:r>
              <a:rPr lang="en-US" sz="3200" dirty="0" err="1">
                <a:cs typeface="Times New Roman" pitchFamily="18" charset="0"/>
              </a:rPr>
              <a:t>hoặc</a:t>
            </a:r>
            <a:r>
              <a:rPr lang="en-US" sz="3200" dirty="0">
                <a:cs typeface="Times New Roman" pitchFamily="18" charset="0"/>
              </a:rPr>
              <a:t> </a:t>
            </a:r>
            <a:r>
              <a:rPr lang="en-US" sz="3200" dirty="0" err="1">
                <a:cs typeface="Times New Roman" pitchFamily="18" charset="0"/>
              </a:rPr>
              <a:t>nhóm</a:t>
            </a:r>
            <a:r>
              <a:rPr lang="en-US" sz="3200" dirty="0">
                <a:cs typeface="Times New Roman" pitchFamily="18" charset="0"/>
              </a:rPr>
              <a:t>; </a:t>
            </a:r>
            <a:r>
              <a:rPr lang="en-US" sz="3200" dirty="0" err="1">
                <a:cs typeface="Times New Roman" pitchFamily="18" charset="0"/>
              </a:rPr>
              <a:t>các</a:t>
            </a:r>
            <a:r>
              <a:rPr lang="en-US" sz="3200" dirty="0">
                <a:cs typeface="Times New Roman" pitchFamily="18" charset="0"/>
              </a:rPr>
              <a:t> </a:t>
            </a:r>
            <a:r>
              <a:rPr lang="en-US" sz="3200" dirty="0" err="1">
                <a:cs typeface="Times New Roman" pitchFamily="18" charset="0"/>
              </a:rPr>
              <a:t>chủ</a:t>
            </a:r>
            <a:r>
              <a:rPr lang="en-US" sz="3200" dirty="0">
                <a:cs typeface="Times New Roman" pitchFamily="18" charset="0"/>
              </a:rPr>
              <a:t> </a:t>
            </a:r>
            <a:r>
              <a:rPr lang="en-US" sz="3200" dirty="0" err="1">
                <a:cs typeface="Times New Roman" pitchFamily="18" charset="0"/>
              </a:rPr>
              <a:t>đề</a:t>
            </a:r>
            <a:r>
              <a:rPr lang="en-US" sz="3200" dirty="0">
                <a:cs typeface="Times New Roman" pitchFamily="18" charset="0"/>
              </a:rPr>
              <a:t> </a:t>
            </a:r>
            <a:r>
              <a:rPr lang="en-US" sz="3200" dirty="0" err="1">
                <a:cs typeface="Times New Roman" pitchFamily="18" charset="0"/>
              </a:rPr>
              <a:t>độc</a:t>
            </a:r>
            <a:r>
              <a:rPr lang="en-US" sz="3200" dirty="0">
                <a:cs typeface="Times New Roman" pitchFamily="18" charset="0"/>
              </a:rPr>
              <a:t> </a:t>
            </a:r>
            <a:r>
              <a:rPr lang="en-US" sz="3200" dirty="0" err="1">
                <a:cs typeface="Times New Roman" pitchFamily="18" charset="0"/>
              </a:rPr>
              <a:t>lập</a:t>
            </a:r>
            <a:r>
              <a:rPr lang="en-US" sz="3200" dirty="0">
                <a:cs typeface="Times New Roman" pitchFamily="18" charset="0"/>
              </a:rPr>
              <a:t> </a:t>
            </a:r>
            <a:r>
              <a:rPr lang="en-US" sz="3200" dirty="0" err="1">
                <a:cs typeface="Times New Roman" pitchFamily="18" charset="0"/>
              </a:rPr>
              <a:t>và</a:t>
            </a:r>
            <a:r>
              <a:rPr lang="en-US" sz="3200" dirty="0">
                <a:cs typeface="Times New Roman" pitchFamily="18" charset="0"/>
              </a:rPr>
              <a:t> </a:t>
            </a:r>
            <a:r>
              <a:rPr lang="en-US" sz="3200" dirty="0" err="1">
                <a:cs typeface="Times New Roman" pitchFamily="18" charset="0"/>
              </a:rPr>
              <a:t>có</a:t>
            </a:r>
            <a:r>
              <a:rPr lang="en-US" sz="3200" dirty="0">
                <a:cs typeface="Times New Roman" pitchFamily="18" charset="0"/>
              </a:rPr>
              <a:t> </a:t>
            </a:r>
            <a:r>
              <a:rPr lang="en-US" sz="3200" dirty="0" err="1">
                <a:cs typeface="Times New Roman" pitchFamily="18" charset="0"/>
              </a:rPr>
              <a:t>thể</a:t>
            </a:r>
            <a:r>
              <a:rPr lang="en-US" sz="3200" dirty="0">
                <a:cs typeface="Times New Roman" pitchFamily="18" charset="0"/>
              </a:rPr>
              <a:t> </a:t>
            </a:r>
            <a:r>
              <a:rPr lang="en-US" sz="3200" dirty="0" err="1">
                <a:cs typeface="Times New Roman" pitchFamily="18" charset="0"/>
              </a:rPr>
              <a:t>trình</a:t>
            </a:r>
            <a:r>
              <a:rPr lang="en-US" sz="3200" dirty="0">
                <a:cs typeface="Times New Roman" pitchFamily="18" charset="0"/>
              </a:rPr>
              <a:t> </a:t>
            </a:r>
            <a:r>
              <a:rPr lang="en-US" sz="3200" dirty="0" err="1">
                <a:cs typeface="Times New Roman" pitchFamily="18" charset="0"/>
              </a:rPr>
              <a:t>bày</a:t>
            </a:r>
            <a:r>
              <a:rPr lang="en-US" sz="3200" dirty="0">
                <a:cs typeface="Times New Roman" pitchFamily="18" charset="0"/>
              </a:rPr>
              <a:t> </a:t>
            </a:r>
            <a:r>
              <a:rPr lang="en-US" sz="3200" dirty="0" err="1">
                <a:cs typeface="Times New Roman" pitchFamily="18" charset="0"/>
              </a:rPr>
              <a:t>theo</a:t>
            </a:r>
            <a:r>
              <a:rPr lang="en-US" sz="3200" dirty="0">
                <a:cs typeface="Times New Roman" pitchFamily="18" charset="0"/>
              </a:rPr>
              <a:t> </a:t>
            </a:r>
            <a:r>
              <a:rPr lang="en-US" sz="3200" dirty="0" err="1">
                <a:cs typeface="Times New Roman" pitchFamily="18" charset="0"/>
              </a:rPr>
              <a:t>bất</a:t>
            </a:r>
            <a:r>
              <a:rPr lang="en-US" sz="3200" dirty="0">
                <a:cs typeface="Times New Roman" pitchFamily="18" charset="0"/>
              </a:rPr>
              <a:t> </a:t>
            </a:r>
            <a:r>
              <a:rPr lang="en-US" sz="3200" dirty="0" err="1">
                <a:cs typeface="Times New Roman" pitchFamily="18" charset="0"/>
              </a:rPr>
              <a:t>cứ</a:t>
            </a:r>
            <a:r>
              <a:rPr lang="en-US" sz="3200" dirty="0">
                <a:cs typeface="Times New Roman" pitchFamily="18" charset="0"/>
              </a:rPr>
              <a:t> </a:t>
            </a:r>
            <a:r>
              <a:rPr lang="en-US" sz="3200" dirty="0" err="1">
                <a:cs typeface="Times New Roman" pitchFamily="18" charset="0"/>
              </a:rPr>
              <a:t>trật</a:t>
            </a:r>
            <a:r>
              <a:rPr lang="en-US" sz="3200" dirty="0">
                <a:cs typeface="Times New Roman" pitchFamily="18" charset="0"/>
              </a:rPr>
              <a:t> </a:t>
            </a:r>
            <a:r>
              <a:rPr lang="en-US" sz="3200" dirty="0" err="1">
                <a:cs typeface="Times New Roman" pitchFamily="18" charset="0"/>
              </a:rPr>
              <a:t>tự</a:t>
            </a:r>
            <a:r>
              <a:rPr lang="en-US" sz="3200" dirty="0">
                <a:cs typeface="Times New Roman" pitchFamily="18" charset="0"/>
              </a:rPr>
              <a:t> </a:t>
            </a:r>
            <a:r>
              <a:rPr lang="en-US" sz="3200" dirty="0" err="1">
                <a:cs typeface="Times New Roman" pitchFamily="18" charset="0"/>
              </a:rPr>
              <a:t>nào</a:t>
            </a:r>
            <a:endParaRPr lang="en-US" sz="3200" dirty="0">
              <a:cs typeface="Times New Roman" pitchFamily="18" charset="0"/>
            </a:endParaRPr>
          </a:p>
        </p:txBody>
      </p:sp>
      <p:pic>
        <p:nvPicPr>
          <p:cNvPr id="1026" name="Picture 2" descr="Related image">
            <a:extLst>
              <a:ext uri="{FF2B5EF4-FFF2-40B4-BE49-F238E27FC236}">
                <a16:creationId xmlns:a16="http://schemas.microsoft.com/office/drawing/2014/main" id="{C2AED418-2256-4F1F-AFF5-272BF0D3505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72200" y="990600"/>
            <a:ext cx="2667000" cy="20050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1845491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249362"/>
          </a:xfrm>
        </p:spPr>
        <p:txBody>
          <a:bodyPr>
            <a:normAutofit fontScale="90000"/>
          </a:bodyPr>
          <a:lstStyle/>
          <a:p>
            <a:r>
              <a:rPr lang="en-US" dirty="0" err="1">
                <a:latin typeface="Times New Roman" pitchFamily="18" charset="0"/>
                <a:cs typeface="Times New Roman" pitchFamily="18" charset="0"/>
              </a:rPr>
              <a:t>Xử</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lý</a:t>
            </a:r>
            <a:r>
              <a:rPr lang="en-US" dirty="0">
                <a:latin typeface="Times New Roman" pitchFamily="18" charset="0"/>
                <a:cs typeface="Times New Roman" pitchFamily="18" charset="0"/>
              </a:rPr>
              <a:t> sang </a:t>
            </a:r>
            <a:r>
              <a:rPr lang="en-US" dirty="0" err="1">
                <a:latin typeface="Times New Roman" pitchFamily="18" charset="0"/>
                <a:cs typeface="Times New Roman" pitchFamily="18" charset="0"/>
              </a:rPr>
              <a:t>chấn</a:t>
            </a:r>
            <a:r>
              <a:rPr lang="en-US" dirty="0">
                <a:latin typeface="Times New Roman" pitchFamily="18" charset="0"/>
                <a:cs typeface="Times New Roman" pitchFamily="18" charset="0"/>
              </a:rPr>
              <a:t>:  </a:t>
            </a:r>
            <a:br>
              <a:rPr lang="en-US" dirty="0"/>
            </a:br>
            <a:r>
              <a:rPr lang="en-US" dirty="0" err="1">
                <a:latin typeface="Times New Roman" pitchFamily="18" charset="0"/>
                <a:cs typeface="Times New Roman" pitchFamily="18" charset="0"/>
              </a:rPr>
              <a:t>Não</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phải</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và</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não</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trái</a:t>
            </a:r>
            <a:endParaRPr lang="en-US" dirty="0">
              <a:latin typeface="Times New Roman" pitchFamily="18" charset="0"/>
              <a:cs typeface="Times New Roman" pitchFamily="18" charset="0"/>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28800" y="1837426"/>
            <a:ext cx="5390242" cy="3765183"/>
          </a:xfrm>
          <a:prstGeom prst="rect">
            <a:avLst/>
          </a:prstGeom>
        </p:spPr>
      </p:pic>
      <p:sp>
        <p:nvSpPr>
          <p:cNvPr id="3" name="TextBox 2"/>
          <p:cNvSpPr txBox="1"/>
          <p:nvPr/>
        </p:nvSpPr>
        <p:spPr>
          <a:xfrm>
            <a:off x="131553" y="2176646"/>
            <a:ext cx="1600200" cy="3416320"/>
          </a:xfrm>
          <a:prstGeom prst="rect">
            <a:avLst/>
          </a:prstGeom>
          <a:noFill/>
        </p:spPr>
        <p:txBody>
          <a:bodyPr wrap="square" rtlCol="0">
            <a:spAutoFit/>
          </a:bodyPr>
          <a:lstStyle/>
          <a:p>
            <a:pPr algn="ctr"/>
            <a:r>
              <a:rPr lang="en-US" dirty="0">
                <a:solidFill>
                  <a:srgbClr val="FF0000"/>
                </a:solidFill>
              </a:rPr>
              <a:t>L</a:t>
            </a:r>
          </a:p>
          <a:p>
            <a:r>
              <a:rPr lang="en-US" dirty="0" err="1">
                <a:solidFill>
                  <a:srgbClr val="FF0000"/>
                </a:solidFill>
              </a:rPr>
              <a:t>Phân</a:t>
            </a:r>
            <a:r>
              <a:rPr lang="en-US" dirty="0">
                <a:solidFill>
                  <a:srgbClr val="FF0000"/>
                </a:solidFill>
              </a:rPr>
              <a:t> </a:t>
            </a:r>
            <a:r>
              <a:rPr lang="en-US" dirty="0" err="1">
                <a:solidFill>
                  <a:srgbClr val="FF0000"/>
                </a:solidFill>
              </a:rPr>
              <a:t>tích</a:t>
            </a:r>
            <a:endParaRPr lang="en-US" dirty="0">
              <a:solidFill>
                <a:srgbClr val="FF0000"/>
              </a:solidFill>
            </a:endParaRPr>
          </a:p>
          <a:p>
            <a:r>
              <a:rPr lang="en-US" dirty="0">
                <a:solidFill>
                  <a:srgbClr val="FF0000"/>
                </a:solidFill>
              </a:rPr>
              <a:t>Logic</a:t>
            </a:r>
          </a:p>
          <a:p>
            <a:r>
              <a:rPr lang="en-US" dirty="0" err="1">
                <a:solidFill>
                  <a:srgbClr val="FF0000"/>
                </a:solidFill>
              </a:rPr>
              <a:t>Tỉ</a:t>
            </a:r>
            <a:r>
              <a:rPr lang="en-US" dirty="0">
                <a:solidFill>
                  <a:srgbClr val="FF0000"/>
                </a:solidFill>
              </a:rPr>
              <a:t> </a:t>
            </a:r>
            <a:r>
              <a:rPr lang="en-US" dirty="0" err="1">
                <a:solidFill>
                  <a:srgbClr val="FF0000"/>
                </a:solidFill>
              </a:rPr>
              <a:t>mỉ</a:t>
            </a:r>
            <a:endParaRPr lang="en-US" dirty="0">
              <a:solidFill>
                <a:srgbClr val="FF0000"/>
              </a:solidFill>
            </a:endParaRPr>
          </a:p>
          <a:p>
            <a:r>
              <a:rPr lang="en-US" dirty="0" err="1">
                <a:solidFill>
                  <a:srgbClr val="FF0000"/>
                </a:solidFill>
              </a:rPr>
              <a:t>Lặp</a:t>
            </a:r>
            <a:r>
              <a:rPr lang="en-US" dirty="0">
                <a:solidFill>
                  <a:srgbClr val="FF0000"/>
                </a:solidFill>
              </a:rPr>
              <a:t> </a:t>
            </a:r>
            <a:r>
              <a:rPr lang="en-US" dirty="0" err="1">
                <a:solidFill>
                  <a:srgbClr val="FF0000"/>
                </a:solidFill>
              </a:rPr>
              <a:t>đi</a:t>
            </a:r>
            <a:r>
              <a:rPr lang="en-US" dirty="0">
                <a:solidFill>
                  <a:srgbClr val="FF0000"/>
                </a:solidFill>
              </a:rPr>
              <a:t> </a:t>
            </a:r>
            <a:r>
              <a:rPr lang="en-US" dirty="0" err="1">
                <a:solidFill>
                  <a:srgbClr val="FF0000"/>
                </a:solidFill>
              </a:rPr>
              <a:t>lặp</a:t>
            </a:r>
            <a:r>
              <a:rPr lang="en-US" dirty="0">
                <a:solidFill>
                  <a:srgbClr val="FF0000"/>
                </a:solidFill>
              </a:rPr>
              <a:t> </a:t>
            </a:r>
            <a:r>
              <a:rPr lang="en-US" dirty="0" err="1">
                <a:solidFill>
                  <a:srgbClr val="FF0000"/>
                </a:solidFill>
              </a:rPr>
              <a:t>lại</a:t>
            </a:r>
            <a:endParaRPr lang="en-US" dirty="0">
              <a:solidFill>
                <a:srgbClr val="FF0000"/>
              </a:solidFill>
            </a:endParaRPr>
          </a:p>
          <a:p>
            <a:r>
              <a:rPr lang="en-US" dirty="0" err="1">
                <a:solidFill>
                  <a:srgbClr val="FF0000"/>
                </a:solidFill>
              </a:rPr>
              <a:t>Tổ</a:t>
            </a:r>
            <a:r>
              <a:rPr lang="en-US" dirty="0">
                <a:solidFill>
                  <a:srgbClr val="FF0000"/>
                </a:solidFill>
              </a:rPr>
              <a:t> </a:t>
            </a:r>
            <a:r>
              <a:rPr lang="en-US" dirty="0" err="1">
                <a:solidFill>
                  <a:srgbClr val="FF0000"/>
                </a:solidFill>
              </a:rPr>
              <a:t>chức</a:t>
            </a:r>
            <a:endParaRPr lang="en-US" dirty="0">
              <a:solidFill>
                <a:srgbClr val="FF0000"/>
              </a:solidFill>
            </a:endParaRPr>
          </a:p>
          <a:p>
            <a:r>
              <a:rPr lang="en-US" dirty="0">
                <a:solidFill>
                  <a:srgbClr val="FF0000"/>
                </a:solidFill>
              </a:rPr>
              <a:t>Chi </a:t>
            </a:r>
            <a:r>
              <a:rPr lang="en-US" dirty="0" err="1">
                <a:solidFill>
                  <a:srgbClr val="FF0000"/>
                </a:solidFill>
              </a:rPr>
              <a:t>tiết</a:t>
            </a:r>
            <a:endParaRPr lang="en-US" dirty="0">
              <a:solidFill>
                <a:srgbClr val="FF0000"/>
              </a:solidFill>
            </a:endParaRPr>
          </a:p>
          <a:p>
            <a:r>
              <a:rPr lang="en-US" dirty="0" err="1">
                <a:solidFill>
                  <a:srgbClr val="FF0000"/>
                </a:solidFill>
              </a:rPr>
              <a:t>Khoa</a:t>
            </a:r>
            <a:r>
              <a:rPr lang="en-US" dirty="0">
                <a:solidFill>
                  <a:srgbClr val="FF0000"/>
                </a:solidFill>
              </a:rPr>
              <a:t> </a:t>
            </a:r>
            <a:r>
              <a:rPr lang="en-US" dirty="0" err="1">
                <a:solidFill>
                  <a:srgbClr val="FF0000"/>
                </a:solidFill>
              </a:rPr>
              <a:t>học</a:t>
            </a:r>
            <a:endParaRPr lang="en-US" dirty="0">
              <a:solidFill>
                <a:srgbClr val="FF0000"/>
              </a:solidFill>
            </a:endParaRPr>
          </a:p>
          <a:p>
            <a:r>
              <a:rPr lang="en-US" dirty="0" err="1">
                <a:solidFill>
                  <a:srgbClr val="FF0000"/>
                </a:solidFill>
              </a:rPr>
              <a:t>Không</a:t>
            </a:r>
            <a:r>
              <a:rPr lang="en-US" dirty="0">
                <a:solidFill>
                  <a:srgbClr val="FF0000"/>
                </a:solidFill>
              </a:rPr>
              <a:t> </a:t>
            </a:r>
            <a:r>
              <a:rPr lang="en-US" dirty="0" err="1">
                <a:solidFill>
                  <a:srgbClr val="FF0000"/>
                </a:solidFill>
              </a:rPr>
              <a:t>lệ</a:t>
            </a:r>
            <a:r>
              <a:rPr lang="en-US" dirty="0">
                <a:solidFill>
                  <a:srgbClr val="FF0000"/>
                </a:solidFill>
              </a:rPr>
              <a:t> </a:t>
            </a:r>
            <a:r>
              <a:rPr lang="en-US" dirty="0" err="1">
                <a:solidFill>
                  <a:srgbClr val="FF0000"/>
                </a:solidFill>
              </a:rPr>
              <a:t>thuộc</a:t>
            </a:r>
            <a:endParaRPr lang="en-US" dirty="0">
              <a:solidFill>
                <a:srgbClr val="FF0000"/>
              </a:solidFill>
            </a:endParaRPr>
          </a:p>
          <a:p>
            <a:endParaRPr lang="en-US" dirty="0">
              <a:solidFill>
                <a:srgbClr val="FF0000"/>
              </a:solidFill>
            </a:endParaRPr>
          </a:p>
          <a:p>
            <a:r>
              <a:rPr lang="en-US" dirty="0" err="1">
                <a:solidFill>
                  <a:srgbClr val="FF0000"/>
                </a:solidFill>
              </a:rPr>
              <a:t>Liên</a:t>
            </a:r>
            <a:r>
              <a:rPr lang="en-US" dirty="0">
                <a:solidFill>
                  <a:srgbClr val="FF0000"/>
                </a:solidFill>
              </a:rPr>
              <a:t> </a:t>
            </a:r>
            <a:r>
              <a:rPr lang="en-US" dirty="0" err="1">
                <a:solidFill>
                  <a:srgbClr val="FF0000"/>
                </a:solidFill>
              </a:rPr>
              <a:t>tục</a:t>
            </a:r>
            <a:endParaRPr lang="en-US" dirty="0">
              <a:solidFill>
                <a:srgbClr val="FF0000"/>
              </a:solidFill>
            </a:endParaRPr>
          </a:p>
          <a:p>
            <a:endParaRPr lang="en-US" dirty="0"/>
          </a:p>
        </p:txBody>
      </p:sp>
      <p:sp>
        <p:nvSpPr>
          <p:cNvPr id="5" name="TextBox 4"/>
          <p:cNvSpPr txBox="1"/>
          <p:nvPr/>
        </p:nvSpPr>
        <p:spPr>
          <a:xfrm>
            <a:off x="7219042" y="2145945"/>
            <a:ext cx="1524000" cy="3416320"/>
          </a:xfrm>
          <a:prstGeom prst="rect">
            <a:avLst/>
          </a:prstGeom>
          <a:noFill/>
        </p:spPr>
        <p:txBody>
          <a:bodyPr wrap="square" rtlCol="0">
            <a:spAutoFit/>
          </a:bodyPr>
          <a:lstStyle/>
          <a:p>
            <a:pPr algn="ctr"/>
            <a:r>
              <a:rPr lang="en-US" dirty="0">
                <a:solidFill>
                  <a:srgbClr val="FF0000"/>
                </a:solidFill>
              </a:rPr>
              <a:t>R</a:t>
            </a:r>
          </a:p>
          <a:p>
            <a:r>
              <a:rPr lang="en-US" dirty="0" err="1">
                <a:solidFill>
                  <a:srgbClr val="FF0000"/>
                </a:solidFill>
              </a:rPr>
              <a:t>Sáng</a:t>
            </a:r>
            <a:r>
              <a:rPr lang="en-US" dirty="0">
                <a:solidFill>
                  <a:srgbClr val="FF0000"/>
                </a:solidFill>
              </a:rPr>
              <a:t> </a:t>
            </a:r>
            <a:r>
              <a:rPr lang="en-US" dirty="0" err="1">
                <a:solidFill>
                  <a:srgbClr val="FF0000"/>
                </a:solidFill>
              </a:rPr>
              <a:t>tạo</a:t>
            </a:r>
            <a:endParaRPr lang="en-US" dirty="0">
              <a:solidFill>
                <a:srgbClr val="FF0000"/>
              </a:solidFill>
            </a:endParaRPr>
          </a:p>
          <a:p>
            <a:r>
              <a:rPr lang="en-US" dirty="0" err="1">
                <a:solidFill>
                  <a:srgbClr val="FF0000"/>
                </a:solidFill>
              </a:rPr>
              <a:t>Tưởng</a:t>
            </a:r>
            <a:r>
              <a:rPr lang="en-US" dirty="0">
                <a:solidFill>
                  <a:srgbClr val="FF0000"/>
                </a:solidFill>
              </a:rPr>
              <a:t> </a:t>
            </a:r>
            <a:r>
              <a:rPr lang="en-US" dirty="0" err="1">
                <a:solidFill>
                  <a:srgbClr val="FF0000"/>
                </a:solidFill>
              </a:rPr>
              <a:t>tượng</a:t>
            </a:r>
            <a:endParaRPr lang="en-US" dirty="0">
              <a:solidFill>
                <a:srgbClr val="FF0000"/>
              </a:solidFill>
            </a:endParaRPr>
          </a:p>
          <a:p>
            <a:r>
              <a:rPr lang="en-US" dirty="0" err="1">
                <a:solidFill>
                  <a:srgbClr val="FF0000"/>
                </a:solidFill>
              </a:rPr>
              <a:t>Phổ</a:t>
            </a:r>
            <a:r>
              <a:rPr lang="en-US" dirty="0">
                <a:solidFill>
                  <a:srgbClr val="FF0000"/>
                </a:solidFill>
              </a:rPr>
              <a:t> </a:t>
            </a:r>
            <a:r>
              <a:rPr lang="en-US" dirty="0" err="1">
                <a:solidFill>
                  <a:srgbClr val="FF0000"/>
                </a:solidFill>
              </a:rPr>
              <a:t>biến</a:t>
            </a:r>
            <a:endParaRPr lang="en-US" dirty="0">
              <a:solidFill>
                <a:srgbClr val="FF0000"/>
              </a:solidFill>
            </a:endParaRPr>
          </a:p>
          <a:p>
            <a:r>
              <a:rPr lang="en-US" dirty="0" err="1">
                <a:solidFill>
                  <a:srgbClr val="FF0000"/>
                </a:solidFill>
              </a:rPr>
              <a:t>Trực</a:t>
            </a:r>
            <a:r>
              <a:rPr lang="en-US" dirty="0">
                <a:solidFill>
                  <a:srgbClr val="FF0000"/>
                </a:solidFill>
              </a:rPr>
              <a:t> </a:t>
            </a:r>
            <a:r>
              <a:rPr lang="en-US" dirty="0" err="1">
                <a:solidFill>
                  <a:srgbClr val="FF0000"/>
                </a:solidFill>
              </a:rPr>
              <a:t>giác</a:t>
            </a:r>
            <a:endParaRPr lang="en-US" dirty="0">
              <a:solidFill>
                <a:srgbClr val="FF0000"/>
              </a:solidFill>
            </a:endParaRPr>
          </a:p>
          <a:p>
            <a:r>
              <a:rPr lang="en-US" dirty="0" err="1">
                <a:solidFill>
                  <a:srgbClr val="FF0000"/>
                </a:solidFill>
              </a:rPr>
              <a:t>Khái</a:t>
            </a:r>
            <a:r>
              <a:rPr lang="en-US" dirty="0">
                <a:solidFill>
                  <a:srgbClr val="FF0000"/>
                </a:solidFill>
              </a:rPr>
              <a:t> </a:t>
            </a:r>
            <a:r>
              <a:rPr lang="en-US" dirty="0" err="1">
                <a:solidFill>
                  <a:srgbClr val="FF0000"/>
                </a:solidFill>
              </a:rPr>
              <a:t>niệm</a:t>
            </a:r>
            <a:endParaRPr lang="en-US" dirty="0">
              <a:solidFill>
                <a:srgbClr val="FF0000"/>
              </a:solidFill>
            </a:endParaRPr>
          </a:p>
          <a:p>
            <a:r>
              <a:rPr lang="en-US" dirty="0" err="1">
                <a:solidFill>
                  <a:srgbClr val="FF0000"/>
                </a:solidFill>
              </a:rPr>
              <a:t>Bức</a:t>
            </a:r>
            <a:r>
              <a:rPr lang="en-US" dirty="0">
                <a:solidFill>
                  <a:srgbClr val="FF0000"/>
                </a:solidFill>
              </a:rPr>
              <a:t> </a:t>
            </a:r>
            <a:r>
              <a:rPr lang="en-US" dirty="0" err="1">
                <a:solidFill>
                  <a:srgbClr val="FF0000"/>
                </a:solidFill>
              </a:rPr>
              <a:t>tranh</a:t>
            </a:r>
            <a:r>
              <a:rPr lang="en-US" dirty="0">
                <a:solidFill>
                  <a:srgbClr val="FF0000"/>
                </a:solidFill>
              </a:rPr>
              <a:t> </a:t>
            </a:r>
            <a:r>
              <a:rPr lang="en-US" dirty="0" err="1">
                <a:solidFill>
                  <a:srgbClr val="FF0000"/>
                </a:solidFill>
              </a:rPr>
              <a:t>toàn</a:t>
            </a:r>
            <a:r>
              <a:rPr lang="en-US" dirty="0">
                <a:solidFill>
                  <a:srgbClr val="FF0000"/>
                </a:solidFill>
              </a:rPr>
              <a:t>  </a:t>
            </a:r>
            <a:r>
              <a:rPr lang="en-US" dirty="0" err="1">
                <a:solidFill>
                  <a:srgbClr val="FF0000"/>
                </a:solidFill>
              </a:rPr>
              <a:t>cảnh</a:t>
            </a:r>
            <a:endParaRPr lang="en-US" dirty="0">
              <a:solidFill>
                <a:srgbClr val="FF0000"/>
              </a:solidFill>
            </a:endParaRPr>
          </a:p>
          <a:p>
            <a:r>
              <a:rPr lang="en-US" dirty="0" err="1">
                <a:solidFill>
                  <a:srgbClr val="FF0000"/>
                </a:solidFill>
              </a:rPr>
              <a:t>Khám</a:t>
            </a:r>
            <a:r>
              <a:rPr lang="en-US" dirty="0">
                <a:solidFill>
                  <a:srgbClr val="FF0000"/>
                </a:solidFill>
              </a:rPr>
              <a:t> </a:t>
            </a:r>
            <a:r>
              <a:rPr lang="en-US" dirty="0" err="1">
                <a:solidFill>
                  <a:srgbClr val="FF0000"/>
                </a:solidFill>
              </a:rPr>
              <a:t>phá</a:t>
            </a:r>
            <a:endParaRPr lang="en-US" dirty="0">
              <a:solidFill>
                <a:srgbClr val="FF0000"/>
              </a:solidFill>
            </a:endParaRPr>
          </a:p>
          <a:p>
            <a:r>
              <a:rPr lang="en-US" dirty="0" err="1">
                <a:solidFill>
                  <a:srgbClr val="FF0000"/>
                </a:solidFill>
              </a:rPr>
              <a:t>Đồng</a:t>
            </a:r>
            <a:r>
              <a:rPr lang="en-US" dirty="0">
                <a:solidFill>
                  <a:srgbClr val="FF0000"/>
                </a:solidFill>
              </a:rPr>
              <a:t> </a:t>
            </a:r>
            <a:r>
              <a:rPr lang="en-US" dirty="0" err="1">
                <a:solidFill>
                  <a:srgbClr val="FF0000"/>
                </a:solidFill>
              </a:rPr>
              <a:t>cảm</a:t>
            </a:r>
            <a:endParaRPr lang="en-US" dirty="0">
              <a:solidFill>
                <a:srgbClr val="FF0000"/>
              </a:solidFill>
            </a:endParaRPr>
          </a:p>
          <a:p>
            <a:r>
              <a:rPr lang="en-US" dirty="0" err="1">
                <a:solidFill>
                  <a:srgbClr val="FF0000"/>
                </a:solidFill>
              </a:rPr>
              <a:t>Biểu</a:t>
            </a:r>
            <a:r>
              <a:rPr lang="en-US" dirty="0">
                <a:solidFill>
                  <a:srgbClr val="FF0000"/>
                </a:solidFill>
              </a:rPr>
              <a:t> </a:t>
            </a:r>
            <a:r>
              <a:rPr lang="en-US" dirty="0" err="1">
                <a:solidFill>
                  <a:srgbClr val="FF0000"/>
                </a:solidFill>
              </a:rPr>
              <a:t>trưng</a:t>
            </a:r>
            <a:endParaRPr lang="en-US" dirty="0">
              <a:solidFill>
                <a:srgbClr val="FF0000"/>
              </a:solidFill>
            </a:endParaRPr>
          </a:p>
          <a:p>
            <a:r>
              <a:rPr lang="en-US" dirty="0" err="1">
                <a:solidFill>
                  <a:srgbClr val="FF0000"/>
                </a:solidFill>
              </a:rPr>
              <a:t>Bất</a:t>
            </a:r>
            <a:r>
              <a:rPr lang="en-US" dirty="0">
                <a:solidFill>
                  <a:srgbClr val="FF0000"/>
                </a:solidFill>
              </a:rPr>
              <a:t> </a:t>
            </a:r>
            <a:r>
              <a:rPr lang="en-US" dirty="0" err="1">
                <a:solidFill>
                  <a:srgbClr val="FF0000"/>
                </a:solidFill>
              </a:rPr>
              <a:t>quy</a:t>
            </a:r>
            <a:r>
              <a:rPr lang="en-US" dirty="0">
                <a:solidFill>
                  <a:srgbClr val="FF0000"/>
                </a:solidFill>
              </a:rPr>
              <a:t> </a:t>
            </a:r>
            <a:r>
              <a:rPr lang="en-US" dirty="0" err="1">
                <a:solidFill>
                  <a:srgbClr val="FF0000"/>
                </a:solidFill>
              </a:rPr>
              <a:t>tắc</a:t>
            </a:r>
            <a:endParaRPr lang="en-US" dirty="0">
              <a:solidFill>
                <a:srgbClr val="FF0000"/>
              </a:solidFill>
            </a:endParaRPr>
          </a:p>
        </p:txBody>
      </p:sp>
    </p:spTree>
    <p:extLst>
      <p:ext uri="{BB962C8B-B14F-4D97-AF65-F5344CB8AC3E}">
        <p14:creationId xmlns:p14="http://schemas.microsoft.com/office/powerpoint/2010/main" val="237466888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B830EB-9E18-4D3D-8578-5F59F6B87D83}"/>
              </a:ext>
            </a:extLst>
          </p:cNvPr>
          <p:cNvSpPr>
            <a:spLocks noGrp="1"/>
          </p:cNvSpPr>
          <p:nvPr>
            <p:ph type="title"/>
          </p:nvPr>
        </p:nvSpPr>
        <p:spPr>
          <a:xfrm>
            <a:off x="457200" y="770224"/>
            <a:ext cx="8134350" cy="930274"/>
          </a:xfrm>
        </p:spPr>
        <p:txBody>
          <a:bodyPr>
            <a:normAutofit fontScale="90000"/>
          </a:bodyPr>
          <a:lstStyle/>
          <a:p>
            <a:pPr algn="just"/>
            <a:r>
              <a:rPr lang="en-US" b="1" dirty="0">
                <a:latin typeface="+mn-lt"/>
                <a:cs typeface="Times New Roman" pitchFamily="18" charset="0"/>
              </a:rPr>
              <a:t>EMDR</a:t>
            </a:r>
            <a:r>
              <a:rPr lang="en-US" dirty="0">
                <a:latin typeface="+mn-lt"/>
                <a:cs typeface="Times New Roman" pitchFamily="18" charset="0"/>
              </a:rPr>
              <a:t> – </a:t>
            </a:r>
            <a:r>
              <a:rPr lang="en-US" dirty="0" err="1">
                <a:latin typeface="+mn-lt"/>
                <a:cs typeface="Times New Roman" pitchFamily="18" charset="0"/>
              </a:rPr>
              <a:t>Giảm</a:t>
            </a:r>
            <a:r>
              <a:rPr lang="en-US" dirty="0">
                <a:latin typeface="+mn-lt"/>
                <a:cs typeface="Times New Roman" pitchFamily="18" charset="0"/>
              </a:rPr>
              <a:t> </a:t>
            </a:r>
            <a:r>
              <a:rPr lang="en-US" dirty="0" err="1">
                <a:latin typeface="+mn-lt"/>
                <a:cs typeface="Times New Roman" pitchFamily="18" charset="0"/>
              </a:rPr>
              <a:t>mẫn</a:t>
            </a:r>
            <a:r>
              <a:rPr lang="en-US" dirty="0">
                <a:latin typeface="+mn-lt"/>
                <a:cs typeface="Times New Roman" pitchFamily="18" charset="0"/>
              </a:rPr>
              <a:t> </a:t>
            </a:r>
            <a:r>
              <a:rPr lang="en-US" dirty="0" err="1">
                <a:latin typeface="+mn-lt"/>
                <a:cs typeface="Times New Roman" pitchFamily="18" charset="0"/>
              </a:rPr>
              <a:t>cảm</a:t>
            </a:r>
            <a:r>
              <a:rPr lang="en-US" dirty="0">
                <a:latin typeface="+mn-lt"/>
                <a:cs typeface="Times New Roman" pitchFamily="18" charset="0"/>
              </a:rPr>
              <a:t> </a:t>
            </a:r>
            <a:r>
              <a:rPr lang="en-US" dirty="0" err="1">
                <a:latin typeface="+mn-lt"/>
                <a:cs typeface="Times New Roman" pitchFamily="18" charset="0"/>
              </a:rPr>
              <a:t>chuyển</a:t>
            </a:r>
            <a:r>
              <a:rPr lang="en-US" dirty="0">
                <a:latin typeface="+mn-lt"/>
                <a:cs typeface="Times New Roman" pitchFamily="18" charset="0"/>
              </a:rPr>
              <a:t> </a:t>
            </a:r>
            <a:r>
              <a:rPr lang="en-US" dirty="0" err="1">
                <a:latin typeface="+mn-lt"/>
                <a:cs typeface="Times New Roman" pitchFamily="18" charset="0"/>
              </a:rPr>
              <a:t>động</a:t>
            </a:r>
            <a:r>
              <a:rPr lang="en-US" dirty="0">
                <a:latin typeface="+mn-lt"/>
                <a:cs typeface="Times New Roman" pitchFamily="18" charset="0"/>
              </a:rPr>
              <a:t> </a:t>
            </a:r>
            <a:r>
              <a:rPr lang="en-US" dirty="0" err="1">
                <a:latin typeface="+mn-lt"/>
                <a:cs typeface="Times New Roman" pitchFamily="18" charset="0"/>
              </a:rPr>
              <a:t>nhãn</a:t>
            </a:r>
            <a:r>
              <a:rPr lang="en-US" dirty="0">
                <a:latin typeface="+mn-lt"/>
                <a:cs typeface="Times New Roman" pitchFamily="18" charset="0"/>
              </a:rPr>
              <a:t> </a:t>
            </a:r>
            <a:r>
              <a:rPr lang="en-US" dirty="0" err="1">
                <a:latin typeface="+mn-lt"/>
                <a:cs typeface="Times New Roman" pitchFamily="18" charset="0"/>
              </a:rPr>
              <a:t>cầu</a:t>
            </a:r>
            <a:r>
              <a:rPr lang="en-US" dirty="0">
                <a:latin typeface="+mn-lt"/>
                <a:cs typeface="Times New Roman" pitchFamily="18" charset="0"/>
              </a:rPr>
              <a:t> </a:t>
            </a:r>
            <a:r>
              <a:rPr lang="en-US" dirty="0" err="1">
                <a:latin typeface="+mn-lt"/>
                <a:cs typeface="Times New Roman" pitchFamily="18" charset="0"/>
              </a:rPr>
              <a:t>và</a:t>
            </a:r>
            <a:r>
              <a:rPr lang="en-US" dirty="0">
                <a:latin typeface="+mn-lt"/>
                <a:cs typeface="Times New Roman" pitchFamily="18" charset="0"/>
              </a:rPr>
              <a:t> </a:t>
            </a:r>
            <a:r>
              <a:rPr lang="en-US" dirty="0" err="1">
                <a:latin typeface="+mn-lt"/>
                <a:cs typeface="Times New Roman" pitchFamily="18" charset="0"/>
              </a:rPr>
              <a:t>tái</a:t>
            </a:r>
            <a:r>
              <a:rPr lang="en-US" dirty="0">
                <a:latin typeface="+mn-lt"/>
                <a:cs typeface="Times New Roman" pitchFamily="18" charset="0"/>
              </a:rPr>
              <a:t> </a:t>
            </a:r>
            <a:r>
              <a:rPr lang="en-US" dirty="0" err="1">
                <a:latin typeface="+mn-lt"/>
                <a:cs typeface="Times New Roman" pitchFamily="18" charset="0"/>
              </a:rPr>
              <a:t>nhận</a:t>
            </a:r>
            <a:r>
              <a:rPr lang="en-US" dirty="0">
                <a:latin typeface="+mn-lt"/>
                <a:cs typeface="Times New Roman" pitchFamily="18" charset="0"/>
              </a:rPr>
              <a:t> </a:t>
            </a:r>
            <a:r>
              <a:rPr lang="en-US" dirty="0" err="1">
                <a:latin typeface="+mn-lt"/>
                <a:cs typeface="Times New Roman" pitchFamily="18" charset="0"/>
              </a:rPr>
              <a:t>thức</a:t>
            </a:r>
            <a:r>
              <a:rPr lang="en-US" dirty="0">
                <a:latin typeface="+mn-lt"/>
                <a:cs typeface="Times New Roman" pitchFamily="18" charset="0"/>
              </a:rPr>
              <a:t> </a:t>
            </a:r>
            <a:r>
              <a:rPr lang="en-US" sz="3600" dirty="0">
                <a:latin typeface="+mn-lt"/>
              </a:rPr>
              <a:t>(Francine </a:t>
            </a:r>
            <a:r>
              <a:rPr lang="en-US" sz="3600" dirty="0">
                <a:latin typeface="+mn-lt"/>
                <a:cs typeface="Times New Roman" pitchFamily="18" charset="0"/>
              </a:rPr>
              <a:t>Shapiro, 1987</a:t>
            </a:r>
            <a:r>
              <a:rPr lang="en-US" sz="3600" dirty="0">
                <a:latin typeface="+mn-lt"/>
              </a:rPr>
              <a:t>)</a:t>
            </a:r>
          </a:p>
        </p:txBody>
      </p:sp>
      <p:sp>
        <p:nvSpPr>
          <p:cNvPr id="3" name="Content Placeholder 2">
            <a:extLst>
              <a:ext uri="{FF2B5EF4-FFF2-40B4-BE49-F238E27FC236}">
                <a16:creationId xmlns:a16="http://schemas.microsoft.com/office/drawing/2014/main" id="{86ACADF6-D5AB-401B-8937-6CD99E26BCBD}"/>
              </a:ext>
            </a:extLst>
          </p:cNvPr>
          <p:cNvSpPr>
            <a:spLocks noGrp="1"/>
          </p:cNvSpPr>
          <p:nvPr>
            <p:ph idx="1"/>
          </p:nvPr>
        </p:nvSpPr>
        <p:spPr>
          <a:xfrm>
            <a:off x="177928" y="2209800"/>
            <a:ext cx="6602236" cy="5334000"/>
          </a:xfrm>
        </p:spPr>
        <p:txBody>
          <a:bodyPr>
            <a:noAutofit/>
          </a:bodyPr>
          <a:lstStyle/>
          <a:p>
            <a:pPr algn="just"/>
            <a:r>
              <a:rPr lang="en-US" sz="3600" dirty="0" err="1">
                <a:cs typeface="Times New Roman" pitchFamily="18" charset="0"/>
              </a:rPr>
              <a:t>Sử</a:t>
            </a:r>
            <a:r>
              <a:rPr lang="en-US" sz="3600" dirty="0">
                <a:cs typeface="Times New Roman" pitchFamily="18" charset="0"/>
              </a:rPr>
              <a:t> </a:t>
            </a:r>
            <a:r>
              <a:rPr lang="en-US" sz="3600" dirty="0" err="1">
                <a:cs typeface="Times New Roman" pitchFamily="18" charset="0"/>
              </a:rPr>
              <a:t>dụng</a:t>
            </a:r>
            <a:r>
              <a:rPr lang="en-US" sz="3600" dirty="0">
                <a:cs typeface="Times New Roman" pitchFamily="18" charset="0"/>
              </a:rPr>
              <a:t> </a:t>
            </a:r>
            <a:r>
              <a:rPr lang="en-US" sz="3600" dirty="0" err="1">
                <a:cs typeface="Times New Roman" pitchFamily="18" charset="0"/>
              </a:rPr>
              <a:t>chuyển</a:t>
            </a:r>
            <a:r>
              <a:rPr lang="en-US" sz="3600" dirty="0">
                <a:cs typeface="Times New Roman" pitchFamily="18" charset="0"/>
              </a:rPr>
              <a:t> </a:t>
            </a:r>
            <a:r>
              <a:rPr lang="en-US" sz="3600" dirty="0" err="1">
                <a:cs typeface="Times New Roman" pitchFamily="18" charset="0"/>
              </a:rPr>
              <a:t>động</a:t>
            </a:r>
            <a:r>
              <a:rPr lang="en-US" sz="3600" dirty="0">
                <a:cs typeface="Times New Roman" pitchFamily="18" charset="0"/>
              </a:rPr>
              <a:t> </a:t>
            </a:r>
            <a:r>
              <a:rPr lang="en-US" sz="3600" dirty="0" err="1">
                <a:cs typeface="Times New Roman" pitchFamily="18" charset="0"/>
              </a:rPr>
              <a:t>mắt</a:t>
            </a:r>
            <a:r>
              <a:rPr lang="en-US" sz="3600" dirty="0">
                <a:cs typeface="Times New Roman" pitchFamily="18" charset="0"/>
              </a:rPr>
              <a:t> (</a:t>
            </a:r>
            <a:r>
              <a:rPr lang="en-US" sz="3600" err="1">
                <a:cs typeface="Times New Roman" pitchFamily="18" charset="0"/>
              </a:rPr>
              <a:t>hoặc</a:t>
            </a:r>
            <a:r>
              <a:rPr lang="en-US" sz="3600">
                <a:cs typeface="Times New Roman" pitchFamily="18" charset="0"/>
              </a:rPr>
              <a:t>  các kích thích đôi, đối xứng khác) </a:t>
            </a:r>
            <a:r>
              <a:rPr lang="en-US" sz="3600" err="1">
                <a:cs typeface="Times New Roman" pitchFamily="18" charset="0"/>
              </a:rPr>
              <a:t>để</a:t>
            </a:r>
            <a:r>
              <a:rPr lang="en-US" sz="3600">
                <a:cs typeface="Times New Roman" pitchFamily="18" charset="0"/>
              </a:rPr>
              <a:t> hỗ trợ cơ thể xử </a:t>
            </a:r>
            <a:r>
              <a:rPr lang="en-US" sz="3600" dirty="0" err="1">
                <a:cs typeface="Times New Roman" pitchFamily="18" charset="0"/>
              </a:rPr>
              <a:t>lý</a:t>
            </a:r>
            <a:r>
              <a:rPr lang="en-US" sz="3600" dirty="0">
                <a:cs typeface="Times New Roman" pitchFamily="18" charset="0"/>
              </a:rPr>
              <a:t> </a:t>
            </a:r>
            <a:r>
              <a:rPr lang="en-US" sz="3600" dirty="0" err="1">
                <a:cs typeface="Times New Roman" pitchFamily="18" charset="0"/>
              </a:rPr>
              <a:t>trải</a:t>
            </a:r>
            <a:r>
              <a:rPr lang="en-US" sz="3600" dirty="0">
                <a:cs typeface="Times New Roman" pitchFamily="18" charset="0"/>
              </a:rPr>
              <a:t> </a:t>
            </a:r>
            <a:r>
              <a:rPr lang="en-US" sz="3600" dirty="0" err="1">
                <a:cs typeface="Times New Roman" pitchFamily="18" charset="0"/>
              </a:rPr>
              <a:t>nghiệm</a:t>
            </a:r>
            <a:r>
              <a:rPr lang="en-US" sz="3600" dirty="0">
                <a:cs typeface="Times New Roman" pitchFamily="18" charset="0"/>
              </a:rPr>
              <a:t> </a:t>
            </a:r>
            <a:r>
              <a:rPr lang="en-US" sz="3600" dirty="0" err="1">
                <a:cs typeface="Times New Roman" pitchFamily="18" charset="0"/>
              </a:rPr>
              <a:t>sau</a:t>
            </a:r>
            <a:r>
              <a:rPr lang="en-US" sz="3600" dirty="0">
                <a:cs typeface="Times New Roman" pitchFamily="18" charset="0"/>
              </a:rPr>
              <a:t> </a:t>
            </a:r>
            <a:r>
              <a:rPr lang="en-US" sz="3600">
                <a:cs typeface="Times New Roman" pitchFamily="18" charset="0"/>
              </a:rPr>
              <a:t>sang chấn</a:t>
            </a:r>
            <a:endParaRPr lang="en-US" sz="3600" dirty="0">
              <a:cs typeface="Times New Roman" pitchFamily="18" charset="0"/>
            </a:endParaRPr>
          </a:p>
          <a:p>
            <a:pPr algn="just"/>
            <a:r>
              <a:rPr lang="en-US" sz="3600">
                <a:cs typeface="Times New Roman" pitchFamily="18" charset="0"/>
              </a:rPr>
              <a:t>Phương </a:t>
            </a:r>
            <a:r>
              <a:rPr lang="en-US" sz="3600" dirty="0" err="1">
                <a:cs typeface="Times New Roman" pitchFamily="18" charset="0"/>
              </a:rPr>
              <a:t>pháp</a:t>
            </a:r>
            <a:r>
              <a:rPr lang="en-US" sz="3600" dirty="0">
                <a:cs typeface="Times New Roman" pitchFamily="18" charset="0"/>
              </a:rPr>
              <a:t> </a:t>
            </a:r>
            <a:r>
              <a:rPr lang="en-US" sz="3600" dirty="0" err="1">
                <a:cs typeface="Times New Roman" pitchFamily="18" charset="0"/>
              </a:rPr>
              <a:t>này</a:t>
            </a:r>
            <a:r>
              <a:rPr lang="en-US" sz="3600" dirty="0">
                <a:cs typeface="Times New Roman" pitchFamily="18" charset="0"/>
              </a:rPr>
              <a:t> </a:t>
            </a:r>
            <a:r>
              <a:rPr lang="en-US" sz="3600" dirty="0" err="1">
                <a:cs typeface="Times New Roman" pitchFamily="18" charset="0"/>
              </a:rPr>
              <a:t>có</a:t>
            </a:r>
            <a:r>
              <a:rPr lang="en-US" sz="3600" dirty="0">
                <a:cs typeface="Times New Roman" pitchFamily="18" charset="0"/>
              </a:rPr>
              <a:t> </a:t>
            </a:r>
            <a:r>
              <a:rPr lang="en-US" sz="3600" dirty="0" err="1">
                <a:cs typeface="Times New Roman" pitchFamily="18" charset="0"/>
              </a:rPr>
              <a:t>hiệu</a:t>
            </a:r>
            <a:r>
              <a:rPr lang="en-US" sz="3600" dirty="0">
                <a:cs typeface="Times New Roman" pitchFamily="18" charset="0"/>
              </a:rPr>
              <a:t> </a:t>
            </a:r>
            <a:r>
              <a:rPr lang="en-US" sz="3600" dirty="0" err="1">
                <a:cs typeface="Times New Roman" pitchFamily="18" charset="0"/>
              </a:rPr>
              <a:t>quả</a:t>
            </a:r>
            <a:r>
              <a:rPr lang="en-US" sz="3600" dirty="0">
                <a:cs typeface="Times New Roman" pitchFamily="18" charset="0"/>
              </a:rPr>
              <a:t>! </a:t>
            </a:r>
            <a:r>
              <a:rPr lang="en-US" sz="3600" dirty="0" err="1">
                <a:cs typeface="Times New Roman" pitchFamily="18" charset="0"/>
              </a:rPr>
              <a:t>Đến</a:t>
            </a:r>
            <a:r>
              <a:rPr lang="en-US" sz="3600" dirty="0">
                <a:cs typeface="Times New Roman" pitchFamily="18" charset="0"/>
              </a:rPr>
              <a:t> nay </a:t>
            </a:r>
            <a:r>
              <a:rPr lang="en-US" sz="3600" dirty="0" err="1">
                <a:cs typeface="Times New Roman" pitchFamily="18" charset="0"/>
              </a:rPr>
              <a:t>đã</a:t>
            </a:r>
            <a:r>
              <a:rPr lang="en-US" sz="3600" dirty="0">
                <a:cs typeface="Times New Roman" pitchFamily="18" charset="0"/>
              </a:rPr>
              <a:t> </a:t>
            </a:r>
            <a:r>
              <a:rPr lang="en-US" sz="3600" dirty="0" err="1">
                <a:cs typeface="Times New Roman" pitchFamily="18" charset="0"/>
              </a:rPr>
              <a:t>có</a:t>
            </a:r>
            <a:r>
              <a:rPr lang="en-US" sz="3600" dirty="0">
                <a:cs typeface="Times New Roman" pitchFamily="18" charset="0"/>
              </a:rPr>
              <a:t> </a:t>
            </a:r>
            <a:r>
              <a:rPr lang="en-US" sz="3600" dirty="0" err="1">
                <a:cs typeface="Times New Roman" pitchFamily="18" charset="0"/>
              </a:rPr>
              <a:t>hơn</a:t>
            </a:r>
            <a:r>
              <a:rPr lang="en-US" sz="3600" dirty="0">
                <a:cs typeface="Times New Roman" pitchFamily="18" charset="0"/>
              </a:rPr>
              <a:t> </a:t>
            </a:r>
            <a:r>
              <a:rPr lang="en-US" sz="3600">
                <a:cs typeface="Times New Roman" pitchFamily="18" charset="0"/>
              </a:rPr>
              <a:t>30 nghiên cứu thử nghiệm.</a:t>
            </a:r>
            <a:endParaRPr lang="en-US" sz="3600" dirty="0">
              <a:cs typeface="Times New Roman" pitchFamily="18" charset="0"/>
            </a:endParaRPr>
          </a:p>
          <a:p>
            <a:endParaRPr lang="en-US" sz="2900" dirty="0"/>
          </a:p>
        </p:txBody>
      </p:sp>
      <p:sp>
        <p:nvSpPr>
          <p:cNvPr id="4" name="Title 1">
            <a:extLst>
              <a:ext uri="{FF2B5EF4-FFF2-40B4-BE49-F238E27FC236}">
                <a16:creationId xmlns:a16="http://schemas.microsoft.com/office/drawing/2014/main" id="{9F7F55D8-9948-446F-B706-A05D53EA55EE}"/>
              </a:ext>
            </a:extLst>
          </p:cNvPr>
          <p:cNvSpPr txBox="1">
            <a:spLocks/>
          </p:cNvSpPr>
          <p:nvPr/>
        </p:nvSpPr>
        <p:spPr>
          <a:xfrm>
            <a:off x="2998964" y="563918"/>
            <a:ext cx="5687836" cy="960081"/>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dirty="0"/>
          </a:p>
        </p:txBody>
      </p:sp>
      <p:pic>
        <p:nvPicPr>
          <p:cNvPr id="2050" name="Picture 2" descr="Image result for emdr images">
            <a:extLst>
              <a:ext uri="{FF2B5EF4-FFF2-40B4-BE49-F238E27FC236}">
                <a16:creationId xmlns:a16="http://schemas.microsoft.com/office/drawing/2014/main" id="{7EEAD8FE-F02C-4903-BF14-F43F8C1E1CCA}"/>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80164" y="1561530"/>
            <a:ext cx="2338347" cy="18674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6063056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txBox="1">
            <a:spLocks/>
          </p:cNvSpPr>
          <p:nvPr/>
        </p:nvSpPr>
        <p:spPr>
          <a:xfrm>
            <a:off x="231912" y="914400"/>
            <a:ext cx="5254488" cy="5943600"/>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a:t>Các trải nghiệm đ</a:t>
            </a:r>
            <a:r>
              <a:rPr lang="vi-VN"/>
              <a:t>ư</a:t>
            </a:r>
            <a:r>
              <a:rPr lang="en-US"/>
              <a:t>ợc chuyển thành các ký ức lưu trữ trong não bộ.</a:t>
            </a:r>
            <a:endParaRPr lang="en-US" dirty="0"/>
          </a:p>
          <a:p>
            <a:r>
              <a:rPr lang="en-US"/>
              <a:t>Các ký ức đ</a:t>
            </a:r>
            <a:r>
              <a:rPr lang="vi-VN"/>
              <a:t>ư</a:t>
            </a:r>
            <a:r>
              <a:rPr lang="en-US"/>
              <a:t>ợc lưu trữ trong hệ thống trí nhớ  liên t</a:t>
            </a:r>
            <a:r>
              <a:rPr lang="vi-VN"/>
              <a:t>ư</a:t>
            </a:r>
            <a:r>
              <a:rPr lang="en-US"/>
              <a:t>ởng.</a:t>
            </a:r>
            <a:endParaRPr lang="en-US" dirty="0"/>
          </a:p>
          <a:p>
            <a:r>
              <a:rPr lang="en-US"/>
              <a:t>Các trải nghiệm mới sẽ liên kết với những ký ức đã có từ trước, và hình thành nên nền tảng của quá trình phiên giải, cảm xúc và hành vi của chủ thể.</a:t>
            </a:r>
            <a:endParaRPr lang="en-US" dirty="0"/>
          </a:p>
          <a:p>
            <a:endParaRPr lang="en-US"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86400" y="1447800"/>
            <a:ext cx="3425688" cy="4328160"/>
          </a:xfrm>
          <a:prstGeom prst="rect">
            <a:avLst/>
          </a:prstGeom>
        </p:spPr>
      </p:pic>
      <p:sp>
        <p:nvSpPr>
          <p:cNvPr id="9" name="Title 1"/>
          <p:cNvSpPr>
            <a:spLocks noGrp="1"/>
          </p:cNvSpPr>
          <p:nvPr>
            <p:ph type="title"/>
          </p:nvPr>
        </p:nvSpPr>
        <p:spPr>
          <a:xfrm>
            <a:off x="457200" y="198438"/>
            <a:ext cx="8454888" cy="715962"/>
          </a:xfrm>
        </p:spPr>
        <p:txBody>
          <a:bodyPr>
            <a:normAutofit/>
          </a:bodyPr>
          <a:lstStyle/>
          <a:p>
            <a:r>
              <a:rPr lang="en-US" sz="3600" b="1"/>
              <a:t>Mô hình xử lý thông tin thích ứng (AIP</a:t>
            </a:r>
            <a:r>
              <a:rPr lang="en-US" sz="3600" b="1" dirty="0"/>
              <a:t>)</a:t>
            </a:r>
          </a:p>
        </p:txBody>
      </p:sp>
    </p:spTree>
    <p:extLst>
      <p:ext uri="{BB962C8B-B14F-4D97-AF65-F5344CB8AC3E}">
        <p14:creationId xmlns:p14="http://schemas.microsoft.com/office/powerpoint/2010/main" val="29118213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20762"/>
          </a:xfrm>
        </p:spPr>
        <p:txBody>
          <a:bodyPr>
            <a:normAutofit fontScale="90000"/>
          </a:bodyPr>
          <a:lstStyle/>
          <a:p>
            <a:r>
              <a:rPr lang="en-US" sz="4000" b="1"/>
              <a:t>Mô hình xử lý thông tin thích ứng (AIP) và Trải nghiệm sang chấn</a:t>
            </a:r>
            <a:endParaRPr lang="en-US" sz="4000" b="1" dirty="0"/>
          </a:p>
        </p:txBody>
      </p:sp>
      <p:sp>
        <p:nvSpPr>
          <p:cNvPr id="3" name="Content Placeholder 2"/>
          <p:cNvSpPr>
            <a:spLocks noGrp="1"/>
          </p:cNvSpPr>
          <p:nvPr>
            <p:ph idx="1"/>
          </p:nvPr>
        </p:nvSpPr>
        <p:spPr>
          <a:xfrm>
            <a:off x="228600" y="1295400"/>
            <a:ext cx="5867400" cy="5287962"/>
          </a:xfrm>
        </p:spPr>
        <p:txBody>
          <a:bodyPr>
            <a:normAutofit fontScale="92500" lnSpcReduction="10000"/>
          </a:bodyPr>
          <a:lstStyle/>
          <a:p>
            <a:r>
              <a:rPr lang="en-US" sz="3200"/>
              <a:t>Sang chấn (T LỚN hay t nhỏ) phá vỡ quá trình xử lý thông tin thích ứng bình th</a:t>
            </a:r>
            <a:r>
              <a:rPr lang="vi-VN" sz="3200"/>
              <a:t>ư</a:t>
            </a:r>
            <a:r>
              <a:rPr lang="en-US" sz="3200"/>
              <a:t>ờng </a:t>
            </a:r>
            <a:endParaRPr lang="en-US" sz="3200" dirty="0"/>
          </a:p>
          <a:p>
            <a:r>
              <a:rPr lang="en-US" sz="3200"/>
              <a:t>Các trải nghiệm sang chấn bị kẹt lại trong hệ thống trí nhớ</a:t>
            </a:r>
            <a:endParaRPr lang="en-US" sz="3200" dirty="0"/>
          </a:p>
          <a:p>
            <a:r>
              <a:rPr lang="en-US" sz="3200"/>
              <a:t>Những ký ức không vui và không đ</a:t>
            </a:r>
            <a:r>
              <a:rPr lang="vi-VN" sz="3200"/>
              <a:t>ư</a:t>
            </a:r>
            <a:r>
              <a:rPr lang="en-US" sz="3200"/>
              <a:t>ợc xử lý đến n</a:t>
            </a:r>
            <a:r>
              <a:rPr lang="vi-VN" sz="3200"/>
              <a:t>ơ</a:t>
            </a:r>
            <a:r>
              <a:rPr lang="en-US" sz="3200"/>
              <a:t>i đến chốn l</a:t>
            </a:r>
            <a:r>
              <a:rPr lang="vi-VN" sz="3200"/>
              <a:t>ư</a:t>
            </a:r>
            <a:r>
              <a:rPr lang="en-US" sz="3200"/>
              <a:t>u trữ trong trí nhớ nh</a:t>
            </a:r>
            <a:r>
              <a:rPr lang="vi-VN" sz="3200"/>
              <a:t>ư</a:t>
            </a:r>
            <a:r>
              <a:rPr lang="en-US" sz="3200"/>
              <a:t>ng lại không kết nối đ</a:t>
            </a:r>
            <a:r>
              <a:rPr lang="vi-VN" sz="3200"/>
              <a:t>ư</a:t>
            </a:r>
            <a:r>
              <a:rPr lang="en-US" sz="3200"/>
              <a:t>ợc với hệ thống thích ứng vốn có</a:t>
            </a:r>
            <a:endParaRPr lang="en-US" sz="3200" dirty="0"/>
          </a:p>
          <a:p>
            <a:r>
              <a:rPr lang="en-US" sz="3200"/>
              <a:t>Những ký ức này chính là lý do c</a:t>
            </a:r>
            <a:r>
              <a:rPr lang="vi-VN" sz="3200"/>
              <a:t>ơ</a:t>
            </a:r>
            <a:r>
              <a:rPr lang="en-US" sz="3200"/>
              <a:t> bản của các chứng bệnh tâm lý</a:t>
            </a:r>
            <a:endParaRPr lang="en-US" sz="3200" dirty="0"/>
          </a:p>
        </p:txBody>
      </p:sp>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l="12500" r="12500"/>
          <a:stretch/>
        </p:blipFill>
        <p:spPr>
          <a:xfrm>
            <a:off x="6096000" y="1661319"/>
            <a:ext cx="2926080" cy="3535362"/>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52401"/>
            <a:ext cx="7886700" cy="838199"/>
          </a:xfrm>
        </p:spPr>
        <p:txBody>
          <a:bodyPr>
            <a:normAutofit/>
          </a:bodyPr>
          <a:lstStyle/>
          <a:p>
            <a:r>
              <a:rPr lang="en-US"/>
              <a:t>Xử lý các ký ức</a:t>
            </a:r>
            <a:endParaRPr lang="en-US" dirty="0"/>
          </a:p>
        </p:txBody>
      </p:sp>
      <p:sp>
        <p:nvSpPr>
          <p:cNvPr id="3" name="Content Placeholder 2"/>
          <p:cNvSpPr>
            <a:spLocks noGrp="1"/>
          </p:cNvSpPr>
          <p:nvPr>
            <p:ph idx="1"/>
          </p:nvPr>
        </p:nvSpPr>
        <p:spPr>
          <a:xfrm>
            <a:off x="381000" y="971549"/>
            <a:ext cx="7924800" cy="3295651"/>
          </a:xfrm>
        </p:spPr>
        <p:txBody>
          <a:bodyPr>
            <a:normAutofit fontScale="92500"/>
          </a:bodyPr>
          <a:lstStyle/>
          <a:p>
            <a:r>
              <a:rPr lang="en-US" sz="3200"/>
              <a:t>Liệu pháp EMDR tạo điều kiện cho một quá trình liên kết, giúp kết nối các ký ức không vui vào hệ thống l</a:t>
            </a:r>
            <a:r>
              <a:rPr lang="vi-VN" sz="3200"/>
              <a:t>ư</a:t>
            </a:r>
            <a:r>
              <a:rPr lang="en-US" sz="3200"/>
              <a:t>u trữ ký ức đã thích ứng tr</a:t>
            </a:r>
            <a:r>
              <a:rPr lang="vi-VN" sz="3200"/>
              <a:t>ước đó</a:t>
            </a:r>
            <a:endParaRPr lang="en-US" sz="3200" dirty="0"/>
          </a:p>
          <a:p>
            <a:r>
              <a:rPr lang="en-US" sz="3200"/>
              <a:t>Trị liệu viên là ng</a:t>
            </a:r>
            <a:r>
              <a:rPr lang="vi-VN" sz="3200"/>
              <a:t>ư</a:t>
            </a:r>
            <a:r>
              <a:rPr lang="en-US" sz="3200"/>
              <a:t>ời hỗ trợ,</a:t>
            </a:r>
            <a:r>
              <a:rPr lang="en-US" sz="3200">
                <a:cs typeface="Times New Roman" pitchFamily="18" charset="0"/>
              </a:rPr>
              <a:t> hướng dẫn, nhưng não bộ sẽ dịch chuyển qua một quá trình hồi phục tự nhiên, xử lý các hồi tưởng trong quá khứ gây buồn phiền cho chủ thể.</a:t>
            </a:r>
          </a:p>
        </p:txBody>
      </p:sp>
      <p:pic>
        <p:nvPicPr>
          <p:cNvPr id="5" name="Picture 2" descr="C:\Users\Julie\AppData\Local\Microsoft\Windows\Temporary Internet Files\Content.IE5\8DX30JX5\MC900229685[1].wmf">
            <a:extLst>
              <a:ext uri="{FF2B5EF4-FFF2-40B4-BE49-F238E27FC236}">
                <a16:creationId xmlns:a16="http://schemas.microsoft.com/office/drawing/2014/main" id="{E13200C8-5DC0-484A-BF69-284E34903DB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52800" y="4147645"/>
            <a:ext cx="2819400" cy="2552699"/>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73AED8-104E-4A8B-86C9-37F5A00358B8}"/>
              </a:ext>
            </a:extLst>
          </p:cNvPr>
          <p:cNvSpPr>
            <a:spLocks noGrp="1"/>
          </p:cNvSpPr>
          <p:nvPr>
            <p:ph type="title"/>
          </p:nvPr>
        </p:nvSpPr>
        <p:spPr>
          <a:xfrm>
            <a:off x="1219200" y="103187"/>
            <a:ext cx="7219950" cy="1325563"/>
          </a:xfrm>
        </p:spPr>
        <p:txBody>
          <a:bodyPr/>
          <a:lstStyle/>
          <a:p>
            <a:r>
              <a:rPr lang="en-US"/>
              <a:t>Video về Liệu pháp EMDR</a:t>
            </a:r>
            <a:endParaRPr lang="en-US" dirty="0"/>
          </a:p>
        </p:txBody>
      </p:sp>
      <p:sp>
        <p:nvSpPr>
          <p:cNvPr id="7" name="Content Placeholder 6">
            <a:extLst>
              <a:ext uri="{FF2B5EF4-FFF2-40B4-BE49-F238E27FC236}">
                <a16:creationId xmlns:a16="http://schemas.microsoft.com/office/drawing/2014/main" id="{B4CA9D13-5604-4742-96F3-2B8169A65C3D}"/>
              </a:ext>
            </a:extLst>
          </p:cNvPr>
          <p:cNvSpPr>
            <a:spLocks noGrp="1"/>
          </p:cNvSpPr>
          <p:nvPr>
            <p:ph idx="1"/>
          </p:nvPr>
        </p:nvSpPr>
        <p:spPr/>
        <p:txBody>
          <a:bodyPr/>
          <a:lstStyle/>
          <a:p>
            <a:pPr marL="0" indent="0">
              <a:buNone/>
            </a:pPr>
            <a:r>
              <a:rPr lang="en-US"/>
              <a:t>Xem tại: </a:t>
            </a:r>
            <a:r>
              <a:rPr lang="en-US">
                <a:hlinkClick r:id="rId2"/>
              </a:rPr>
              <a:t>https://youtu.be/3wM6dKrHfrs</a:t>
            </a:r>
            <a:endParaRPr lang="en-US"/>
          </a:p>
          <a:p>
            <a:pPr marL="0" indent="0">
              <a:buNone/>
            </a:pPr>
            <a:endParaRPr lang="vi-VN"/>
          </a:p>
        </p:txBody>
      </p:sp>
    </p:spTree>
    <p:extLst>
      <p:ext uri="{BB962C8B-B14F-4D97-AF65-F5344CB8AC3E}">
        <p14:creationId xmlns:p14="http://schemas.microsoft.com/office/powerpoint/2010/main" val="397004603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696901-1D76-429A-9339-708869DC0FA3}"/>
              </a:ext>
            </a:extLst>
          </p:cNvPr>
          <p:cNvSpPr>
            <a:spLocks noGrp="1"/>
          </p:cNvSpPr>
          <p:nvPr>
            <p:ph type="title"/>
          </p:nvPr>
        </p:nvSpPr>
        <p:spPr>
          <a:xfrm>
            <a:off x="628650" y="365127"/>
            <a:ext cx="7886700" cy="854074"/>
          </a:xfrm>
        </p:spPr>
        <p:txBody>
          <a:bodyPr>
            <a:normAutofit fontScale="90000"/>
          </a:bodyPr>
          <a:lstStyle/>
          <a:p>
            <a:r>
              <a:rPr lang="en-US"/>
              <a:t>Các giả thuyết về C</a:t>
            </a:r>
            <a:r>
              <a:rPr lang="vi-VN"/>
              <a:t>ơ</a:t>
            </a:r>
            <a:r>
              <a:rPr lang="en-US"/>
              <a:t> chế hành động</a:t>
            </a:r>
            <a:endParaRPr lang="en-US" dirty="0"/>
          </a:p>
        </p:txBody>
      </p:sp>
      <p:sp>
        <p:nvSpPr>
          <p:cNvPr id="3" name="Content Placeholder 2">
            <a:extLst>
              <a:ext uri="{FF2B5EF4-FFF2-40B4-BE49-F238E27FC236}">
                <a16:creationId xmlns:a16="http://schemas.microsoft.com/office/drawing/2014/main" id="{0965FAE4-2FD0-44DC-89B4-0F4EF92F37BD}"/>
              </a:ext>
            </a:extLst>
          </p:cNvPr>
          <p:cNvSpPr>
            <a:spLocks noGrp="1"/>
          </p:cNvSpPr>
          <p:nvPr>
            <p:ph idx="1"/>
          </p:nvPr>
        </p:nvSpPr>
        <p:spPr>
          <a:xfrm>
            <a:off x="304800" y="1524000"/>
            <a:ext cx="6400800" cy="5105399"/>
          </a:xfrm>
        </p:spPr>
        <p:txBody>
          <a:bodyPr>
            <a:normAutofit/>
          </a:bodyPr>
          <a:lstStyle/>
          <a:p>
            <a:r>
              <a:rPr lang="en-US" sz="3200"/>
              <a:t>Liệu pháp EMDR đ</a:t>
            </a:r>
            <a:r>
              <a:rPr lang="vi-VN" sz="3200"/>
              <a:t>ư</a:t>
            </a:r>
            <a:r>
              <a:rPr lang="en-US" sz="3200"/>
              <a:t>ợc phát triển dựa trên thực nghiệm lâm sàng</a:t>
            </a:r>
            <a:endParaRPr lang="en-US" sz="3200" dirty="0"/>
          </a:p>
          <a:p>
            <a:r>
              <a:rPr lang="en-US" sz="3200"/>
              <a:t>Từ năm </a:t>
            </a:r>
            <a:r>
              <a:rPr lang="en-US" sz="3200" dirty="0"/>
              <a:t>1987</a:t>
            </a:r>
            <a:r>
              <a:rPr lang="en-US" sz="3200"/>
              <a:t>, các nhà nghiên cứu đã tìm hiểu thứ làm kích hoạt hoặc thay đổi não bộ liên quan đến hoạt động kích thích đối xứng (BLS).</a:t>
            </a:r>
            <a:endParaRPr lang="en-US" sz="3200" dirty="0"/>
          </a:p>
          <a:p>
            <a:r>
              <a:rPr lang="en-US" sz="3200"/>
              <a:t>Hãy nhớ rằng không có ph</a:t>
            </a:r>
            <a:r>
              <a:rPr lang="vi-VN" sz="3200"/>
              <a:t>ư</a:t>
            </a:r>
            <a:r>
              <a:rPr lang="en-US" sz="3200"/>
              <a:t>ơng pháp tâm lý trị liệu nào có thể đ</a:t>
            </a:r>
            <a:r>
              <a:rPr lang="vi-VN" sz="3200"/>
              <a:t>ư</a:t>
            </a:r>
            <a:r>
              <a:rPr lang="en-US" sz="3200"/>
              <a:t>ợc giải thích theo cấp độ sinh học thần kinh. </a:t>
            </a:r>
            <a:endParaRPr lang="en-US" sz="3200" dirty="0"/>
          </a:p>
          <a:p>
            <a:pPr marL="0" indent="0">
              <a:buNone/>
            </a:pPr>
            <a:endParaRPr lang="en-US" dirty="0"/>
          </a:p>
          <a:p>
            <a:endParaRPr lang="en-US" dirty="0"/>
          </a:p>
        </p:txBody>
      </p:sp>
      <p:pic>
        <p:nvPicPr>
          <p:cNvPr id="4" name="Picture 2">
            <a:extLst>
              <a:ext uri="{FF2B5EF4-FFF2-40B4-BE49-F238E27FC236}">
                <a16:creationId xmlns:a16="http://schemas.microsoft.com/office/drawing/2014/main" id="{18A18C31-512D-422A-BF0E-982D9C43975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24600" y="1524000"/>
            <a:ext cx="3124200" cy="2819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0255031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71600"/>
            <a:ext cx="5105400" cy="5334000"/>
          </a:xfrm>
        </p:spPr>
        <p:txBody>
          <a:bodyPr>
            <a:normAutofit fontScale="92500" lnSpcReduction="10000"/>
          </a:bodyPr>
          <a:lstStyle/>
          <a:p>
            <a:pPr marL="0" indent="0">
              <a:spcBef>
                <a:spcPts val="2400"/>
              </a:spcBef>
              <a:buNone/>
            </a:pPr>
            <a:r>
              <a:rPr lang="en-US" sz="3200" u="sng"/>
              <a:t>Những sự t</a:t>
            </a:r>
            <a:r>
              <a:rPr lang="vi-VN" sz="3200" u="sng"/>
              <a:t>ư</a:t>
            </a:r>
            <a:r>
              <a:rPr lang="en-US" sz="3200" u="sng"/>
              <a:t>ơng đồng với Trạng thái của não bộ trong giấc ngủ có chuyển động mắt nhanh (REM)</a:t>
            </a:r>
            <a:endParaRPr lang="en-US" sz="3200" u="sng" dirty="0"/>
          </a:p>
          <a:p>
            <a:pPr marL="0" indent="0">
              <a:buNone/>
            </a:pPr>
            <a:r>
              <a:rPr lang="en-US" sz="3200"/>
              <a:t>Giai đoạn giấc ngủ REM </a:t>
            </a:r>
            <a:endParaRPr lang="en-US" sz="3200" dirty="0"/>
          </a:p>
          <a:p>
            <a:r>
              <a:rPr lang="en-US" sz="3200"/>
              <a:t>Chuyển động mắt diễn ra trong suốt giấc ngủ</a:t>
            </a:r>
            <a:endParaRPr lang="en-US" sz="3200" dirty="0"/>
          </a:p>
          <a:p>
            <a:r>
              <a:rPr lang="en-US" sz="3200"/>
              <a:t>Chúng ta xử lý ký ức trong suốt giấc ngủ REM,bao gồm quá trình kết nối thông tin, và tăng c</a:t>
            </a:r>
            <a:r>
              <a:rPr lang="vi-VN" sz="3200"/>
              <a:t>ư</a:t>
            </a:r>
            <a:r>
              <a:rPr lang="en-US" sz="3200"/>
              <a:t>ờng những liên t</a:t>
            </a:r>
            <a:r>
              <a:rPr lang="vi-VN" sz="3200"/>
              <a:t>ư</a:t>
            </a:r>
            <a:r>
              <a:rPr lang="en-US" sz="3200"/>
              <a:t>ởng còn đang yếu.</a:t>
            </a:r>
            <a:endParaRPr lang="en-US" sz="3200" dirty="0"/>
          </a:p>
          <a:p>
            <a:pPr marL="0" indent="0">
              <a:buNone/>
            </a:pPr>
            <a:endParaRPr lang="en-US" sz="2800" dirty="0"/>
          </a:p>
          <a:p>
            <a:pPr marL="0" indent="0">
              <a:buNone/>
            </a:pPr>
            <a:endParaRPr lang="en-US" sz="2800" dirty="0"/>
          </a:p>
          <a:p>
            <a:endParaRPr lang="en-US" dirty="0"/>
          </a:p>
        </p:txBody>
      </p:sp>
      <p:pic>
        <p:nvPicPr>
          <p:cNvPr id="5122" name="Picture 2" descr="Image result for dreaming">
            <a:extLst>
              <a:ext uri="{FF2B5EF4-FFF2-40B4-BE49-F238E27FC236}">
                <a16:creationId xmlns:a16="http://schemas.microsoft.com/office/drawing/2014/main" id="{A265FAC5-59F0-46FD-AD59-A055E01C94D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62600" y="1371600"/>
            <a:ext cx="3352800" cy="3124200"/>
          </a:xfrm>
          <a:prstGeom prst="rect">
            <a:avLst/>
          </a:prstGeom>
          <a:noFill/>
          <a:extLst>
            <a:ext uri="{909E8E84-426E-40DD-AFC4-6F175D3DCCD1}">
              <a14:hiddenFill xmlns:a14="http://schemas.microsoft.com/office/drawing/2010/main">
                <a:solidFill>
                  <a:srgbClr val="FFFFFF"/>
                </a:solidFill>
              </a14:hiddenFill>
            </a:ext>
          </a:extLst>
        </p:spPr>
      </p:pic>
      <p:sp>
        <p:nvSpPr>
          <p:cNvPr id="6" name="Title 1">
            <a:extLst>
              <a:ext uri="{FF2B5EF4-FFF2-40B4-BE49-F238E27FC236}">
                <a16:creationId xmlns:a16="http://schemas.microsoft.com/office/drawing/2014/main" id="{F6758C66-850F-441E-A971-802922C9BFEA}"/>
              </a:ext>
            </a:extLst>
          </p:cNvPr>
          <p:cNvSpPr>
            <a:spLocks noGrp="1"/>
          </p:cNvSpPr>
          <p:nvPr>
            <p:ph type="title"/>
          </p:nvPr>
        </p:nvSpPr>
        <p:spPr>
          <a:xfrm>
            <a:off x="457200" y="350838"/>
            <a:ext cx="8229600" cy="1020762"/>
          </a:xfrm>
        </p:spPr>
        <p:txBody>
          <a:bodyPr>
            <a:normAutofit/>
          </a:bodyPr>
          <a:lstStyle/>
          <a:p>
            <a:r>
              <a:rPr lang="en-US"/>
              <a:t>Các giả thuyết về C</a:t>
            </a:r>
            <a:r>
              <a:rPr lang="vi-VN"/>
              <a:t>ơ</a:t>
            </a:r>
            <a:r>
              <a:rPr lang="en-US"/>
              <a:t> chế hành động</a:t>
            </a:r>
            <a:endParaRPr lang="en-US" dirty="0"/>
          </a:p>
        </p:txBody>
      </p:sp>
    </p:spTree>
    <p:extLst>
      <p:ext uri="{BB962C8B-B14F-4D97-AF65-F5344CB8AC3E}">
        <p14:creationId xmlns:p14="http://schemas.microsoft.com/office/powerpoint/2010/main" val="36067819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1105" y="0"/>
            <a:ext cx="8229600" cy="914401"/>
          </a:xfrm>
        </p:spPr>
        <p:txBody>
          <a:bodyPr>
            <a:normAutofit/>
          </a:bodyPr>
          <a:lstStyle/>
          <a:p>
            <a:pPr algn="ctr"/>
            <a:r>
              <a:rPr lang="en-US" sz="5700">
                <a:latin typeface="+mn-lt"/>
                <a:cs typeface="Times New Roman" pitchFamily="18" charset="0"/>
              </a:rPr>
              <a:t>Phản </a:t>
            </a:r>
            <a:r>
              <a:rPr lang="en-US" sz="5700" err="1">
                <a:latin typeface="+mn-lt"/>
                <a:cs typeface="Times New Roman" pitchFamily="18" charset="0"/>
              </a:rPr>
              <a:t>ứng</a:t>
            </a:r>
            <a:r>
              <a:rPr lang="en-US" sz="5700">
                <a:latin typeface="+mn-lt"/>
                <a:cs typeface="Times New Roman" pitchFamily="18" charset="0"/>
              </a:rPr>
              <a:t> với </a:t>
            </a:r>
            <a:r>
              <a:rPr lang="en-US" sz="5700" dirty="0">
                <a:latin typeface="+mn-lt"/>
                <a:cs typeface="Times New Roman" pitchFamily="18" charset="0"/>
              </a:rPr>
              <a:t>sang </a:t>
            </a:r>
            <a:r>
              <a:rPr lang="en-US" sz="5700" dirty="0" err="1">
                <a:latin typeface="+mn-lt"/>
                <a:cs typeface="Times New Roman" pitchFamily="18" charset="0"/>
              </a:rPr>
              <a:t>chấn</a:t>
            </a:r>
            <a:endParaRPr lang="en-US" sz="5700" dirty="0">
              <a:latin typeface="+mn-lt"/>
              <a:cs typeface="Times New Roman" pitchFamily="18" charset="0"/>
            </a:endParaRPr>
          </a:p>
        </p:txBody>
      </p:sp>
      <p:sp>
        <p:nvSpPr>
          <p:cNvPr id="3" name="Content Placeholder 2"/>
          <p:cNvSpPr>
            <a:spLocks noGrp="1"/>
          </p:cNvSpPr>
          <p:nvPr>
            <p:ph idx="1"/>
          </p:nvPr>
        </p:nvSpPr>
        <p:spPr>
          <a:xfrm>
            <a:off x="591104" y="1219200"/>
            <a:ext cx="7257495" cy="1676400"/>
          </a:xfrm>
        </p:spPr>
        <p:txBody>
          <a:bodyPr>
            <a:normAutofit/>
          </a:bodyPr>
          <a:lstStyle/>
          <a:p>
            <a:pPr marL="0" indent="0">
              <a:buNone/>
            </a:pPr>
            <a:r>
              <a:rPr lang="en-US" sz="3100">
                <a:cs typeface="Times New Roman" pitchFamily="18" charset="0"/>
              </a:rPr>
              <a:t>Các quá trình cơ bản để đối phó với sang chấn của cơ thể</a:t>
            </a:r>
            <a:endParaRPr lang="en-US" sz="3100" dirty="0">
              <a:cs typeface="Times New Roman" pitchFamily="18" charset="0"/>
            </a:endParaRPr>
          </a:p>
          <a:p>
            <a:r>
              <a:rPr lang="en-US" sz="3100">
                <a:cs typeface="Times New Roman" pitchFamily="18" charset="0"/>
              </a:rPr>
              <a:t>Chiến đấu, Bỏ chạy, Tê liệt</a:t>
            </a:r>
            <a:endParaRPr lang="en-US" sz="3100" dirty="0">
              <a:cs typeface="Times New Roman" pitchFamily="18" charset="0"/>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7380" y="2926080"/>
            <a:ext cx="8197049" cy="3429000"/>
          </a:xfrm>
          <a:prstGeom prst="rect">
            <a:avLst/>
          </a:prstGeom>
        </p:spPr>
      </p:pic>
    </p:spTree>
    <p:extLst>
      <p:ext uri="{BB962C8B-B14F-4D97-AF65-F5344CB8AC3E}">
        <p14:creationId xmlns:p14="http://schemas.microsoft.com/office/powerpoint/2010/main" val="265441865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76400"/>
            <a:ext cx="5029200" cy="4800600"/>
          </a:xfrm>
        </p:spPr>
        <p:txBody>
          <a:bodyPr>
            <a:normAutofit fontScale="92500" lnSpcReduction="10000"/>
          </a:bodyPr>
          <a:lstStyle/>
          <a:p>
            <a:pPr marL="0" indent="0">
              <a:spcBef>
                <a:spcPts val="2400"/>
              </a:spcBef>
              <a:buNone/>
            </a:pPr>
            <a:r>
              <a:rPr lang="en-US" u="sng"/>
              <a:t>Trí nhớ ngắn hạn</a:t>
            </a:r>
            <a:endParaRPr lang="en-US" u="sng" dirty="0"/>
          </a:p>
          <a:p>
            <a:pPr marL="0" indent="0">
              <a:buNone/>
            </a:pPr>
            <a:r>
              <a:rPr lang="en-US" sz="2800"/>
              <a:t>Trí nh</a:t>
            </a:r>
            <a:r>
              <a:rPr lang="en-US"/>
              <a:t>ớ ngắn hạn </a:t>
            </a:r>
            <a:r>
              <a:rPr lang="en-US" sz="2800"/>
              <a:t>= thông tin đang hiện h</a:t>
            </a:r>
            <a:r>
              <a:rPr lang="en-US"/>
              <a:t>ữu đ</a:t>
            </a:r>
            <a:r>
              <a:rPr lang="vi-VN"/>
              <a:t>ư</a:t>
            </a:r>
            <a:r>
              <a:rPr lang="en-US"/>
              <a:t>ợc sử dụng để vận hành các quá trình nhận thức, là một tài nguyên có hạn</a:t>
            </a:r>
            <a:endParaRPr lang="en-US" dirty="0"/>
          </a:p>
          <a:p>
            <a:pPr marL="0" indent="0">
              <a:buNone/>
            </a:pPr>
            <a:endParaRPr lang="en-US" sz="2800" dirty="0"/>
          </a:p>
          <a:p>
            <a:pPr marL="0" indent="0">
              <a:buNone/>
            </a:pPr>
            <a:r>
              <a:rPr lang="en-US" sz="2800"/>
              <a:t>Một ký </a:t>
            </a:r>
            <a:r>
              <a:rPr lang="en-US"/>
              <a:t>ức sang chấn đ</a:t>
            </a:r>
            <a:r>
              <a:rPr lang="vi-VN"/>
              <a:t>ư</a:t>
            </a:r>
            <a:r>
              <a:rPr lang="en-US"/>
              <a:t>ợc mang đến trí nhớ ngắn hạn và sau đó một “nhiệm vụ thứ hai” xuất hiện </a:t>
            </a:r>
            <a:r>
              <a:rPr lang="en-US" sz="2800"/>
              <a:t>(kích thích đối xứng (BLS)/Kích thích chú ý kép (DAS)), làm phá v</a:t>
            </a:r>
            <a:r>
              <a:rPr lang="en-US"/>
              <a:t>ỡ sự tập trung của chủ thể vào ký ức đau buồn đó</a:t>
            </a:r>
            <a:r>
              <a:rPr lang="en-US" sz="2800"/>
              <a:t>.</a:t>
            </a:r>
            <a:endParaRPr lang="en-US" sz="2800" dirty="0"/>
          </a:p>
          <a:p>
            <a:pPr marL="0" indent="0">
              <a:buNone/>
            </a:pPr>
            <a:endParaRPr lang="en-US" sz="2800" dirty="0"/>
          </a:p>
        </p:txBody>
      </p:sp>
      <p:pic>
        <p:nvPicPr>
          <p:cNvPr id="8194" name="Picture 2"/>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5608935" y="2430780"/>
            <a:ext cx="3077865" cy="3291840"/>
          </a:xfrm>
          <a:prstGeom prst="rect">
            <a:avLst/>
          </a:prstGeom>
          <a:noFill/>
          <a:extLst>
            <a:ext uri="{909E8E84-426E-40DD-AFC4-6F175D3DCCD1}">
              <a14:hiddenFill xmlns:a14="http://schemas.microsoft.com/office/drawing/2010/main">
                <a:solidFill>
                  <a:srgbClr val="FFFFFF"/>
                </a:solidFill>
              </a14:hiddenFill>
            </a:ext>
          </a:extLst>
        </p:spPr>
      </p:pic>
      <p:sp>
        <p:nvSpPr>
          <p:cNvPr id="6" name="Title 1">
            <a:extLst>
              <a:ext uri="{FF2B5EF4-FFF2-40B4-BE49-F238E27FC236}">
                <a16:creationId xmlns:a16="http://schemas.microsoft.com/office/drawing/2014/main" id="{3A23316F-D8DB-4616-9BEE-871669BB9196}"/>
              </a:ext>
            </a:extLst>
          </p:cNvPr>
          <p:cNvSpPr>
            <a:spLocks noGrp="1"/>
          </p:cNvSpPr>
          <p:nvPr>
            <p:ph type="title"/>
          </p:nvPr>
        </p:nvSpPr>
        <p:spPr>
          <a:xfrm>
            <a:off x="457200" y="228600"/>
            <a:ext cx="8229600" cy="1143000"/>
          </a:xfrm>
        </p:spPr>
        <p:txBody>
          <a:bodyPr>
            <a:normAutofit/>
          </a:bodyPr>
          <a:lstStyle/>
          <a:p>
            <a:r>
              <a:rPr lang="en-US"/>
              <a:t>Các giả thuyết về C</a:t>
            </a:r>
            <a:r>
              <a:rPr lang="vi-VN"/>
              <a:t>ơ</a:t>
            </a:r>
            <a:r>
              <a:rPr lang="en-US"/>
              <a:t> chế hành động</a:t>
            </a:r>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371600"/>
            <a:ext cx="5562600" cy="5257800"/>
          </a:xfrm>
        </p:spPr>
        <p:txBody>
          <a:bodyPr>
            <a:normAutofit lnSpcReduction="10000"/>
          </a:bodyPr>
          <a:lstStyle/>
          <a:p>
            <a:pPr marL="0" indent="0">
              <a:spcBef>
                <a:spcPts val="2400"/>
              </a:spcBef>
              <a:buNone/>
            </a:pPr>
            <a:r>
              <a:rPr lang="en-US" sz="3200" u="sng"/>
              <a:t>Đa cơ chế</a:t>
            </a:r>
            <a:endParaRPr lang="en-US" sz="3200" dirty="0"/>
          </a:p>
          <a:p>
            <a:pPr marL="0" lvl="0" indent="0">
              <a:buNone/>
            </a:pPr>
            <a:r>
              <a:rPr lang="en-US" sz="3200"/>
              <a:t>Các học thuyết không loại trừ lẫn nhau </a:t>
            </a:r>
            <a:endParaRPr lang="en-US" sz="3200" dirty="0"/>
          </a:p>
          <a:p>
            <a:pPr marL="0" lvl="0" indent="0">
              <a:buNone/>
            </a:pPr>
            <a:endParaRPr lang="en-US" sz="800" dirty="0"/>
          </a:p>
          <a:p>
            <a:pPr marL="0" indent="0">
              <a:buNone/>
            </a:pPr>
            <a:r>
              <a:rPr lang="en-US" sz="3200"/>
              <a:t>Một số quá trình khác nhau trong não có thể xuất hiện đồng thời</a:t>
            </a:r>
            <a:endParaRPr lang="en-US" sz="3200" dirty="0"/>
          </a:p>
          <a:p>
            <a:pPr marL="0" indent="0">
              <a:buNone/>
            </a:pPr>
            <a:endParaRPr lang="en-US" sz="800" dirty="0"/>
          </a:p>
          <a:p>
            <a:pPr marL="0" lvl="0" indent="0">
              <a:buNone/>
            </a:pPr>
            <a:r>
              <a:rPr lang="en-US" sz="3200">
                <a:solidFill>
                  <a:prstClr val="black"/>
                </a:solidFill>
              </a:rPr>
              <a:t>Các học thuyết đều nhấn mạnh tầm quan trọng của </a:t>
            </a:r>
            <a:r>
              <a:rPr lang="en-US" sz="3200" b="1">
                <a:solidFill>
                  <a:prstClr val="black"/>
                </a:solidFill>
              </a:rPr>
              <a:t>“Kích thích đối xứng / kích thích chú ý kép”</a:t>
            </a:r>
            <a:r>
              <a:rPr lang="en-US" sz="3200">
                <a:solidFill>
                  <a:prstClr val="black"/>
                </a:solidFill>
              </a:rPr>
              <a:t> </a:t>
            </a:r>
            <a:r>
              <a:rPr lang="en-US" sz="3200" dirty="0">
                <a:solidFill>
                  <a:prstClr val="black"/>
                </a:solidFill>
              </a:rPr>
              <a:t>(BLS/DAS)</a:t>
            </a:r>
            <a:endParaRPr lang="en-US" sz="3200" dirty="0"/>
          </a:p>
          <a:p>
            <a:pPr marL="0" indent="0">
              <a:buNone/>
            </a:pPr>
            <a:endParaRPr lang="en-US" dirty="0"/>
          </a:p>
        </p:txBody>
      </p:sp>
      <p:pic>
        <p:nvPicPr>
          <p:cNvPr id="5" name="Picture 2" descr="C:\Users\Julie\AppData\Local\Microsoft\Windows\Temporary Internet Files\Content.IE5\8DX30JX5\MC900229685[1].wmf">
            <a:extLst>
              <a:ext uri="{FF2B5EF4-FFF2-40B4-BE49-F238E27FC236}">
                <a16:creationId xmlns:a16="http://schemas.microsoft.com/office/drawing/2014/main" id="{DF9413E5-B65D-451C-8A03-C442B195934B}"/>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31131" y="3306762"/>
            <a:ext cx="2971800" cy="3200400"/>
          </a:xfrm>
          <a:prstGeom prst="rect">
            <a:avLst/>
          </a:prstGeom>
          <a:noFill/>
          <a:extLst>
            <a:ext uri="{909E8E84-426E-40DD-AFC4-6F175D3DCCD1}">
              <a14:hiddenFill xmlns:a14="http://schemas.microsoft.com/office/drawing/2010/main">
                <a:solidFill>
                  <a:srgbClr val="FFFFFF"/>
                </a:solidFill>
              </a14:hiddenFill>
            </a:ext>
          </a:extLst>
        </p:spPr>
      </p:pic>
      <p:sp>
        <p:nvSpPr>
          <p:cNvPr id="6" name="Title 1">
            <a:extLst>
              <a:ext uri="{FF2B5EF4-FFF2-40B4-BE49-F238E27FC236}">
                <a16:creationId xmlns:a16="http://schemas.microsoft.com/office/drawing/2014/main" id="{2F92636A-E0FB-4627-8927-E985C5FB83B1}"/>
              </a:ext>
            </a:extLst>
          </p:cNvPr>
          <p:cNvSpPr>
            <a:spLocks noGrp="1"/>
          </p:cNvSpPr>
          <p:nvPr>
            <p:ph type="title"/>
          </p:nvPr>
        </p:nvSpPr>
        <p:spPr>
          <a:xfrm>
            <a:off x="457200" y="350838"/>
            <a:ext cx="8229600" cy="1020762"/>
          </a:xfrm>
        </p:spPr>
        <p:txBody>
          <a:bodyPr>
            <a:normAutofit/>
          </a:bodyPr>
          <a:lstStyle/>
          <a:p>
            <a:r>
              <a:rPr lang="en-US"/>
              <a:t>Các giả thuyết về C</a:t>
            </a:r>
            <a:r>
              <a:rPr lang="vi-VN"/>
              <a:t>ơ</a:t>
            </a:r>
            <a:r>
              <a:rPr lang="en-US"/>
              <a:t> chế hành động</a:t>
            </a:r>
            <a:endParaRPr lang="en-US" dirty="0"/>
          </a:p>
        </p:txBody>
      </p:sp>
    </p:spTree>
    <p:extLst>
      <p:ext uri="{BB962C8B-B14F-4D97-AF65-F5344CB8AC3E}">
        <p14:creationId xmlns:p14="http://schemas.microsoft.com/office/powerpoint/2010/main" val="131148538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80918D-A22E-430A-BBEF-5F6DCEBF4796}"/>
              </a:ext>
            </a:extLst>
          </p:cNvPr>
          <p:cNvSpPr>
            <a:spLocks noGrp="1"/>
          </p:cNvSpPr>
          <p:nvPr>
            <p:ph type="title"/>
          </p:nvPr>
        </p:nvSpPr>
        <p:spPr>
          <a:xfrm>
            <a:off x="628650" y="365127"/>
            <a:ext cx="7886700" cy="854074"/>
          </a:xfrm>
        </p:spPr>
        <p:txBody>
          <a:bodyPr>
            <a:normAutofit fontScale="90000"/>
          </a:bodyPr>
          <a:lstStyle/>
          <a:p>
            <a:pPr algn="ctr"/>
            <a:r>
              <a:rPr lang="en-US">
                <a:latin typeface="Times New Roman" pitchFamily="18" charset="0"/>
                <a:cs typeface="Times New Roman" pitchFamily="18" charset="0"/>
              </a:rPr>
              <a:t>Liệu pháp </a:t>
            </a:r>
            <a:r>
              <a:rPr lang="en-US" dirty="0">
                <a:latin typeface="Times New Roman" pitchFamily="18" charset="0"/>
                <a:cs typeface="Times New Roman" pitchFamily="18" charset="0"/>
              </a:rPr>
              <a:t>EMDR </a:t>
            </a:r>
            <a:r>
              <a:rPr lang="en-US" err="1">
                <a:latin typeface="Times New Roman" pitchFamily="18" charset="0"/>
                <a:cs typeface="Times New Roman" pitchFamily="18" charset="0"/>
              </a:rPr>
              <a:t>và</a:t>
            </a:r>
            <a:r>
              <a:rPr lang="en-US">
                <a:latin typeface="Times New Roman" pitchFamily="18" charset="0"/>
                <a:cs typeface="Times New Roman" pitchFamily="18" charset="0"/>
              </a:rPr>
              <a:t> Rối loạn sử dụng chất</a:t>
            </a:r>
            <a:endParaRPr lang="en-US" dirty="0">
              <a:latin typeface="Times New Roman" pitchFamily="18" charset="0"/>
              <a:cs typeface="Times New Roman" pitchFamily="18" charset="0"/>
            </a:endParaRPr>
          </a:p>
        </p:txBody>
      </p:sp>
      <p:sp>
        <p:nvSpPr>
          <p:cNvPr id="3" name="Content Placeholder 2">
            <a:extLst>
              <a:ext uri="{FF2B5EF4-FFF2-40B4-BE49-F238E27FC236}">
                <a16:creationId xmlns:a16="http://schemas.microsoft.com/office/drawing/2014/main" id="{2B05BA9E-0BC2-431C-A449-DF82D1A31727}"/>
              </a:ext>
            </a:extLst>
          </p:cNvPr>
          <p:cNvSpPr>
            <a:spLocks noGrp="1"/>
          </p:cNvSpPr>
          <p:nvPr>
            <p:ph idx="1"/>
          </p:nvPr>
        </p:nvSpPr>
        <p:spPr>
          <a:xfrm>
            <a:off x="632279" y="1219201"/>
            <a:ext cx="7886700" cy="5138973"/>
          </a:xfrm>
        </p:spPr>
        <p:txBody>
          <a:bodyPr>
            <a:normAutofit/>
          </a:bodyPr>
          <a:lstStyle/>
          <a:p>
            <a:pPr algn="just"/>
            <a:r>
              <a:rPr lang="en-US" sz="2900" dirty="0" err="1">
                <a:cs typeface="Times New Roman" pitchFamily="18" charset="0"/>
              </a:rPr>
              <a:t>Có</a:t>
            </a:r>
            <a:r>
              <a:rPr lang="en-US" sz="2900" dirty="0">
                <a:cs typeface="Times New Roman" pitchFamily="18" charset="0"/>
              </a:rPr>
              <a:t> </a:t>
            </a:r>
            <a:r>
              <a:rPr lang="en-US" sz="2900" dirty="0" err="1">
                <a:cs typeface="Times New Roman" pitchFamily="18" charset="0"/>
              </a:rPr>
              <a:t>thể</a:t>
            </a:r>
            <a:r>
              <a:rPr lang="en-US" sz="2900" dirty="0">
                <a:cs typeface="Times New Roman" pitchFamily="18" charset="0"/>
              </a:rPr>
              <a:t> </a:t>
            </a:r>
            <a:r>
              <a:rPr lang="en-US" sz="2900" dirty="0" err="1">
                <a:cs typeface="Times New Roman" pitchFamily="18" charset="0"/>
              </a:rPr>
              <a:t>sử</a:t>
            </a:r>
            <a:r>
              <a:rPr lang="en-US" sz="2900" dirty="0">
                <a:cs typeface="Times New Roman" pitchFamily="18" charset="0"/>
              </a:rPr>
              <a:t> </a:t>
            </a:r>
            <a:r>
              <a:rPr lang="en-US" sz="2900" dirty="0" err="1">
                <a:cs typeface="Times New Roman" pitchFamily="18" charset="0"/>
              </a:rPr>
              <a:t>dụng</a:t>
            </a:r>
            <a:r>
              <a:rPr lang="en-US" sz="2900" dirty="0">
                <a:cs typeface="Times New Roman" pitchFamily="18" charset="0"/>
              </a:rPr>
              <a:t> </a:t>
            </a:r>
            <a:r>
              <a:rPr lang="en-US" sz="2900" dirty="0" err="1">
                <a:cs typeface="Times New Roman" pitchFamily="18" charset="0"/>
              </a:rPr>
              <a:t>phương</a:t>
            </a:r>
            <a:r>
              <a:rPr lang="en-US" sz="2900" dirty="0">
                <a:cs typeface="Times New Roman" pitchFamily="18" charset="0"/>
              </a:rPr>
              <a:t> </a:t>
            </a:r>
            <a:r>
              <a:rPr lang="en-US" sz="2900" dirty="0" err="1">
                <a:cs typeface="Times New Roman" pitchFamily="18" charset="0"/>
              </a:rPr>
              <a:t>pháp</a:t>
            </a:r>
            <a:r>
              <a:rPr lang="en-US" sz="2900" dirty="0">
                <a:cs typeface="Times New Roman" pitchFamily="18" charset="0"/>
              </a:rPr>
              <a:t> </a:t>
            </a:r>
            <a:r>
              <a:rPr lang="en-US" sz="2900" dirty="0" err="1">
                <a:cs typeface="Times New Roman" pitchFamily="18" charset="0"/>
              </a:rPr>
              <a:t>trị</a:t>
            </a:r>
            <a:r>
              <a:rPr lang="en-US" sz="2900" dirty="0">
                <a:cs typeface="Times New Roman" pitchFamily="18" charset="0"/>
              </a:rPr>
              <a:t> </a:t>
            </a:r>
            <a:r>
              <a:rPr lang="en-US" sz="2900" dirty="0" err="1">
                <a:cs typeface="Times New Roman" pitchFamily="18" charset="0"/>
              </a:rPr>
              <a:t>liệu</a:t>
            </a:r>
            <a:r>
              <a:rPr lang="en-US" sz="2900" dirty="0">
                <a:cs typeface="Times New Roman" pitchFamily="18" charset="0"/>
              </a:rPr>
              <a:t> </a:t>
            </a:r>
            <a:r>
              <a:rPr lang="en-US" sz="2900" dirty="0" err="1">
                <a:cs typeface="Times New Roman" pitchFamily="18" charset="0"/>
              </a:rPr>
              <a:t>để</a:t>
            </a:r>
            <a:r>
              <a:rPr lang="en-US" sz="2900" dirty="0">
                <a:cs typeface="Times New Roman" pitchFamily="18" charset="0"/>
              </a:rPr>
              <a:t> </a:t>
            </a:r>
            <a:r>
              <a:rPr lang="en-US" sz="2900" dirty="0" err="1">
                <a:cs typeface="Times New Roman" pitchFamily="18" charset="0"/>
              </a:rPr>
              <a:t>điều</a:t>
            </a:r>
            <a:r>
              <a:rPr lang="en-US" sz="2900" dirty="0">
                <a:cs typeface="Times New Roman" pitchFamily="18" charset="0"/>
              </a:rPr>
              <a:t> </a:t>
            </a:r>
            <a:r>
              <a:rPr lang="en-US" sz="2900" dirty="0" err="1">
                <a:cs typeface="Times New Roman" pitchFamily="18" charset="0"/>
              </a:rPr>
              <a:t>trị</a:t>
            </a:r>
            <a:r>
              <a:rPr lang="en-US" sz="2900" dirty="0">
                <a:cs typeface="Times New Roman" pitchFamily="18" charset="0"/>
              </a:rPr>
              <a:t> sang </a:t>
            </a:r>
            <a:r>
              <a:rPr lang="en-US" sz="2900" dirty="0" err="1">
                <a:cs typeface="Times New Roman" pitchFamily="18" charset="0"/>
              </a:rPr>
              <a:t>chấn</a:t>
            </a:r>
            <a:r>
              <a:rPr lang="en-US" sz="2900" dirty="0">
                <a:cs typeface="Times New Roman" pitchFamily="18" charset="0"/>
              </a:rPr>
              <a:t> </a:t>
            </a:r>
            <a:r>
              <a:rPr lang="en-US" sz="2900" dirty="0" err="1">
                <a:cs typeface="Times New Roman" pitchFamily="18" charset="0"/>
              </a:rPr>
              <a:t>trong</a:t>
            </a:r>
            <a:r>
              <a:rPr lang="en-US" sz="2900" dirty="0">
                <a:cs typeface="Times New Roman" pitchFamily="18" charset="0"/>
              </a:rPr>
              <a:t> </a:t>
            </a:r>
            <a:r>
              <a:rPr lang="en-US" sz="2900" dirty="0" err="1">
                <a:cs typeface="Times New Roman" pitchFamily="18" charset="0"/>
              </a:rPr>
              <a:t>quá</a:t>
            </a:r>
            <a:r>
              <a:rPr lang="en-US" sz="2900" dirty="0">
                <a:cs typeface="Times New Roman" pitchFamily="18" charset="0"/>
              </a:rPr>
              <a:t> </a:t>
            </a:r>
            <a:r>
              <a:rPr lang="en-US" sz="2900" dirty="0" err="1">
                <a:cs typeface="Times New Roman" pitchFamily="18" charset="0"/>
              </a:rPr>
              <a:t>khứ</a:t>
            </a:r>
            <a:r>
              <a:rPr lang="en-US" sz="2900" dirty="0">
                <a:cs typeface="Times New Roman" pitchFamily="18" charset="0"/>
              </a:rPr>
              <a:t> </a:t>
            </a:r>
            <a:r>
              <a:rPr lang="en-US" sz="2900" dirty="0" err="1">
                <a:cs typeface="Times New Roman" pitchFamily="18" charset="0"/>
              </a:rPr>
              <a:t>cho</a:t>
            </a:r>
            <a:r>
              <a:rPr lang="en-US" sz="2900" dirty="0">
                <a:cs typeface="Times New Roman" pitchFamily="18" charset="0"/>
              </a:rPr>
              <a:t> </a:t>
            </a:r>
            <a:r>
              <a:rPr lang="en-US" sz="2900" dirty="0" err="1">
                <a:cs typeface="Times New Roman" pitchFamily="18" charset="0"/>
              </a:rPr>
              <a:t>người</a:t>
            </a:r>
            <a:r>
              <a:rPr lang="en-US" sz="2900" dirty="0">
                <a:cs typeface="Times New Roman" pitchFamily="18" charset="0"/>
              </a:rPr>
              <a:t> </a:t>
            </a:r>
            <a:r>
              <a:rPr lang="en-US" sz="2900" dirty="0" err="1">
                <a:cs typeface="Times New Roman" pitchFamily="18" charset="0"/>
              </a:rPr>
              <a:t>rối</a:t>
            </a:r>
            <a:r>
              <a:rPr lang="en-US" sz="2900" dirty="0">
                <a:cs typeface="Times New Roman" pitchFamily="18" charset="0"/>
              </a:rPr>
              <a:t> </a:t>
            </a:r>
            <a:r>
              <a:rPr lang="en-US" sz="2900" dirty="0" err="1">
                <a:cs typeface="Times New Roman" pitchFamily="18" charset="0"/>
              </a:rPr>
              <a:t>loạn</a:t>
            </a:r>
            <a:r>
              <a:rPr lang="en-US" sz="2900" dirty="0">
                <a:cs typeface="Times New Roman" pitchFamily="18" charset="0"/>
              </a:rPr>
              <a:t> </a:t>
            </a:r>
            <a:r>
              <a:rPr lang="en-US" sz="2900" dirty="0" err="1">
                <a:cs typeface="Times New Roman" pitchFamily="18" charset="0"/>
              </a:rPr>
              <a:t>sử</a:t>
            </a:r>
            <a:r>
              <a:rPr lang="en-US" sz="2900" dirty="0">
                <a:cs typeface="Times New Roman" pitchFamily="18" charset="0"/>
              </a:rPr>
              <a:t> </a:t>
            </a:r>
            <a:r>
              <a:rPr lang="en-US" sz="2900" err="1">
                <a:cs typeface="Times New Roman" pitchFamily="18" charset="0"/>
              </a:rPr>
              <a:t>dụng</a:t>
            </a:r>
            <a:r>
              <a:rPr lang="en-US" sz="2900">
                <a:cs typeface="Times New Roman" pitchFamily="18" charset="0"/>
              </a:rPr>
              <a:t> chất</a:t>
            </a:r>
            <a:endParaRPr lang="en-US" sz="2900" dirty="0">
              <a:cs typeface="Times New Roman" pitchFamily="18" charset="0"/>
            </a:endParaRPr>
          </a:p>
          <a:p>
            <a:pPr algn="just"/>
            <a:r>
              <a:rPr lang="en-US" sz="2900" dirty="0" err="1">
                <a:cs typeface="Times New Roman" pitchFamily="18" charset="0"/>
              </a:rPr>
              <a:t>Thận</a:t>
            </a:r>
            <a:r>
              <a:rPr lang="en-US" sz="2900" dirty="0">
                <a:cs typeface="Times New Roman" pitchFamily="18" charset="0"/>
              </a:rPr>
              <a:t> </a:t>
            </a:r>
            <a:r>
              <a:rPr lang="en-US" sz="2900" dirty="0" err="1">
                <a:cs typeface="Times New Roman" pitchFamily="18" charset="0"/>
              </a:rPr>
              <a:t>trọng</a:t>
            </a:r>
            <a:r>
              <a:rPr lang="en-US" sz="2900" dirty="0">
                <a:cs typeface="Times New Roman" pitchFamily="18" charset="0"/>
              </a:rPr>
              <a:t> </a:t>
            </a:r>
            <a:r>
              <a:rPr lang="en-US" sz="2900" dirty="0" err="1">
                <a:cs typeface="Times New Roman" pitchFamily="18" charset="0"/>
              </a:rPr>
              <a:t>trong</a:t>
            </a:r>
            <a:r>
              <a:rPr lang="en-US" sz="2900" dirty="0">
                <a:cs typeface="Times New Roman" pitchFamily="18" charset="0"/>
              </a:rPr>
              <a:t> </a:t>
            </a:r>
            <a:r>
              <a:rPr lang="en-US" sz="2900" dirty="0" err="1">
                <a:cs typeface="Times New Roman" pitchFamily="18" charset="0"/>
              </a:rPr>
              <a:t>giai</a:t>
            </a:r>
            <a:r>
              <a:rPr lang="en-US" sz="2900" dirty="0">
                <a:cs typeface="Times New Roman" pitchFamily="18" charset="0"/>
              </a:rPr>
              <a:t> </a:t>
            </a:r>
            <a:r>
              <a:rPr lang="en-US" sz="2900" dirty="0" err="1">
                <a:cs typeface="Times New Roman" pitchFamily="18" charset="0"/>
              </a:rPr>
              <a:t>đoạn</a:t>
            </a:r>
            <a:r>
              <a:rPr lang="en-US" sz="2900" dirty="0">
                <a:cs typeface="Times New Roman" pitchFamily="18" charset="0"/>
              </a:rPr>
              <a:t> </a:t>
            </a:r>
            <a:r>
              <a:rPr lang="en-US" sz="2900" dirty="0" err="1">
                <a:cs typeface="Times New Roman" pitchFamily="18" charset="0"/>
              </a:rPr>
              <a:t>đầu</a:t>
            </a:r>
            <a:r>
              <a:rPr lang="en-US" sz="2900" dirty="0">
                <a:cs typeface="Times New Roman" pitchFamily="18" charset="0"/>
              </a:rPr>
              <a:t> </a:t>
            </a:r>
            <a:r>
              <a:rPr lang="en-US" sz="2900" dirty="0" err="1">
                <a:cs typeface="Times New Roman" pitchFamily="18" charset="0"/>
              </a:rPr>
              <a:t>của</a:t>
            </a:r>
            <a:r>
              <a:rPr lang="en-US" sz="2900" dirty="0">
                <a:cs typeface="Times New Roman" pitchFamily="18" charset="0"/>
              </a:rPr>
              <a:t> </a:t>
            </a:r>
            <a:r>
              <a:rPr lang="en-US" sz="2900" dirty="0" err="1">
                <a:cs typeface="Times New Roman" pitchFamily="18" charset="0"/>
              </a:rPr>
              <a:t>quá</a:t>
            </a:r>
            <a:r>
              <a:rPr lang="en-US" sz="2900" dirty="0">
                <a:cs typeface="Times New Roman" pitchFamily="18" charset="0"/>
              </a:rPr>
              <a:t> </a:t>
            </a:r>
            <a:r>
              <a:rPr lang="en-US" sz="2900" dirty="0" err="1">
                <a:cs typeface="Times New Roman" pitchFamily="18" charset="0"/>
              </a:rPr>
              <a:t>trình</a:t>
            </a:r>
            <a:r>
              <a:rPr lang="en-US" sz="2900" dirty="0">
                <a:cs typeface="Times New Roman" pitchFamily="18" charset="0"/>
              </a:rPr>
              <a:t> </a:t>
            </a:r>
            <a:r>
              <a:rPr lang="en-US" sz="2900" dirty="0" err="1">
                <a:cs typeface="Times New Roman" pitchFamily="18" charset="0"/>
              </a:rPr>
              <a:t>phục</a:t>
            </a:r>
            <a:r>
              <a:rPr lang="en-US" sz="2900" dirty="0">
                <a:cs typeface="Times New Roman" pitchFamily="18" charset="0"/>
              </a:rPr>
              <a:t> </a:t>
            </a:r>
            <a:r>
              <a:rPr lang="en-US" sz="2900" dirty="0" err="1">
                <a:cs typeface="Times New Roman" pitchFamily="18" charset="0"/>
              </a:rPr>
              <a:t>hồi</a:t>
            </a:r>
            <a:endParaRPr lang="en-US" sz="2900" dirty="0">
              <a:cs typeface="Times New Roman" pitchFamily="18" charset="0"/>
            </a:endParaRPr>
          </a:p>
          <a:p>
            <a:pPr algn="just"/>
            <a:r>
              <a:rPr lang="en-US" sz="2900" dirty="0">
                <a:cs typeface="Times New Roman" pitchFamily="18" charset="0"/>
              </a:rPr>
              <a:t>EMDR </a:t>
            </a:r>
            <a:r>
              <a:rPr lang="en-US" sz="2900" dirty="0" err="1">
                <a:cs typeface="Times New Roman" pitchFamily="18" charset="0"/>
              </a:rPr>
              <a:t>cũng</a:t>
            </a:r>
            <a:r>
              <a:rPr lang="en-US" sz="2900" dirty="0">
                <a:cs typeface="Times New Roman" pitchFamily="18" charset="0"/>
              </a:rPr>
              <a:t> </a:t>
            </a:r>
            <a:r>
              <a:rPr lang="en-US" sz="2900" dirty="0" err="1">
                <a:cs typeface="Times New Roman" pitchFamily="18" charset="0"/>
              </a:rPr>
              <a:t>được</a:t>
            </a:r>
            <a:r>
              <a:rPr lang="en-US" sz="2900" dirty="0">
                <a:cs typeface="Times New Roman" pitchFamily="18" charset="0"/>
              </a:rPr>
              <a:t> </a:t>
            </a:r>
            <a:r>
              <a:rPr lang="en-US" sz="2900" dirty="0" err="1">
                <a:cs typeface="Times New Roman" pitchFamily="18" charset="0"/>
              </a:rPr>
              <a:t>sử</a:t>
            </a:r>
            <a:r>
              <a:rPr lang="en-US" sz="2900" dirty="0">
                <a:cs typeface="Times New Roman" pitchFamily="18" charset="0"/>
              </a:rPr>
              <a:t> </a:t>
            </a:r>
            <a:r>
              <a:rPr lang="en-US" sz="2900" dirty="0" err="1">
                <a:cs typeface="Times New Roman" pitchFamily="18" charset="0"/>
              </a:rPr>
              <a:t>dụng</a:t>
            </a:r>
            <a:r>
              <a:rPr lang="en-US" sz="2900" dirty="0">
                <a:cs typeface="Times New Roman" pitchFamily="18" charset="0"/>
              </a:rPr>
              <a:t> </a:t>
            </a:r>
            <a:r>
              <a:rPr lang="en-US" sz="2900" dirty="0" err="1">
                <a:cs typeface="Times New Roman" pitchFamily="18" charset="0"/>
              </a:rPr>
              <a:t>để</a:t>
            </a:r>
            <a:r>
              <a:rPr lang="en-US" sz="2900" dirty="0">
                <a:cs typeface="Times New Roman" pitchFamily="18" charset="0"/>
              </a:rPr>
              <a:t> </a:t>
            </a:r>
            <a:r>
              <a:rPr lang="en-US" sz="2900" dirty="0" err="1">
                <a:cs typeface="Times New Roman" pitchFamily="18" charset="0"/>
              </a:rPr>
              <a:t>làm</a:t>
            </a:r>
            <a:r>
              <a:rPr lang="en-US" sz="2900" dirty="0">
                <a:cs typeface="Times New Roman" pitchFamily="18" charset="0"/>
              </a:rPr>
              <a:t> </a:t>
            </a:r>
            <a:r>
              <a:rPr lang="en-US" sz="2900" dirty="0" err="1">
                <a:cs typeface="Times New Roman" pitchFamily="18" charset="0"/>
              </a:rPr>
              <a:t>giảm</a:t>
            </a:r>
            <a:r>
              <a:rPr lang="en-US" sz="2900" dirty="0">
                <a:cs typeface="Times New Roman" pitchFamily="18" charset="0"/>
              </a:rPr>
              <a:t> </a:t>
            </a:r>
            <a:r>
              <a:rPr lang="en-US" sz="2900" dirty="0" err="1">
                <a:cs typeface="Times New Roman" pitchFamily="18" charset="0"/>
              </a:rPr>
              <a:t>cơn</a:t>
            </a:r>
            <a:r>
              <a:rPr lang="en-US" sz="2900" dirty="0">
                <a:cs typeface="Times New Roman" pitchFamily="18" charset="0"/>
              </a:rPr>
              <a:t> </a:t>
            </a:r>
            <a:r>
              <a:rPr lang="en-US" sz="2900" dirty="0" err="1">
                <a:cs typeface="Times New Roman" pitchFamily="18" charset="0"/>
              </a:rPr>
              <a:t>thèm</a:t>
            </a:r>
            <a:r>
              <a:rPr lang="en-US" sz="2900" dirty="0">
                <a:cs typeface="Times New Roman" pitchFamily="18" charset="0"/>
              </a:rPr>
              <a:t> </a:t>
            </a:r>
            <a:r>
              <a:rPr lang="en-US" sz="2900" dirty="0" err="1">
                <a:cs typeface="Times New Roman" pitchFamily="18" charset="0"/>
              </a:rPr>
              <a:t>nhớ</a:t>
            </a:r>
            <a:r>
              <a:rPr lang="en-US" sz="2900" dirty="0">
                <a:cs typeface="Times New Roman" pitchFamily="18" charset="0"/>
              </a:rPr>
              <a:t> </a:t>
            </a:r>
            <a:r>
              <a:rPr lang="en-US" sz="2900" dirty="0" err="1">
                <a:cs typeface="Times New Roman" pitchFamily="18" charset="0"/>
              </a:rPr>
              <a:t>cho</a:t>
            </a:r>
            <a:r>
              <a:rPr lang="en-US" sz="2900" dirty="0">
                <a:cs typeface="Times New Roman" pitchFamily="18" charset="0"/>
              </a:rPr>
              <a:t> </a:t>
            </a:r>
            <a:r>
              <a:rPr lang="en-US" sz="2900" dirty="0" err="1">
                <a:cs typeface="Times New Roman" pitchFamily="18" charset="0"/>
              </a:rPr>
              <a:t>những</a:t>
            </a:r>
            <a:r>
              <a:rPr lang="en-US" sz="2900" dirty="0">
                <a:cs typeface="Times New Roman" pitchFamily="18" charset="0"/>
              </a:rPr>
              <a:t> </a:t>
            </a:r>
            <a:r>
              <a:rPr lang="en-US" sz="2900" dirty="0" err="1">
                <a:cs typeface="Times New Roman" pitchFamily="18" charset="0"/>
              </a:rPr>
              <a:t>người</a:t>
            </a:r>
            <a:r>
              <a:rPr lang="en-US" sz="2900" dirty="0">
                <a:cs typeface="Times New Roman" pitchFamily="18" charset="0"/>
              </a:rPr>
              <a:t> </a:t>
            </a:r>
            <a:r>
              <a:rPr lang="en-US" sz="2900" dirty="0" err="1">
                <a:cs typeface="Times New Roman" pitchFamily="18" charset="0"/>
              </a:rPr>
              <a:t>rối</a:t>
            </a:r>
            <a:r>
              <a:rPr lang="en-US" sz="2900" dirty="0">
                <a:cs typeface="Times New Roman" pitchFamily="18" charset="0"/>
              </a:rPr>
              <a:t> </a:t>
            </a:r>
            <a:r>
              <a:rPr lang="en-US" sz="2900" dirty="0" err="1">
                <a:cs typeface="Times New Roman" pitchFamily="18" charset="0"/>
              </a:rPr>
              <a:t>loạn</a:t>
            </a:r>
            <a:r>
              <a:rPr lang="en-US" sz="2900" dirty="0">
                <a:cs typeface="Times New Roman" pitchFamily="18" charset="0"/>
              </a:rPr>
              <a:t> </a:t>
            </a:r>
            <a:r>
              <a:rPr lang="en-US" sz="2900" dirty="0" err="1">
                <a:cs typeface="Times New Roman" pitchFamily="18" charset="0"/>
              </a:rPr>
              <a:t>sử</a:t>
            </a:r>
            <a:r>
              <a:rPr lang="en-US" sz="2900" dirty="0">
                <a:cs typeface="Times New Roman" pitchFamily="18" charset="0"/>
              </a:rPr>
              <a:t> </a:t>
            </a:r>
            <a:r>
              <a:rPr lang="en-US" sz="2900" err="1">
                <a:cs typeface="Times New Roman" pitchFamily="18" charset="0"/>
              </a:rPr>
              <a:t>dụng</a:t>
            </a:r>
            <a:r>
              <a:rPr lang="en-US" sz="2900">
                <a:cs typeface="Times New Roman" pitchFamily="18" charset="0"/>
              </a:rPr>
              <a:t> chất. </a:t>
            </a:r>
          </a:p>
          <a:p>
            <a:pPr algn="just"/>
            <a:r>
              <a:rPr lang="en-US" sz="2900">
                <a:cs typeface="Times New Roman" pitchFamily="18" charset="0"/>
              </a:rPr>
              <a:t>Các </a:t>
            </a:r>
            <a:r>
              <a:rPr lang="en-US" sz="2900" dirty="0" err="1">
                <a:cs typeface="Times New Roman" pitchFamily="18" charset="0"/>
              </a:rPr>
              <a:t>nghiên</a:t>
            </a:r>
            <a:r>
              <a:rPr lang="en-US" sz="2900" dirty="0">
                <a:cs typeface="Times New Roman" pitchFamily="18" charset="0"/>
              </a:rPr>
              <a:t> </a:t>
            </a:r>
            <a:r>
              <a:rPr lang="en-US" sz="2900" dirty="0" err="1">
                <a:cs typeface="Times New Roman" pitchFamily="18" charset="0"/>
              </a:rPr>
              <a:t>cứu</a:t>
            </a:r>
            <a:r>
              <a:rPr lang="en-US" sz="2900" dirty="0">
                <a:cs typeface="Times New Roman" pitchFamily="18" charset="0"/>
              </a:rPr>
              <a:t> </a:t>
            </a:r>
            <a:r>
              <a:rPr lang="en-US" sz="2900" err="1">
                <a:cs typeface="Times New Roman" pitchFamily="18" charset="0"/>
              </a:rPr>
              <a:t>về</a:t>
            </a:r>
            <a:r>
              <a:rPr lang="en-US" sz="2900">
                <a:cs typeface="Times New Roman" pitchFamily="18" charset="0"/>
              </a:rPr>
              <a:t> tính kết </a:t>
            </a:r>
            <a:r>
              <a:rPr lang="en-US" sz="2900" err="1">
                <a:cs typeface="Times New Roman" pitchFamily="18" charset="0"/>
              </a:rPr>
              <a:t>quả</a:t>
            </a:r>
            <a:r>
              <a:rPr lang="en-US" sz="2900">
                <a:cs typeface="Times New Roman" pitchFamily="18" charset="0"/>
              </a:rPr>
              <a:t> đang </a:t>
            </a:r>
            <a:r>
              <a:rPr lang="en-US" sz="2900" dirty="0" err="1">
                <a:cs typeface="Times New Roman" pitchFamily="18" charset="0"/>
              </a:rPr>
              <a:t>được</a:t>
            </a:r>
            <a:r>
              <a:rPr lang="en-US" sz="2900" dirty="0">
                <a:cs typeface="Times New Roman" pitchFamily="18" charset="0"/>
              </a:rPr>
              <a:t> </a:t>
            </a:r>
            <a:r>
              <a:rPr lang="en-US" sz="2900" dirty="0" err="1">
                <a:cs typeface="Times New Roman" pitchFamily="18" charset="0"/>
              </a:rPr>
              <a:t>tiến</a:t>
            </a:r>
            <a:r>
              <a:rPr lang="en-US" sz="2900" dirty="0">
                <a:cs typeface="Times New Roman" pitchFamily="18" charset="0"/>
              </a:rPr>
              <a:t> </a:t>
            </a:r>
            <a:r>
              <a:rPr lang="en-US" sz="2900" dirty="0" err="1">
                <a:cs typeface="Times New Roman" pitchFamily="18" charset="0"/>
              </a:rPr>
              <a:t>hành</a:t>
            </a:r>
            <a:r>
              <a:rPr lang="en-US" sz="2900" dirty="0">
                <a:cs typeface="Times New Roman" pitchFamily="18" charset="0"/>
              </a:rPr>
              <a:t>.</a:t>
            </a:r>
          </a:p>
          <a:p>
            <a:endParaRPr lang="en-US" sz="2900" dirty="0"/>
          </a:p>
        </p:txBody>
      </p:sp>
      <p:pic>
        <p:nvPicPr>
          <p:cNvPr id="3074" name="Picture 2" descr="https://www.emdrtraining.ie/wp-content/uploads/2018/03/EMDR-THERAPY.jpg">
            <a:extLst>
              <a:ext uri="{FF2B5EF4-FFF2-40B4-BE49-F238E27FC236}">
                <a16:creationId xmlns:a16="http://schemas.microsoft.com/office/drawing/2014/main" id="{FC3829D0-C726-4DC4-B108-A37F5ED5288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33800" y="5410200"/>
            <a:ext cx="4953000" cy="1447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5658867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2999" y="0"/>
            <a:ext cx="7831667" cy="762000"/>
          </a:xfrm>
        </p:spPr>
        <p:txBody>
          <a:bodyPr>
            <a:normAutofit fontScale="90000"/>
          </a:bodyPr>
          <a:lstStyle/>
          <a:p>
            <a:r>
              <a:rPr lang="en-US" sz="4000">
                <a:latin typeface="Times New Roman" pitchFamily="18" charset="0"/>
                <a:cs typeface="Times New Roman" pitchFamily="18" charset="0"/>
              </a:rPr>
              <a:t>Sự công </a:t>
            </a:r>
            <a:r>
              <a:rPr lang="en-US" sz="4000" err="1">
                <a:latin typeface="Times New Roman" pitchFamily="18" charset="0"/>
                <a:cs typeface="Times New Roman" pitchFamily="18" charset="0"/>
              </a:rPr>
              <a:t>nhận</a:t>
            </a:r>
            <a:r>
              <a:rPr lang="en-US" sz="4000">
                <a:latin typeface="Times New Roman" pitchFamily="18" charset="0"/>
                <a:cs typeface="Times New Roman" pitchFamily="18" charset="0"/>
              </a:rPr>
              <a:t> dành cho liệu pháp EMDR</a:t>
            </a:r>
            <a:endParaRPr lang="en-US" sz="4000" dirty="0">
              <a:latin typeface="Times New Roman" pitchFamily="18" charset="0"/>
              <a:cs typeface="Times New Roman" pitchFamily="18" charset="0"/>
            </a:endParaRPr>
          </a:p>
        </p:txBody>
      </p:sp>
      <p:sp>
        <p:nvSpPr>
          <p:cNvPr id="3" name="Content Placeholder 2"/>
          <p:cNvSpPr>
            <a:spLocks noGrp="1"/>
          </p:cNvSpPr>
          <p:nvPr>
            <p:ph idx="1"/>
          </p:nvPr>
        </p:nvSpPr>
        <p:spPr>
          <a:xfrm>
            <a:off x="-304800" y="952500"/>
            <a:ext cx="7391400" cy="4381499"/>
          </a:xfrm>
        </p:spPr>
        <p:txBody>
          <a:bodyPr>
            <a:normAutofit fontScale="62500" lnSpcReduction="20000"/>
          </a:bodyPr>
          <a:lstStyle/>
          <a:p>
            <a:pPr lvl="1"/>
            <a:r>
              <a:rPr lang="en-US" sz="3300" dirty="0"/>
              <a:t>   </a:t>
            </a:r>
            <a:r>
              <a:rPr lang="en-US" sz="3300" dirty="0" err="1">
                <a:cs typeface="Times New Roman" pitchFamily="18" charset="0"/>
              </a:rPr>
              <a:t>Tổ</a:t>
            </a:r>
            <a:r>
              <a:rPr lang="en-US" sz="3300" dirty="0">
                <a:cs typeface="Times New Roman" pitchFamily="18" charset="0"/>
              </a:rPr>
              <a:t> </a:t>
            </a:r>
            <a:r>
              <a:rPr lang="en-US" sz="3300" dirty="0" err="1">
                <a:cs typeface="Times New Roman" pitchFamily="18" charset="0"/>
              </a:rPr>
              <a:t>chức</a:t>
            </a:r>
            <a:r>
              <a:rPr lang="en-US" sz="3300" dirty="0">
                <a:cs typeface="Times New Roman" pitchFamily="18" charset="0"/>
              </a:rPr>
              <a:t> Y </a:t>
            </a:r>
            <a:r>
              <a:rPr lang="en-US" sz="3300" dirty="0" err="1">
                <a:cs typeface="Times New Roman" pitchFamily="18" charset="0"/>
              </a:rPr>
              <a:t>tế</a:t>
            </a:r>
            <a:r>
              <a:rPr lang="en-US" sz="3300" dirty="0">
                <a:cs typeface="Times New Roman" pitchFamily="18" charset="0"/>
              </a:rPr>
              <a:t> </a:t>
            </a:r>
            <a:r>
              <a:rPr lang="en-US" sz="3300" dirty="0" err="1">
                <a:cs typeface="Times New Roman" pitchFamily="18" charset="0"/>
              </a:rPr>
              <a:t>thế</a:t>
            </a:r>
            <a:r>
              <a:rPr lang="en-US" sz="3300" dirty="0">
                <a:cs typeface="Times New Roman" pitchFamily="18" charset="0"/>
              </a:rPr>
              <a:t> </a:t>
            </a:r>
            <a:r>
              <a:rPr lang="en-US" sz="3300" dirty="0" err="1">
                <a:cs typeface="Times New Roman" pitchFamily="18" charset="0"/>
              </a:rPr>
              <a:t>giới</a:t>
            </a:r>
            <a:r>
              <a:rPr lang="en-US" sz="3300" dirty="0">
                <a:cs typeface="Times New Roman" pitchFamily="18" charset="0"/>
              </a:rPr>
              <a:t> </a:t>
            </a:r>
            <a:r>
              <a:rPr lang="en-US" sz="3300" dirty="0" err="1">
                <a:cs typeface="Times New Roman" pitchFamily="18" charset="0"/>
              </a:rPr>
              <a:t>năm</a:t>
            </a:r>
            <a:r>
              <a:rPr lang="en-US" sz="3300" dirty="0">
                <a:cs typeface="Times New Roman" pitchFamily="18" charset="0"/>
              </a:rPr>
              <a:t> 2013</a:t>
            </a:r>
          </a:p>
          <a:p>
            <a:pPr marL="457200" lvl="1" indent="0">
              <a:spcBef>
                <a:spcPts val="600"/>
              </a:spcBef>
              <a:spcAft>
                <a:spcPts val="600"/>
              </a:spcAft>
              <a:buNone/>
            </a:pPr>
            <a:endParaRPr lang="en-US" sz="1000" dirty="0">
              <a:cs typeface="Times New Roman" pitchFamily="18" charset="0"/>
            </a:endParaRPr>
          </a:p>
          <a:p>
            <a:pPr marL="914400" lvl="2" indent="0" algn="just">
              <a:lnSpc>
                <a:spcPct val="120000"/>
              </a:lnSpc>
              <a:spcBef>
                <a:spcPts val="0"/>
              </a:spcBef>
              <a:buNone/>
            </a:pPr>
            <a:r>
              <a:rPr lang="en-US" sz="3400" i="1" dirty="0">
                <a:cs typeface="Times New Roman" pitchFamily="18" charset="0"/>
              </a:rPr>
              <a:t>“</a:t>
            </a:r>
            <a:r>
              <a:rPr lang="en-US" sz="3400" i="1" dirty="0" err="1">
                <a:cs typeface="Times New Roman" pitchFamily="18" charset="0"/>
              </a:rPr>
              <a:t>Cũng</a:t>
            </a:r>
            <a:r>
              <a:rPr lang="en-US" sz="3400" i="1" dirty="0">
                <a:cs typeface="Times New Roman" pitchFamily="18" charset="0"/>
              </a:rPr>
              <a:t> </a:t>
            </a:r>
            <a:r>
              <a:rPr lang="en-US" sz="3400" i="1" dirty="0" err="1">
                <a:cs typeface="Times New Roman" pitchFamily="18" charset="0"/>
              </a:rPr>
              <a:t>như</a:t>
            </a:r>
            <a:r>
              <a:rPr lang="en-US" sz="3400" i="1" dirty="0">
                <a:cs typeface="Times New Roman" pitchFamily="18" charset="0"/>
              </a:rPr>
              <a:t> </a:t>
            </a:r>
            <a:r>
              <a:rPr lang="en-US" sz="3400" i="1" dirty="0" err="1">
                <a:cs typeface="Times New Roman" pitchFamily="18" charset="0"/>
              </a:rPr>
              <a:t>phương</a:t>
            </a:r>
            <a:r>
              <a:rPr lang="en-US" sz="3400" i="1" dirty="0">
                <a:cs typeface="Times New Roman" pitchFamily="18" charset="0"/>
              </a:rPr>
              <a:t> </a:t>
            </a:r>
            <a:r>
              <a:rPr lang="en-US" sz="3400" i="1" dirty="0" err="1">
                <a:cs typeface="Times New Roman" pitchFamily="18" charset="0"/>
              </a:rPr>
              <a:t>pháp</a:t>
            </a:r>
            <a:r>
              <a:rPr lang="en-US" sz="3400" i="1" dirty="0">
                <a:cs typeface="Times New Roman" pitchFamily="18" charset="0"/>
              </a:rPr>
              <a:t> </a:t>
            </a:r>
            <a:r>
              <a:rPr lang="en-US" sz="3400" i="1" dirty="0" err="1">
                <a:cs typeface="Times New Roman" pitchFamily="18" charset="0"/>
              </a:rPr>
              <a:t>trị</a:t>
            </a:r>
            <a:r>
              <a:rPr lang="en-US" sz="3400" i="1" dirty="0">
                <a:cs typeface="Times New Roman" pitchFamily="18" charset="0"/>
              </a:rPr>
              <a:t> </a:t>
            </a:r>
            <a:r>
              <a:rPr lang="en-US" sz="3400" i="1" dirty="0" err="1">
                <a:cs typeface="Times New Roman" pitchFamily="18" charset="0"/>
              </a:rPr>
              <a:t>liệu</a:t>
            </a:r>
            <a:r>
              <a:rPr lang="en-US" sz="3400" i="1" dirty="0">
                <a:cs typeface="Times New Roman" pitchFamily="18" charset="0"/>
              </a:rPr>
              <a:t> </a:t>
            </a:r>
            <a:r>
              <a:rPr lang="en-US" sz="3400" i="1" dirty="0" err="1">
                <a:cs typeface="Times New Roman" pitchFamily="18" charset="0"/>
              </a:rPr>
              <a:t>nhận</a:t>
            </a:r>
            <a:r>
              <a:rPr lang="en-US" sz="3400" i="1" dirty="0">
                <a:cs typeface="Times New Roman" pitchFamily="18" charset="0"/>
              </a:rPr>
              <a:t> </a:t>
            </a:r>
            <a:r>
              <a:rPr lang="en-US" sz="3400" i="1" dirty="0" err="1">
                <a:cs typeface="Times New Roman" pitchFamily="18" charset="0"/>
              </a:rPr>
              <a:t>thức</a:t>
            </a:r>
            <a:r>
              <a:rPr lang="en-US" sz="3400" i="1" dirty="0">
                <a:cs typeface="Times New Roman" pitchFamily="18" charset="0"/>
              </a:rPr>
              <a:t> </a:t>
            </a:r>
            <a:r>
              <a:rPr lang="en-US" sz="3400" i="1" dirty="0" err="1">
                <a:cs typeface="Times New Roman" pitchFamily="18" charset="0"/>
              </a:rPr>
              <a:t>hành</a:t>
            </a:r>
            <a:r>
              <a:rPr lang="en-US" sz="3400" i="1" dirty="0">
                <a:cs typeface="Times New Roman" pitchFamily="18" charset="0"/>
              </a:rPr>
              <a:t> vi </a:t>
            </a:r>
            <a:r>
              <a:rPr lang="en-US" sz="3400" i="1" dirty="0" err="1">
                <a:cs typeface="Times New Roman" pitchFamily="18" charset="0"/>
              </a:rPr>
              <a:t>tập</a:t>
            </a:r>
            <a:r>
              <a:rPr lang="en-US" sz="3400" i="1" dirty="0">
                <a:cs typeface="Times New Roman" pitchFamily="18" charset="0"/>
              </a:rPr>
              <a:t> </a:t>
            </a:r>
            <a:r>
              <a:rPr lang="en-US" sz="3400" i="1" dirty="0" err="1">
                <a:cs typeface="Times New Roman" pitchFamily="18" charset="0"/>
              </a:rPr>
              <a:t>trung</a:t>
            </a:r>
            <a:r>
              <a:rPr lang="en-US" sz="3400" i="1" dirty="0">
                <a:cs typeface="Times New Roman" pitchFamily="18" charset="0"/>
              </a:rPr>
              <a:t> </a:t>
            </a:r>
            <a:r>
              <a:rPr lang="en-US" sz="3400" i="1" dirty="0" err="1">
                <a:cs typeface="Times New Roman" pitchFamily="18" charset="0"/>
              </a:rPr>
              <a:t>vào</a:t>
            </a:r>
            <a:r>
              <a:rPr lang="en-US" sz="3400" i="1" dirty="0">
                <a:cs typeface="Times New Roman" pitchFamily="18" charset="0"/>
              </a:rPr>
              <a:t> sang </a:t>
            </a:r>
            <a:r>
              <a:rPr lang="en-US" sz="3400" i="1" dirty="0" err="1">
                <a:cs typeface="Times New Roman" pitchFamily="18" charset="0"/>
              </a:rPr>
              <a:t>chấn</a:t>
            </a:r>
            <a:r>
              <a:rPr lang="en-US" sz="3400" i="1" dirty="0">
                <a:cs typeface="Times New Roman" pitchFamily="18" charset="0"/>
              </a:rPr>
              <a:t>, </a:t>
            </a:r>
            <a:r>
              <a:rPr lang="en-US" sz="3400" i="1" dirty="0" err="1">
                <a:cs typeface="Times New Roman" pitchFamily="18" charset="0"/>
              </a:rPr>
              <a:t>phương</a:t>
            </a:r>
            <a:r>
              <a:rPr lang="en-US" sz="3400" i="1" dirty="0">
                <a:cs typeface="Times New Roman" pitchFamily="18" charset="0"/>
              </a:rPr>
              <a:t> </a:t>
            </a:r>
            <a:r>
              <a:rPr lang="en-US" sz="3400" i="1" dirty="0" err="1">
                <a:cs typeface="Times New Roman" pitchFamily="18" charset="0"/>
              </a:rPr>
              <a:t>pháp</a:t>
            </a:r>
            <a:r>
              <a:rPr lang="en-US" sz="3400" i="1" dirty="0">
                <a:cs typeface="Times New Roman" pitchFamily="18" charset="0"/>
              </a:rPr>
              <a:t> </a:t>
            </a:r>
            <a:r>
              <a:rPr lang="en-US" sz="3400" i="1" dirty="0" err="1">
                <a:cs typeface="Times New Roman" pitchFamily="18" charset="0"/>
              </a:rPr>
              <a:t>trị</a:t>
            </a:r>
            <a:r>
              <a:rPr lang="en-US" sz="3400" i="1" dirty="0">
                <a:cs typeface="Times New Roman" pitchFamily="18" charset="0"/>
              </a:rPr>
              <a:t> </a:t>
            </a:r>
            <a:r>
              <a:rPr lang="en-US" sz="3400" i="1" dirty="0" err="1">
                <a:cs typeface="Times New Roman" pitchFamily="18" charset="0"/>
              </a:rPr>
              <a:t>liệu</a:t>
            </a:r>
            <a:r>
              <a:rPr lang="en-US" sz="3400" i="1" dirty="0">
                <a:cs typeface="Times New Roman" pitchFamily="18" charset="0"/>
              </a:rPr>
              <a:t> </a:t>
            </a:r>
            <a:r>
              <a:rPr lang="en-US" sz="3400" i="1">
                <a:cs typeface="Times New Roman" pitchFamily="18" charset="0"/>
              </a:rPr>
              <a:t>EMDR nhằm </a:t>
            </a:r>
            <a:r>
              <a:rPr lang="en-US" sz="3400" i="1" dirty="0" err="1">
                <a:cs typeface="Times New Roman" pitchFamily="18" charset="0"/>
              </a:rPr>
              <a:t>giảm</a:t>
            </a:r>
            <a:r>
              <a:rPr lang="en-US" sz="3400" i="1" dirty="0">
                <a:cs typeface="Times New Roman" pitchFamily="18" charset="0"/>
              </a:rPr>
              <a:t> </a:t>
            </a:r>
            <a:r>
              <a:rPr lang="en-US" sz="3400" i="1" dirty="0" err="1">
                <a:cs typeface="Times New Roman" pitchFamily="18" charset="0"/>
              </a:rPr>
              <a:t>nỗi</a:t>
            </a:r>
            <a:r>
              <a:rPr lang="en-US" sz="3400" i="1" dirty="0">
                <a:cs typeface="Times New Roman" pitchFamily="18" charset="0"/>
              </a:rPr>
              <a:t> </a:t>
            </a:r>
            <a:r>
              <a:rPr lang="en-US" sz="3400" i="1" dirty="0" err="1">
                <a:cs typeface="Times New Roman" pitchFamily="18" charset="0"/>
              </a:rPr>
              <a:t>đau</a:t>
            </a:r>
            <a:r>
              <a:rPr lang="en-US" sz="3400" i="1" dirty="0">
                <a:cs typeface="Times New Roman" pitchFamily="18" charset="0"/>
              </a:rPr>
              <a:t> </a:t>
            </a:r>
            <a:r>
              <a:rPr lang="en-US" sz="3400" i="1" dirty="0" err="1">
                <a:cs typeface="Times New Roman" pitchFamily="18" charset="0"/>
              </a:rPr>
              <a:t>và</a:t>
            </a:r>
            <a:r>
              <a:rPr lang="en-US" sz="3400" i="1" dirty="0">
                <a:cs typeface="Times New Roman" pitchFamily="18" charset="0"/>
              </a:rPr>
              <a:t> </a:t>
            </a:r>
            <a:r>
              <a:rPr lang="en-US" sz="3400" i="1" dirty="0" err="1">
                <a:cs typeface="Times New Roman" pitchFamily="18" charset="0"/>
              </a:rPr>
              <a:t>tăng</a:t>
            </a:r>
            <a:r>
              <a:rPr lang="en-US" sz="3400" i="1" dirty="0">
                <a:cs typeface="Times New Roman" pitchFamily="18" charset="0"/>
              </a:rPr>
              <a:t> </a:t>
            </a:r>
            <a:r>
              <a:rPr lang="en-US" sz="3400" i="1" dirty="0" err="1">
                <a:cs typeface="Times New Roman" pitchFamily="18" charset="0"/>
              </a:rPr>
              <a:t>cường</a:t>
            </a:r>
            <a:r>
              <a:rPr lang="en-US" sz="3400" i="1" dirty="0">
                <a:cs typeface="Times New Roman" pitchFamily="18" charset="0"/>
              </a:rPr>
              <a:t> </a:t>
            </a:r>
            <a:r>
              <a:rPr lang="en-US" sz="3400" i="1" dirty="0" err="1">
                <a:cs typeface="Times New Roman" pitchFamily="18" charset="0"/>
              </a:rPr>
              <a:t>nhận</a:t>
            </a:r>
            <a:r>
              <a:rPr lang="en-US" sz="3400" i="1" dirty="0">
                <a:cs typeface="Times New Roman" pitchFamily="18" charset="0"/>
              </a:rPr>
              <a:t> </a:t>
            </a:r>
            <a:r>
              <a:rPr lang="en-US" sz="3400" i="1" dirty="0" err="1">
                <a:cs typeface="Times New Roman" pitchFamily="18" charset="0"/>
              </a:rPr>
              <a:t>thức</a:t>
            </a:r>
            <a:r>
              <a:rPr lang="en-US" sz="3400" i="1" dirty="0">
                <a:cs typeface="Times New Roman" pitchFamily="18" charset="0"/>
              </a:rPr>
              <a:t> </a:t>
            </a:r>
            <a:r>
              <a:rPr lang="en-US" sz="3400" i="1" dirty="0" err="1">
                <a:cs typeface="Times New Roman" pitchFamily="18" charset="0"/>
              </a:rPr>
              <a:t>liên</a:t>
            </a:r>
            <a:r>
              <a:rPr lang="en-US" sz="3400" i="1" dirty="0">
                <a:cs typeface="Times New Roman" pitchFamily="18" charset="0"/>
              </a:rPr>
              <a:t> </a:t>
            </a:r>
            <a:r>
              <a:rPr lang="en-US" sz="3400" i="1" dirty="0" err="1">
                <a:cs typeface="Times New Roman" pitchFamily="18" charset="0"/>
              </a:rPr>
              <a:t>quan</a:t>
            </a:r>
            <a:r>
              <a:rPr lang="en-US" sz="3400" i="1" dirty="0">
                <a:cs typeface="Times New Roman" pitchFamily="18" charset="0"/>
              </a:rPr>
              <a:t> </a:t>
            </a:r>
            <a:r>
              <a:rPr lang="en-US" sz="3400" i="1" dirty="0" err="1">
                <a:cs typeface="Times New Roman" pitchFamily="18" charset="0"/>
              </a:rPr>
              <a:t>đến</a:t>
            </a:r>
            <a:r>
              <a:rPr lang="en-US" sz="3400" i="1" dirty="0">
                <a:cs typeface="Times New Roman" pitchFamily="18" charset="0"/>
              </a:rPr>
              <a:t> </a:t>
            </a:r>
            <a:r>
              <a:rPr lang="en-US" sz="3400" i="1" err="1">
                <a:cs typeface="Times New Roman" pitchFamily="18" charset="0"/>
              </a:rPr>
              <a:t>sự</a:t>
            </a:r>
            <a:r>
              <a:rPr lang="en-US" sz="3400" i="1">
                <a:cs typeface="Times New Roman" pitchFamily="18" charset="0"/>
              </a:rPr>
              <a:t> kiện </a:t>
            </a:r>
            <a:r>
              <a:rPr lang="en-US" sz="3400" i="1" dirty="0" err="1">
                <a:cs typeface="Times New Roman" pitchFamily="18" charset="0"/>
              </a:rPr>
              <a:t>gây</a:t>
            </a:r>
            <a:r>
              <a:rPr lang="en-US" sz="3400" i="1" dirty="0">
                <a:cs typeface="Times New Roman" pitchFamily="18" charset="0"/>
              </a:rPr>
              <a:t> sang </a:t>
            </a:r>
            <a:r>
              <a:rPr lang="en-US" sz="3400" i="1" dirty="0" err="1">
                <a:cs typeface="Times New Roman" pitchFamily="18" charset="0"/>
              </a:rPr>
              <a:t>chấn</a:t>
            </a:r>
            <a:r>
              <a:rPr lang="en-US" sz="3400" i="1" dirty="0">
                <a:cs typeface="Times New Roman" pitchFamily="18" charset="0"/>
              </a:rPr>
              <a:t>. </a:t>
            </a:r>
            <a:r>
              <a:rPr lang="en-US" sz="3400" i="1" dirty="0" err="1">
                <a:cs typeface="Times New Roman" pitchFamily="18" charset="0"/>
              </a:rPr>
              <a:t>Không</a:t>
            </a:r>
            <a:r>
              <a:rPr lang="en-US" sz="3400" i="1" dirty="0">
                <a:cs typeface="Times New Roman" pitchFamily="18" charset="0"/>
              </a:rPr>
              <a:t> </a:t>
            </a:r>
            <a:r>
              <a:rPr lang="en-US" sz="3400" i="1" dirty="0" err="1">
                <a:cs typeface="Times New Roman" pitchFamily="18" charset="0"/>
              </a:rPr>
              <a:t>giống</a:t>
            </a:r>
            <a:r>
              <a:rPr lang="en-US" sz="3400" i="1" dirty="0">
                <a:cs typeface="Times New Roman" pitchFamily="18" charset="0"/>
              </a:rPr>
              <a:t> </a:t>
            </a:r>
            <a:r>
              <a:rPr lang="en-US" sz="3400" i="1" dirty="0" err="1">
                <a:cs typeface="Times New Roman" pitchFamily="18" charset="0"/>
              </a:rPr>
              <a:t>như</a:t>
            </a:r>
            <a:r>
              <a:rPr lang="en-US" sz="3400" i="1" dirty="0">
                <a:cs typeface="Times New Roman" pitchFamily="18" charset="0"/>
              </a:rPr>
              <a:t> </a:t>
            </a:r>
            <a:r>
              <a:rPr lang="en-US" sz="3400" i="1" dirty="0" err="1">
                <a:cs typeface="Times New Roman" pitchFamily="18" charset="0"/>
              </a:rPr>
              <a:t>phương</a:t>
            </a:r>
            <a:r>
              <a:rPr lang="en-US" sz="3400" i="1" dirty="0">
                <a:cs typeface="Times New Roman" pitchFamily="18" charset="0"/>
              </a:rPr>
              <a:t> </a:t>
            </a:r>
            <a:r>
              <a:rPr lang="en-US" sz="3400" i="1" dirty="0" err="1">
                <a:cs typeface="Times New Roman" pitchFamily="18" charset="0"/>
              </a:rPr>
              <a:t>pháp</a:t>
            </a:r>
            <a:r>
              <a:rPr lang="en-US" sz="3400" i="1" dirty="0">
                <a:cs typeface="Times New Roman" pitchFamily="18" charset="0"/>
              </a:rPr>
              <a:t> </a:t>
            </a:r>
            <a:r>
              <a:rPr lang="en-US" sz="3400" i="1" dirty="0" err="1">
                <a:cs typeface="Times New Roman" pitchFamily="18" charset="0"/>
              </a:rPr>
              <a:t>trị</a:t>
            </a:r>
            <a:r>
              <a:rPr lang="en-US" sz="3400" i="1" dirty="0">
                <a:cs typeface="Times New Roman" pitchFamily="18" charset="0"/>
              </a:rPr>
              <a:t> </a:t>
            </a:r>
            <a:r>
              <a:rPr lang="en-US" sz="3400" i="1" dirty="0" err="1">
                <a:cs typeface="Times New Roman" pitchFamily="18" charset="0"/>
              </a:rPr>
              <a:t>liệu</a:t>
            </a:r>
            <a:r>
              <a:rPr lang="en-US" sz="3400" i="1" dirty="0">
                <a:cs typeface="Times New Roman" pitchFamily="18" charset="0"/>
              </a:rPr>
              <a:t> </a:t>
            </a:r>
            <a:r>
              <a:rPr lang="en-US" sz="3400" i="1" dirty="0" err="1">
                <a:cs typeface="Times New Roman" pitchFamily="18" charset="0"/>
              </a:rPr>
              <a:t>nhận</a:t>
            </a:r>
            <a:r>
              <a:rPr lang="en-US" sz="3400" i="1" dirty="0">
                <a:cs typeface="Times New Roman" pitchFamily="18" charset="0"/>
              </a:rPr>
              <a:t> </a:t>
            </a:r>
            <a:r>
              <a:rPr lang="en-US" sz="3400" i="1" dirty="0" err="1">
                <a:cs typeface="Times New Roman" pitchFamily="18" charset="0"/>
              </a:rPr>
              <a:t>thức</a:t>
            </a:r>
            <a:r>
              <a:rPr lang="en-US" sz="3400" i="1" dirty="0">
                <a:cs typeface="Times New Roman" pitchFamily="18" charset="0"/>
              </a:rPr>
              <a:t> </a:t>
            </a:r>
            <a:r>
              <a:rPr lang="en-US" sz="3400" i="1" dirty="0" err="1">
                <a:cs typeface="Times New Roman" pitchFamily="18" charset="0"/>
              </a:rPr>
              <a:t>hành</a:t>
            </a:r>
            <a:r>
              <a:rPr lang="en-US" sz="3400" i="1" dirty="0">
                <a:cs typeface="Times New Roman" pitchFamily="18" charset="0"/>
              </a:rPr>
              <a:t> </a:t>
            </a:r>
            <a:r>
              <a:rPr lang="en-US" sz="3400" i="1">
                <a:cs typeface="Times New Roman" pitchFamily="18" charset="0"/>
              </a:rPr>
              <a:t>vi tập </a:t>
            </a:r>
            <a:r>
              <a:rPr lang="en-US" sz="3400" i="1" dirty="0" err="1">
                <a:cs typeface="Times New Roman" pitchFamily="18" charset="0"/>
              </a:rPr>
              <a:t>trung</a:t>
            </a:r>
            <a:r>
              <a:rPr lang="en-US" sz="3400" i="1" dirty="0">
                <a:cs typeface="Times New Roman" pitchFamily="18" charset="0"/>
              </a:rPr>
              <a:t> </a:t>
            </a:r>
            <a:r>
              <a:rPr lang="en-US" sz="3400" i="1" dirty="0" err="1">
                <a:cs typeface="Times New Roman" pitchFamily="18" charset="0"/>
              </a:rPr>
              <a:t>vào</a:t>
            </a:r>
            <a:r>
              <a:rPr lang="en-US" sz="3400" i="1" dirty="0">
                <a:cs typeface="Times New Roman" pitchFamily="18" charset="0"/>
              </a:rPr>
              <a:t> sang </a:t>
            </a:r>
            <a:r>
              <a:rPr lang="en-US" sz="3400" i="1" dirty="0" err="1">
                <a:cs typeface="Times New Roman" pitchFamily="18" charset="0"/>
              </a:rPr>
              <a:t>chấn</a:t>
            </a:r>
            <a:r>
              <a:rPr lang="en-US" sz="3400" i="1" dirty="0">
                <a:cs typeface="Times New Roman" pitchFamily="18" charset="0"/>
              </a:rPr>
              <a:t>, </a:t>
            </a:r>
            <a:r>
              <a:rPr lang="en-US" sz="3400" i="1" dirty="0" err="1">
                <a:cs typeface="Times New Roman" pitchFamily="18" charset="0"/>
              </a:rPr>
              <a:t>phương</a:t>
            </a:r>
            <a:r>
              <a:rPr lang="en-US" sz="3400" i="1" dirty="0">
                <a:cs typeface="Times New Roman" pitchFamily="18" charset="0"/>
              </a:rPr>
              <a:t> </a:t>
            </a:r>
            <a:r>
              <a:rPr lang="en-US" sz="3400" i="1" dirty="0" err="1">
                <a:cs typeface="Times New Roman" pitchFamily="18" charset="0"/>
              </a:rPr>
              <a:t>pháp</a:t>
            </a:r>
            <a:r>
              <a:rPr lang="en-US" sz="3400" i="1" dirty="0">
                <a:cs typeface="Times New Roman" pitchFamily="18" charset="0"/>
              </a:rPr>
              <a:t> </a:t>
            </a:r>
            <a:r>
              <a:rPr lang="en-US" sz="3400" i="1" dirty="0" err="1">
                <a:cs typeface="Times New Roman" pitchFamily="18" charset="0"/>
              </a:rPr>
              <a:t>trị</a:t>
            </a:r>
            <a:r>
              <a:rPr lang="en-US" sz="3400" i="1" dirty="0">
                <a:cs typeface="Times New Roman" pitchFamily="18" charset="0"/>
              </a:rPr>
              <a:t> </a:t>
            </a:r>
            <a:r>
              <a:rPr lang="en-US" sz="3400" i="1" dirty="0" err="1">
                <a:cs typeface="Times New Roman" pitchFamily="18" charset="0"/>
              </a:rPr>
              <a:t>liệu</a:t>
            </a:r>
            <a:r>
              <a:rPr lang="en-US" sz="3400" i="1" dirty="0">
                <a:cs typeface="Times New Roman" pitchFamily="18" charset="0"/>
              </a:rPr>
              <a:t> EMDR </a:t>
            </a:r>
            <a:r>
              <a:rPr lang="en-US" sz="3400" i="1" dirty="0" err="1">
                <a:cs typeface="Times New Roman" pitchFamily="18" charset="0"/>
              </a:rPr>
              <a:t>không</a:t>
            </a:r>
            <a:r>
              <a:rPr lang="en-US" sz="3400" i="1" dirty="0">
                <a:cs typeface="Times New Roman" pitchFamily="18" charset="0"/>
              </a:rPr>
              <a:t> (a) </a:t>
            </a:r>
            <a:r>
              <a:rPr lang="en-US" sz="3400" i="1" dirty="0" err="1">
                <a:cs typeface="Times New Roman" pitchFamily="18" charset="0"/>
              </a:rPr>
              <a:t>mô</a:t>
            </a:r>
            <a:r>
              <a:rPr lang="en-US" sz="3400" i="1" dirty="0">
                <a:cs typeface="Times New Roman" pitchFamily="18" charset="0"/>
              </a:rPr>
              <a:t> </a:t>
            </a:r>
            <a:r>
              <a:rPr lang="en-US" sz="3400" i="1" dirty="0" err="1">
                <a:cs typeface="Times New Roman" pitchFamily="18" charset="0"/>
              </a:rPr>
              <a:t>tả</a:t>
            </a:r>
            <a:r>
              <a:rPr lang="en-US" sz="3400" i="1" dirty="0">
                <a:cs typeface="Times New Roman" pitchFamily="18" charset="0"/>
              </a:rPr>
              <a:t> chi </a:t>
            </a:r>
            <a:r>
              <a:rPr lang="en-US" sz="3400" i="1" dirty="0" err="1">
                <a:cs typeface="Times New Roman" pitchFamily="18" charset="0"/>
              </a:rPr>
              <a:t>tiết</a:t>
            </a:r>
            <a:r>
              <a:rPr lang="en-US" sz="3400" i="1" dirty="0">
                <a:cs typeface="Times New Roman" pitchFamily="18" charset="0"/>
              </a:rPr>
              <a:t> </a:t>
            </a:r>
            <a:r>
              <a:rPr lang="en-US" sz="3400" i="1" dirty="0" err="1">
                <a:cs typeface="Times New Roman" pitchFamily="18" charset="0"/>
              </a:rPr>
              <a:t>về</a:t>
            </a:r>
            <a:r>
              <a:rPr lang="en-US" sz="3400" i="1" dirty="0">
                <a:cs typeface="Times New Roman" pitchFamily="18" charset="0"/>
              </a:rPr>
              <a:t> </a:t>
            </a:r>
            <a:r>
              <a:rPr lang="en-US" sz="3400" i="1" err="1">
                <a:cs typeface="Times New Roman" pitchFamily="18" charset="0"/>
              </a:rPr>
              <a:t>sự</a:t>
            </a:r>
            <a:r>
              <a:rPr lang="en-US" sz="3400" i="1">
                <a:cs typeface="Times New Roman" pitchFamily="18" charset="0"/>
              </a:rPr>
              <a:t> kiện</a:t>
            </a:r>
            <a:r>
              <a:rPr lang="en-US" sz="3400" i="1" dirty="0">
                <a:cs typeface="Times New Roman" pitchFamily="18" charset="0"/>
              </a:rPr>
              <a:t>, (b) </a:t>
            </a:r>
            <a:r>
              <a:rPr lang="en-US" sz="3400" i="1" dirty="0" err="1">
                <a:cs typeface="Times New Roman" pitchFamily="18" charset="0"/>
              </a:rPr>
              <a:t>trực</a:t>
            </a:r>
            <a:r>
              <a:rPr lang="en-US" sz="3400" i="1" dirty="0">
                <a:cs typeface="Times New Roman" pitchFamily="18" charset="0"/>
              </a:rPr>
              <a:t> </a:t>
            </a:r>
            <a:r>
              <a:rPr lang="en-US" sz="3400" i="1" dirty="0" err="1">
                <a:cs typeface="Times New Roman" pitchFamily="18" charset="0"/>
              </a:rPr>
              <a:t>tiếp</a:t>
            </a:r>
            <a:r>
              <a:rPr lang="en-US" sz="3400" i="1" dirty="0">
                <a:cs typeface="Times New Roman" pitchFamily="18" charset="0"/>
              </a:rPr>
              <a:t> </a:t>
            </a:r>
            <a:r>
              <a:rPr lang="en-US" sz="3400" i="1" dirty="0" err="1">
                <a:cs typeface="Times New Roman" pitchFamily="18" charset="0"/>
              </a:rPr>
              <a:t>thách</a:t>
            </a:r>
            <a:r>
              <a:rPr lang="en-US" sz="3400" i="1" dirty="0">
                <a:cs typeface="Times New Roman" pitchFamily="18" charset="0"/>
              </a:rPr>
              <a:t> </a:t>
            </a:r>
            <a:r>
              <a:rPr lang="en-US" sz="3400" i="1" err="1">
                <a:cs typeface="Times New Roman" pitchFamily="18" charset="0"/>
              </a:rPr>
              <a:t>thức</a:t>
            </a:r>
            <a:r>
              <a:rPr lang="en-US" sz="3400" i="1">
                <a:cs typeface="Times New Roman" pitchFamily="18" charset="0"/>
              </a:rPr>
              <a:t> những niềm tin, </a:t>
            </a:r>
            <a:r>
              <a:rPr lang="en-US" sz="3400" i="1" dirty="0">
                <a:cs typeface="Times New Roman" pitchFamily="18" charset="0"/>
              </a:rPr>
              <a:t>(c</a:t>
            </a:r>
            <a:r>
              <a:rPr lang="en-US" sz="3400" i="1">
                <a:cs typeface="Times New Roman" pitchFamily="18" charset="0"/>
              </a:rPr>
              <a:t>) tiếp xúc kéo dài hoặc </a:t>
            </a:r>
            <a:r>
              <a:rPr lang="en-US" sz="3400" i="1" dirty="0">
                <a:cs typeface="Times New Roman" pitchFamily="18" charset="0"/>
              </a:rPr>
              <a:t>(d</a:t>
            </a:r>
            <a:r>
              <a:rPr lang="en-US" sz="3400" i="1">
                <a:cs typeface="Times New Roman" pitchFamily="18" charset="0"/>
              </a:rPr>
              <a:t>) có bài </a:t>
            </a:r>
            <a:r>
              <a:rPr lang="en-US" sz="3400" i="1" dirty="0" err="1">
                <a:cs typeface="Times New Roman" pitchFamily="18" charset="0"/>
              </a:rPr>
              <a:t>tập</a:t>
            </a:r>
            <a:r>
              <a:rPr lang="en-US" sz="3400" i="1" dirty="0">
                <a:cs typeface="Times New Roman" pitchFamily="18" charset="0"/>
              </a:rPr>
              <a:t> </a:t>
            </a:r>
            <a:r>
              <a:rPr lang="en-US" sz="3400" i="1" dirty="0" err="1">
                <a:cs typeface="Times New Roman" pitchFamily="18" charset="0"/>
              </a:rPr>
              <a:t>về</a:t>
            </a:r>
            <a:r>
              <a:rPr lang="en-US" sz="3400" i="1" dirty="0">
                <a:cs typeface="Times New Roman" pitchFamily="18" charset="0"/>
              </a:rPr>
              <a:t> </a:t>
            </a:r>
            <a:r>
              <a:rPr lang="en-US" sz="3400" i="1" dirty="0" err="1">
                <a:cs typeface="Times New Roman" pitchFamily="18" charset="0"/>
              </a:rPr>
              <a:t>nhà</a:t>
            </a:r>
            <a:r>
              <a:rPr lang="en-US" sz="3400" i="1" dirty="0">
                <a:cs typeface="Times New Roman" pitchFamily="18" charset="0"/>
              </a:rPr>
              <a:t>.</a:t>
            </a:r>
          </a:p>
          <a:p>
            <a:pPr lvl="1">
              <a:spcBef>
                <a:spcPts val="0"/>
              </a:spcBef>
              <a:buNone/>
            </a:pPr>
            <a:r>
              <a:rPr lang="en-US" sz="3400" dirty="0">
                <a:cs typeface="Times New Roman" pitchFamily="18" charset="0"/>
              </a:rPr>
              <a:t> </a:t>
            </a:r>
          </a:p>
          <a:p>
            <a:pPr lvl="1" algn="just">
              <a:lnSpc>
                <a:spcPct val="120000"/>
              </a:lnSpc>
              <a:spcBef>
                <a:spcPts val="0"/>
              </a:spcBef>
            </a:pPr>
            <a:r>
              <a:rPr lang="en-US" sz="3400" dirty="0">
                <a:cs typeface="Times New Roman" pitchFamily="18" charset="0"/>
              </a:rPr>
              <a:t> </a:t>
            </a:r>
            <a:r>
              <a:rPr lang="en-US" sz="3400" dirty="0" err="1">
                <a:cs typeface="Times New Roman" pitchFamily="18" charset="0"/>
              </a:rPr>
              <a:t>Hiệp</a:t>
            </a:r>
            <a:r>
              <a:rPr lang="en-US" sz="3400" dirty="0">
                <a:cs typeface="Times New Roman" pitchFamily="18" charset="0"/>
              </a:rPr>
              <a:t> </a:t>
            </a:r>
            <a:r>
              <a:rPr lang="en-US" sz="3400" err="1">
                <a:cs typeface="Times New Roman" pitchFamily="18" charset="0"/>
              </a:rPr>
              <a:t>hội</a:t>
            </a:r>
            <a:r>
              <a:rPr lang="en-US" sz="3400">
                <a:cs typeface="Times New Roman" pitchFamily="18" charset="0"/>
              </a:rPr>
              <a:t> những nhà chuyên môn EMDR tại </a:t>
            </a:r>
            <a:r>
              <a:rPr lang="en-US" sz="3400" dirty="0" err="1">
                <a:cs typeface="Times New Roman" pitchFamily="18" charset="0"/>
              </a:rPr>
              <a:t>Châu</a:t>
            </a:r>
            <a:r>
              <a:rPr lang="en-US" sz="3400" dirty="0">
                <a:cs typeface="Times New Roman" pitchFamily="18" charset="0"/>
              </a:rPr>
              <a:t> Á, </a:t>
            </a:r>
            <a:r>
              <a:rPr lang="en-US" sz="3400" dirty="0" err="1">
                <a:cs typeface="Times New Roman" pitchFamily="18" charset="0"/>
              </a:rPr>
              <a:t>châu</a:t>
            </a:r>
            <a:r>
              <a:rPr lang="en-US" sz="3400" dirty="0">
                <a:cs typeface="Times New Roman" pitchFamily="18" charset="0"/>
              </a:rPr>
              <a:t> Phi, </a:t>
            </a:r>
            <a:r>
              <a:rPr lang="en-US" sz="3400" dirty="0" err="1">
                <a:cs typeface="Times New Roman" pitchFamily="18" charset="0"/>
              </a:rPr>
              <a:t>châu</a:t>
            </a:r>
            <a:r>
              <a:rPr lang="en-US" sz="3400" dirty="0">
                <a:cs typeface="Times New Roman" pitchFamily="18" charset="0"/>
              </a:rPr>
              <a:t> </a:t>
            </a:r>
            <a:r>
              <a:rPr lang="en-US" sz="3400" dirty="0" err="1">
                <a:cs typeface="Times New Roman" pitchFamily="18" charset="0"/>
              </a:rPr>
              <a:t>Âu</a:t>
            </a:r>
            <a:r>
              <a:rPr lang="en-US" sz="3400" dirty="0">
                <a:cs typeface="Times New Roman" pitchFamily="18" charset="0"/>
              </a:rPr>
              <a:t>, </a:t>
            </a:r>
            <a:r>
              <a:rPr lang="en-US" sz="3400" dirty="0" err="1">
                <a:cs typeface="Times New Roman" pitchFamily="18" charset="0"/>
              </a:rPr>
              <a:t>Mỹ</a:t>
            </a:r>
            <a:r>
              <a:rPr lang="en-US" sz="3400" dirty="0">
                <a:cs typeface="Times New Roman" pitchFamily="18" charset="0"/>
              </a:rPr>
              <a:t> La </a:t>
            </a:r>
            <a:r>
              <a:rPr lang="en-US" sz="3400" dirty="0" err="1">
                <a:cs typeface="Times New Roman" pitchFamily="18" charset="0"/>
              </a:rPr>
              <a:t>tinh</a:t>
            </a:r>
            <a:r>
              <a:rPr lang="en-US" sz="3400" dirty="0">
                <a:cs typeface="Times New Roman" pitchFamily="18" charset="0"/>
              </a:rPr>
              <a:t>, </a:t>
            </a:r>
            <a:r>
              <a:rPr lang="en-US" sz="3400" dirty="0" err="1">
                <a:cs typeface="Times New Roman" pitchFamily="18" charset="0"/>
              </a:rPr>
              <a:t>Mỹ</a:t>
            </a:r>
            <a:r>
              <a:rPr lang="en-US" sz="3400" dirty="0">
                <a:cs typeface="Times New Roman" pitchFamily="18" charset="0"/>
              </a:rPr>
              <a:t>. </a:t>
            </a:r>
            <a:r>
              <a:rPr lang="en-US" sz="3400" dirty="0" err="1">
                <a:cs typeface="Times New Roman" pitchFamily="18" charset="0"/>
              </a:rPr>
              <a:t>Các</a:t>
            </a:r>
            <a:r>
              <a:rPr lang="en-US" sz="3400" dirty="0">
                <a:cs typeface="Times New Roman" pitchFamily="18" charset="0"/>
              </a:rPr>
              <a:t> </a:t>
            </a:r>
            <a:r>
              <a:rPr lang="en-US" sz="3400" dirty="0" err="1">
                <a:cs typeface="Times New Roman" pitchFamily="18" charset="0"/>
              </a:rPr>
              <a:t>nước</a:t>
            </a:r>
            <a:r>
              <a:rPr lang="en-US" sz="3400" dirty="0">
                <a:cs typeface="Times New Roman" pitchFamily="18" charset="0"/>
              </a:rPr>
              <a:t>: Cambodia, Pakistan</a:t>
            </a:r>
            <a:r>
              <a:rPr lang="en-US" sz="3400">
                <a:cs typeface="Times New Roman" pitchFamily="18" charset="0"/>
              </a:rPr>
              <a:t>, Thái Lan, </a:t>
            </a:r>
            <a:r>
              <a:rPr lang="en-US" sz="3400" dirty="0">
                <a:cs typeface="Times New Roman" pitchFamily="18" charset="0"/>
              </a:rPr>
              <a:t>Philippines</a:t>
            </a:r>
            <a:r>
              <a:rPr lang="en-US" sz="3400" dirty="0"/>
              <a:t>, </a:t>
            </a:r>
            <a:r>
              <a:rPr lang="en-US" sz="3400" dirty="0">
                <a:cs typeface="Times New Roman" pitchFamily="18" charset="0"/>
              </a:rPr>
              <a:t>Singapore</a:t>
            </a:r>
            <a:r>
              <a:rPr lang="en-US" sz="3400">
                <a:cs typeface="Times New Roman" pitchFamily="18" charset="0"/>
              </a:rPr>
              <a:t>, Đài Loan </a:t>
            </a:r>
            <a:r>
              <a:rPr lang="en-US" sz="3400" dirty="0" err="1">
                <a:cs typeface="Times New Roman" pitchFamily="18" charset="0"/>
              </a:rPr>
              <a:t>và</a:t>
            </a:r>
            <a:r>
              <a:rPr lang="en-US" sz="3400" dirty="0">
                <a:cs typeface="Times New Roman" pitchFamily="18" charset="0"/>
              </a:rPr>
              <a:t> </a:t>
            </a:r>
            <a:r>
              <a:rPr lang="en-US" sz="3400" dirty="0" err="1">
                <a:cs typeface="Times New Roman" pitchFamily="18" charset="0"/>
              </a:rPr>
              <a:t>các</a:t>
            </a:r>
            <a:r>
              <a:rPr lang="en-US" sz="3400" dirty="0">
                <a:cs typeface="Times New Roman" pitchFamily="18" charset="0"/>
              </a:rPr>
              <a:t> </a:t>
            </a:r>
            <a:r>
              <a:rPr lang="en-US" sz="3400" dirty="0" err="1">
                <a:cs typeface="Times New Roman" pitchFamily="18" charset="0"/>
              </a:rPr>
              <a:t>nước</a:t>
            </a:r>
            <a:r>
              <a:rPr lang="en-US" sz="3400" dirty="0">
                <a:cs typeface="Times New Roman" pitchFamily="18" charset="0"/>
              </a:rPr>
              <a:t> </a:t>
            </a:r>
            <a:r>
              <a:rPr lang="en-US" sz="3400" dirty="0" err="1">
                <a:cs typeface="Times New Roman" pitchFamily="18" charset="0"/>
              </a:rPr>
              <a:t>khác</a:t>
            </a:r>
            <a:endParaRPr lang="en-US" sz="3400" dirty="0">
              <a:cs typeface="Times New Roman" pitchFamily="18" charset="0"/>
            </a:endParaRPr>
          </a:p>
        </p:txBody>
      </p:sp>
      <p:pic>
        <p:nvPicPr>
          <p:cNvPr id="4098" name="Picture 2" descr="Image result for image of world health organisation">
            <a:extLst>
              <a:ext uri="{FF2B5EF4-FFF2-40B4-BE49-F238E27FC236}">
                <a16:creationId xmlns:a16="http://schemas.microsoft.com/office/drawing/2014/main" id="{83A8EF06-C3EE-4EA9-A87C-1F06FEE8438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86600" y="1465289"/>
            <a:ext cx="1910443" cy="19812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3C717FC6-696C-4B8F-8BA5-2758B9D807D0}"/>
              </a:ext>
            </a:extLst>
          </p:cNvPr>
          <p:cNvSpPr txBox="1"/>
          <p:nvPr/>
        </p:nvSpPr>
        <p:spPr>
          <a:xfrm>
            <a:off x="-321733" y="5314757"/>
            <a:ext cx="9296400" cy="1292662"/>
          </a:xfrm>
          <a:prstGeom prst="rect">
            <a:avLst/>
          </a:prstGeom>
          <a:noFill/>
        </p:spPr>
        <p:txBody>
          <a:bodyPr wrap="square" rtlCol="0">
            <a:spAutoFit/>
          </a:bodyPr>
          <a:lstStyle/>
          <a:p>
            <a:pPr marL="914400" lvl="1" indent="-457200">
              <a:buFont typeface="Arial" panose="020B0604020202020204" pitchFamily="34" charset="0"/>
              <a:buChar char="•"/>
            </a:pPr>
            <a:r>
              <a:rPr lang="en-US" sz="2600" dirty="0" err="1">
                <a:cs typeface="Times New Roman" pitchFamily="18" charset="0"/>
              </a:rPr>
              <a:t>Một</a:t>
            </a:r>
            <a:r>
              <a:rPr lang="en-US" sz="2600" dirty="0">
                <a:cs typeface="Times New Roman" pitchFamily="18" charset="0"/>
              </a:rPr>
              <a:t> </a:t>
            </a:r>
            <a:r>
              <a:rPr lang="en-US" sz="2600" dirty="0" err="1">
                <a:cs typeface="Times New Roman" pitchFamily="18" charset="0"/>
              </a:rPr>
              <a:t>nhóm</a:t>
            </a:r>
            <a:r>
              <a:rPr lang="en-US" sz="2600" dirty="0">
                <a:cs typeface="Times New Roman" pitchFamily="18" charset="0"/>
              </a:rPr>
              <a:t> </a:t>
            </a:r>
            <a:r>
              <a:rPr lang="en-US" sz="2600" dirty="0" err="1">
                <a:cs typeface="Times New Roman" pitchFamily="18" charset="0"/>
              </a:rPr>
              <a:t>gồm</a:t>
            </a:r>
            <a:r>
              <a:rPr lang="en-US" sz="2600" dirty="0">
                <a:cs typeface="Times New Roman" pitchFamily="18" charset="0"/>
              </a:rPr>
              <a:t> </a:t>
            </a:r>
            <a:r>
              <a:rPr lang="en-US" sz="2600" dirty="0" err="1">
                <a:cs typeface="Times New Roman" pitchFamily="18" charset="0"/>
              </a:rPr>
              <a:t>các</a:t>
            </a:r>
            <a:r>
              <a:rPr lang="en-US" sz="2600" dirty="0">
                <a:cs typeface="Times New Roman" pitchFamily="18" charset="0"/>
              </a:rPr>
              <a:t> </a:t>
            </a:r>
            <a:r>
              <a:rPr lang="en-US" sz="2600" dirty="0" err="1">
                <a:cs typeface="Times New Roman" pitchFamily="18" charset="0"/>
              </a:rPr>
              <a:t>nhà</a:t>
            </a:r>
            <a:r>
              <a:rPr lang="en-US" sz="2600" dirty="0">
                <a:cs typeface="Times New Roman" pitchFamily="18" charset="0"/>
              </a:rPr>
              <a:t> </a:t>
            </a:r>
            <a:r>
              <a:rPr lang="en-US" sz="2600" dirty="0" err="1">
                <a:cs typeface="Times New Roman" pitchFamily="18" charset="0"/>
              </a:rPr>
              <a:t>tâm</a:t>
            </a:r>
            <a:r>
              <a:rPr lang="en-US" sz="2600" dirty="0">
                <a:cs typeface="Times New Roman" pitchFamily="18" charset="0"/>
              </a:rPr>
              <a:t> </a:t>
            </a:r>
            <a:r>
              <a:rPr lang="en-US" sz="2600" dirty="0" err="1">
                <a:cs typeface="Times New Roman" pitchFamily="18" charset="0"/>
              </a:rPr>
              <a:t>lý</a:t>
            </a:r>
            <a:r>
              <a:rPr lang="en-US" sz="2600" dirty="0">
                <a:cs typeface="Times New Roman" pitchFamily="18" charset="0"/>
              </a:rPr>
              <a:t> </a:t>
            </a:r>
            <a:r>
              <a:rPr lang="en-US" sz="2600" dirty="0" err="1">
                <a:cs typeface="Times New Roman" pitchFamily="18" charset="0"/>
              </a:rPr>
              <a:t>học</a:t>
            </a:r>
            <a:r>
              <a:rPr lang="en-US" sz="2600" dirty="0">
                <a:cs typeface="Times New Roman" pitchFamily="18" charset="0"/>
              </a:rPr>
              <a:t> </a:t>
            </a:r>
            <a:r>
              <a:rPr lang="en-US" sz="2600" dirty="0" err="1">
                <a:cs typeface="Times New Roman" pitchFamily="18" charset="0"/>
              </a:rPr>
              <a:t>và</a:t>
            </a:r>
            <a:r>
              <a:rPr lang="en-US" sz="2600" dirty="0">
                <a:cs typeface="Times New Roman" pitchFamily="18" charset="0"/>
              </a:rPr>
              <a:t> </a:t>
            </a:r>
            <a:r>
              <a:rPr lang="en-US" sz="2600" dirty="0" err="1">
                <a:cs typeface="Times New Roman" pitchFamily="18" charset="0"/>
              </a:rPr>
              <a:t>công</a:t>
            </a:r>
            <a:r>
              <a:rPr lang="en-US" sz="2600" dirty="0">
                <a:cs typeface="Times New Roman" pitchFamily="18" charset="0"/>
              </a:rPr>
              <a:t> </a:t>
            </a:r>
            <a:r>
              <a:rPr lang="en-US" sz="2600" dirty="0" err="1">
                <a:cs typeface="Times New Roman" pitchFamily="18" charset="0"/>
              </a:rPr>
              <a:t>tác</a:t>
            </a:r>
            <a:r>
              <a:rPr lang="en-US" sz="2600" dirty="0">
                <a:cs typeface="Times New Roman" pitchFamily="18" charset="0"/>
              </a:rPr>
              <a:t> </a:t>
            </a:r>
            <a:r>
              <a:rPr lang="en-US" sz="2600" dirty="0" err="1">
                <a:cs typeface="Times New Roman" pitchFamily="18" charset="0"/>
              </a:rPr>
              <a:t>xã</a:t>
            </a:r>
            <a:r>
              <a:rPr lang="en-US" sz="2600" dirty="0">
                <a:cs typeface="Times New Roman" pitchFamily="18" charset="0"/>
              </a:rPr>
              <a:t> </a:t>
            </a:r>
            <a:r>
              <a:rPr lang="en-US" sz="2600" dirty="0" err="1">
                <a:cs typeface="Times New Roman" pitchFamily="18" charset="0"/>
              </a:rPr>
              <a:t>hội</a:t>
            </a:r>
            <a:r>
              <a:rPr lang="en-US" sz="2600" dirty="0">
                <a:cs typeface="Times New Roman" pitchFamily="18" charset="0"/>
              </a:rPr>
              <a:t> ở </a:t>
            </a:r>
            <a:r>
              <a:rPr lang="en-US" sz="2600" dirty="0" err="1">
                <a:cs typeface="Times New Roman" pitchFamily="18" charset="0"/>
              </a:rPr>
              <a:t>Hà</a:t>
            </a:r>
            <a:r>
              <a:rPr lang="en-US" sz="2600" dirty="0">
                <a:cs typeface="Times New Roman" pitchFamily="18" charset="0"/>
              </a:rPr>
              <a:t> </a:t>
            </a:r>
            <a:r>
              <a:rPr lang="en-US" sz="2600" dirty="0" err="1">
                <a:cs typeface="Times New Roman" pitchFamily="18" charset="0"/>
              </a:rPr>
              <a:t>Nội</a:t>
            </a:r>
            <a:r>
              <a:rPr lang="en-US" sz="2600" dirty="0">
                <a:cs typeface="Times New Roman" pitchFamily="18" charset="0"/>
              </a:rPr>
              <a:t> </a:t>
            </a:r>
            <a:r>
              <a:rPr lang="en-US" sz="2600" dirty="0" err="1">
                <a:cs typeface="Times New Roman" pitchFamily="18" charset="0"/>
              </a:rPr>
              <a:t>hiện</a:t>
            </a:r>
            <a:r>
              <a:rPr lang="en-US" sz="2600" dirty="0">
                <a:cs typeface="Times New Roman" pitchFamily="18" charset="0"/>
              </a:rPr>
              <a:t> </a:t>
            </a:r>
            <a:r>
              <a:rPr lang="en-US" sz="2600" dirty="0" err="1">
                <a:cs typeface="Times New Roman" pitchFamily="18" charset="0"/>
              </a:rPr>
              <a:t>đang</a:t>
            </a:r>
            <a:r>
              <a:rPr lang="en-US" sz="2600" dirty="0">
                <a:cs typeface="Times New Roman" pitchFamily="18" charset="0"/>
              </a:rPr>
              <a:t> </a:t>
            </a:r>
            <a:r>
              <a:rPr lang="en-US" sz="2600" dirty="0" err="1">
                <a:cs typeface="Times New Roman" pitchFamily="18" charset="0"/>
              </a:rPr>
              <a:t>được</a:t>
            </a:r>
            <a:r>
              <a:rPr lang="en-US" sz="2600" dirty="0">
                <a:cs typeface="Times New Roman" pitchFamily="18" charset="0"/>
              </a:rPr>
              <a:t> </a:t>
            </a:r>
            <a:r>
              <a:rPr lang="en-US" sz="2600" dirty="0" err="1">
                <a:cs typeface="Times New Roman" pitchFamily="18" charset="0"/>
              </a:rPr>
              <a:t>tập</a:t>
            </a:r>
            <a:r>
              <a:rPr lang="en-US" sz="2600" dirty="0">
                <a:cs typeface="Times New Roman" pitchFamily="18" charset="0"/>
              </a:rPr>
              <a:t> </a:t>
            </a:r>
            <a:r>
              <a:rPr lang="en-US" sz="2600" dirty="0" err="1">
                <a:cs typeface="Times New Roman" pitchFamily="18" charset="0"/>
              </a:rPr>
              <a:t>huấn</a:t>
            </a:r>
            <a:r>
              <a:rPr lang="en-US" sz="2600" dirty="0">
                <a:cs typeface="Times New Roman" pitchFamily="18" charset="0"/>
              </a:rPr>
              <a:t> </a:t>
            </a:r>
            <a:r>
              <a:rPr lang="en-US" sz="2600" dirty="0" err="1">
                <a:cs typeface="Times New Roman" pitchFamily="18" charset="0"/>
              </a:rPr>
              <a:t>phương</a:t>
            </a:r>
            <a:r>
              <a:rPr lang="en-US" sz="2600" dirty="0">
                <a:cs typeface="Times New Roman" pitchFamily="18" charset="0"/>
              </a:rPr>
              <a:t> </a:t>
            </a:r>
            <a:r>
              <a:rPr lang="en-US" sz="2600" dirty="0" err="1">
                <a:cs typeface="Times New Roman" pitchFamily="18" charset="0"/>
              </a:rPr>
              <a:t>pháp</a:t>
            </a:r>
            <a:r>
              <a:rPr lang="en-US" sz="2600" dirty="0">
                <a:cs typeface="Times New Roman" pitchFamily="18" charset="0"/>
              </a:rPr>
              <a:t> </a:t>
            </a:r>
            <a:r>
              <a:rPr lang="en-US" sz="2600" dirty="0" err="1">
                <a:cs typeface="Times New Roman" pitchFamily="18" charset="0"/>
              </a:rPr>
              <a:t>trị</a:t>
            </a:r>
            <a:r>
              <a:rPr lang="en-US" sz="2600" dirty="0">
                <a:cs typeface="Times New Roman" pitchFamily="18" charset="0"/>
              </a:rPr>
              <a:t> </a:t>
            </a:r>
            <a:r>
              <a:rPr lang="en-US" sz="2600" dirty="0" err="1">
                <a:cs typeface="Times New Roman" pitchFamily="18" charset="0"/>
              </a:rPr>
              <a:t>liệu</a:t>
            </a:r>
            <a:r>
              <a:rPr lang="en-US" sz="2600" dirty="0">
                <a:cs typeface="Times New Roman" pitchFamily="18" charset="0"/>
              </a:rPr>
              <a:t> EMDR</a:t>
            </a:r>
          </a:p>
          <a:p>
            <a:pPr lvl="1"/>
            <a:r>
              <a:rPr lang="en-US" sz="2600" dirty="0">
                <a:cs typeface="Times New Roman" pitchFamily="18" charset="0"/>
              </a:rPr>
              <a:t>	(Blue Dragon NGO</a:t>
            </a:r>
            <a:r>
              <a:rPr lang="en-US" sz="2600" dirty="0"/>
              <a:t>)</a:t>
            </a:r>
          </a:p>
        </p:txBody>
      </p:sp>
    </p:spTree>
    <p:extLst>
      <p:ext uri="{BB962C8B-B14F-4D97-AF65-F5344CB8AC3E}">
        <p14:creationId xmlns:p14="http://schemas.microsoft.com/office/powerpoint/2010/main" val="193341162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82A83C6-22E3-4E17-8B8E-D2149E10BC7F}"/>
              </a:ext>
            </a:extLst>
          </p:cNvPr>
          <p:cNvSpPr>
            <a:spLocks noGrp="1"/>
          </p:cNvSpPr>
          <p:nvPr>
            <p:ph idx="1"/>
          </p:nvPr>
        </p:nvSpPr>
        <p:spPr>
          <a:xfrm>
            <a:off x="304800" y="609600"/>
            <a:ext cx="8610600" cy="6248400"/>
          </a:xfrm>
        </p:spPr>
        <p:txBody>
          <a:bodyPr>
            <a:normAutofit/>
          </a:bodyPr>
          <a:lstStyle/>
          <a:p>
            <a:pPr>
              <a:buFont typeface="Wingdings" panose="05000000000000000000" pitchFamily="2" charset="2"/>
              <a:buChar char="ü"/>
            </a:pPr>
            <a:r>
              <a:rPr lang="en-US" sz="3600" dirty="0" err="1">
                <a:cs typeface="Times New Roman" pitchFamily="18" charset="0"/>
              </a:rPr>
              <a:t>Đánh</a:t>
            </a:r>
            <a:r>
              <a:rPr lang="en-US" sz="3600" dirty="0">
                <a:cs typeface="Times New Roman" pitchFamily="18" charset="0"/>
              </a:rPr>
              <a:t> </a:t>
            </a:r>
            <a:r>
              <a:rPr lang="en-US" sz="3600" dirty="0" err="1">
                <a:cs typeface="Times New Roman" pitchFamily="18" charset="0"/>
              </a:rPr>
              <a:t>giá</a:t>
            </a:r>
            <a:r>
              <a:rPr lang="en-US" sz="3600" dirty="0">
                <a:cs typeface="Times New Roman" pitchFamily="18" charset="0"/>
              </a:rPr>
              <a:t> sang </a:t>
            </a:r>
            <a:r>
              <a:rPr lang="en-US" sz="3600" dirty="0" err="1">
                <a:cs typeface="Times New Roman" pitchFamily="18" charset="0"/>
              </a:rPr>
              <a:t>chấn</a:t>
            </a:r>
            <a:r>
              <a:rPr lang="en-US" sz="3600" dirty="0">
                <a:cs typeface="Times New Roman" pitchFamily="18" charset="0"/>
              </a:rPr>
              <a:t>/PTSD</a:t>
            </a:r>
          </a:p>
          <a:p>
            <a:pPr algn="just">
              <a:buFont typeface="Wingdings" panose="05000000000000000000" pitchFamily="2" charset="2"/>
              <a:buChar char="ü"/>
            </a:pPr>
            <a:r>
              <a:rPr lang="en-US" sz="3600" dirty="0" err="1">
                <a:cs typeface="Times New Roman" pitchFamily="18" charset="0"/>
              </a:rPr>
              <a:t>Xây</a:t>
            </a:r>
            <a:r>
              <a:rPr lang="en-US" sz="3600" dirty="0">
                <a:cs typeface="Times New Roman" pitchFamily="18" charset="0"/>
              </a:rPr>
              <a:t> </a:t>
            </a:r>
            <a:r>
              <a:rPr lang="en-US" sz="3600" dirty="0" err="1">
                <a:cs typeface="Times New Roman" pitchFamily="18" charset="0"/>
              </a:rPr>
              <a:t>dựng</a:t>
            </a:r>
            <a:r>
              <a:rPr lang="en-US" sz="3600" dirty="0">
                <a:cs typeface="Times New Roman" pitchFamily="18" charset="0"/>
              </a:rPr>
              <a:t> </a:t>
            </a:r>
            <a:r>
              <a:rPr lang="en-US" sz="3600" dirty="0" err="1">
                <a:cs typeface="Times New Roman" pitchFamily="18" charset="0"/>
              </a:rPr>
              <a:t>các</a:t>
            </a:r>
            <a:r>
              <a:rPr lang="en-US" sz="3600" dirty="0">
                <a:cs typeface="Times New Roman" pitchFamily="18" charset="0"/>
              </a:rPr>
              <a:t> </a:t>
            </a:r>
            <a:r>
              <a:rPr lang="en-US" sz="3600" dirty="0" err="1">
                <a:cs typeface="Times New Roman" pitchFamily="18" charset="0"/>
              </a:rPr>
              <a:t>phương</a:t>
            </a:r>
            <a:r>
              <a:rPr lang="en-US" sz="3600" dirty="0">
                <a:cs typeface="Times New Roman" pitchFamily="18" charset="0"/>
              </a:rPr>
              <a:t> </a:t>
            </a:r>
            <a:r>
              <a:rPr lang="en-US" sz="3600" dirty="0" err="1">
                <a:cs typeface="Times New Roman" pitchFamily="18" charset="0"/>
              </a:rPr>
              <a:t>pháp</a:t>
            </a:r>
            <a:r>
              <a:rPr lang="en-US" sz="3600" dirty="0">
                <a:cs typeface="Times New Roman" pitchFamily="18" charset="0"/>
              </a:rPr>
              <a:t> </a:t>
            </a:r>
            <a:r>
              <a:rPr lang="en-US" sz="3600" dirty="0" err="1">
                <a:cs typeface="Times New Roman" pitchFamily="18" charset="0"/>
              </a:rPr>
              <a:t>tiếp</a:t>
            </a:r>
            <a:r>
              <a:rPr lang="en-US" sz="3600" dirty="0">
                <a:cs typeface="Times New Roman" pitchFamily="18" charset="0"/>
              </a:rPr>
              <a:t> </a:t>
            </a:r>
            <a:r>
              <a:rPr lang="en-US" sz="3600" dirty="0" err="1">
                <a:cs typeface="Times New Roman" pitchFamily="18" charset="0"/>
              </a:rPr>
              <a:t>cận</a:t>
            </a:r>
            <a:r>
              <a:rPr lang="en-US" sz="3600" dirty="0">
                <a:cs typeface="Times New Roman" pitchFamily="18" charset="0"/>
              </a:rPr>
              <a:t> </a:t>
            </a:r>
            <a:r>
              <a:rPr lang="en-US" sz="3600" dirty="0" err="1">
                <a:cs typeface="Times New Roman" pitchFamily="18" charset="0"/>
              </a:rPr>
              <a:t>điều</a:t>
            </a:r>
            <a:r>
              <a:rPr lang="en-US" sz="3600" dirty="0">
                <a:cs typeface="Times New Roman" pitchFamily="18" charset="0"/>
              </a:rPr>
              <a:t> </a:t>
            </a:r>
            <a:r>
              <a:rPr lang="en-US" sz="3600" err="1">
                <a:cs typeface="Times New Roman" pitchFamily="18" charset="0"/>
              </a:rPr>
              <a:t>trị</a:t>
            </a:r>
            <a:r>
              <a:rPr lang="en-US" sz="3600">
                <a:cs typeface="Times New Roman" pitchFamily="18" charset="0"/>
              </a:rPr>
              <a:t> có cấu phần và nhạy cảm với sang chấn.</a:t>
            </a:r>
            <a:endParaRPr lang="en-US" sz="3600" dirty="0">
              <a:cs typeface="Times New Roman" pitchFamily="18" charset="0"/>
            </a:endParaRPr>
          </a:p>
          <a:p>
            <a:pPr algn="just">
              <a:buFont typeface="Wingdings" panose="05000000000000000000" pitchFamily="2" charset="2"/>
              <a:buChar char="ü"/>
            </a:pPr>
            <a:r>
              <a:rPr lang="en-US" sz="3600" dirty="0" err="1">
                <a:cs typeface="Times New Roman" pitchFamily="18" charset="0"/>
              </a:rPr>
              <a:t>Cung</a:t>
            </a:r>
            <a:r>
              <a:rPr lang="en-US" sz="3600" dirty="0">
                <a:cs typeface="Times New Roman" pitchFamily="18" charset="0"/>
              </a:rPr>
              <a:t> </a:t>
            </a:r>
            <a:r>
              <a:rPr lang="en-US" sz="3600" dirty="0" err="1">
                <a:cs typeface="Times New Roman" pitchFamily="18" charset="0"/>
              </a:rPr>
              <a:t>cấp</a:t>
            </a:r>
            <a:r>
              <a:rPr lang="en-US" sz="3600" dirty="0">
                <a:cs typeface="Times New Roman" pitchFamily="18" charset="0"/>
              </a:rPr>
              <a:t> </a:t>
            </a:r>
            <a:r>
              <a:rPr lang="en-US" sz="3600" dirty="0" err="1">
                <a:cs typeface="Times New Roman" pitchFamily="18" charset="0"/>
              </a:rPr>
              <a:t>dịch</a:t>
            </a:r>
            <a:r>
              <a:rPr lang="en-US" sz="3600" dirty="0">
                <a:cs typeface="Times New Roman" pitchFamily="18" charset="0"/>
              </a:rPr>
              <a:t> </a:t>
            </a:r>
            <a:r>
              <a:rPr lang="en-US" sz="3600" dirty="0" err="1">
                <a:cs typeface="Times New Roman" pitchFamily="18" charset="0"/>
              </a:rPr>
              <a:t>vụ</a:t>
            </a:r>
            <a:r>
              <a:rPr lang="en-US" sz="3600" dirty="0">
                <a:cs typeface="Times New Roman" pitchFamily="18" charset="0"/>
              </a:rPr>
              <a:t> </a:t>
            </a:r>
            <a:r>
              <a:rPr lang="en-US" sz="3600" dirty="0" err="1">
                <a:cs typeface="Times New Roman" pitchFamily="18" charset="0"/>
              </a:rPr>
              <a:t>phục</a:t>
            </a:r>
            <a:r>
              <a:rPr lang="en-US" sz="3600" dirty="0">
                <a:cs typeface="Times New Roman" pitchFamily="18" charset="0"/>
              </a:rPr>
              <a:t> </a:t>
            </a:r>
            <a:r>
              <a:rPr lang="en-US" sz="3600" dirty="0" err="1">
                <a:cs typeface="Times New Roman" pitchFamily="18" charset="0"/>
              </a:rPr>
              <a:t>hồi</a:t>
            </a:r>
            <a:r>
              <a:rPr lang="en-US" sz="3600" dirty="0">
                <a:cs typeface="Times New Roman" pitchFamily="18" charset="0"/>
              </a:rPr>
              <a:t> </a:t>
            </a:r>
            <a:r>
              <a:rPr lang="en-US" sz="3600" dirty="0" err="1">
                <a:cs typeface="Times New Roman" pitchFamily="18" charset="0"/>
              </a:rPr>
              <a:t>giải</a:t>
            </a:r>
            <a:r>
              <a:rPr lang="en-US" sz="3600" dirty="0">
                <a:cs typeface="Times New Roman" pitchFamily="18" charset="0"/>
              </a:rPr>
              <a:t> </a:t>
            </a:r>
            <a:r>
              <a:rPr lang="en-US" sz="3600" dirty="0" err="1">
                <a:cs typeface="Times New Roman" pitchFamily="18" charset="0"/>
              </a:rPr>
              <a:t>quyết</a:t>
            </a:r>
            <a:r>
              <a:rPr lang="en-US" sz="3600" dirty="0">
                <a:cs typeface="Times New Roman" pitchFamily="18" charset="0"/>
              </a:rPr>
              <a:t> </a:t>
            </a:r>
            <a:r>
              <a:rPr lang="en-US" sz="3600" dirty="0" err="1">
                <a:cs typeface="Times New Roman" pitchFamily="18" charset="0"/>
              </a:rPr>
              <a:t>cả</a:t>
            </a:r>
            <a:r>
              <a:rPr lang="en-US" sz="3600" dirty="0">
                <a:cs typeface="Times New Roman" pitchFamily="18" charset="0"/>
              </a:rPr>
              <a:t> </a:t>
            </a:r>
            <a:r>
              <a:rPr lang="en-US" sz="3600" dirty="0" err="1">
                <a:cs typeface="Times New Roman" pitchFamily="18" charset="0"/>
              </a:rPr>
              <a:t>rối</a:t>
            </a:r>
            <a:r>
              <a:rPr lang="en-US" sz="3600" dirty="0">
                <a:cs typeface="Times New Roman" pitchFamily="18" charset="0"/>
              </a:rPr>
              <a:t> </a:t>
            </a:r>
            <a:r>
              <a:rPr lang="en-US" sz="3600" err="1">
                <a:cs typeface="Times New Roman" pitchFamily="18" charset="0"/>
              </a:rPr>
              <a:t>loạn</a:t>
            </a:r>
            <a:r>
              <a:rPr lang="en-US" sz="3600">
                <a:cs typeface="Times New Roman" pitchFamily="18" charset="0"/>
              </a:rPr>
              <a:t> sử dụng chất và </a:t>
            </a:r>
            <a:r>
              <a:rPr lang="en-US" sz="3600" dirty="0">
                <a:cs typeface="Times New Roman" pitchFamily="18" charset="0"/>
              </a:rPr>
              <a:t>sang </a:t>
            </a:r>
            <a:r>
              <a:rPr lang="en-US" sz="3600" dirty="0" err="1">
                <a:cs typeface="Times New Roman" pitchFamily="18" charset="0"/>
              </a:rPr>
              <a:t>chấn</a:t>
            </a:r>
            <a:r>
              <a:rPr lang="en-US" sz="3600" dirty="0">
                <a:cs typeface="Times New Roman" pitchFamily="18" charset="0"/>
              </a:rPr>
              <a:t>/PTSD</a:t>
            </a:r>
          </a:p>
          <a:p>
            <a:pPr>
              <a:buFont typeface="Wingdings" panose="05000000000000000000" pitchFamily="2" charset="2"/>
              <a:buChar char="Ø"/>
            </a:pPr>
            <a:endParaRPr lang="en-US" sz="800" dirty="0">
              <a:cs typeface="Times New Roman" pitchFamily="18" charset="0"/>
            </a:endParaRPr>
          </a:p>
          <a:p>
            <a:pPr marL="0" indent="0">
              <a:buNone/>
            </a:pPr>
            <a:r>
              <a:rPr lang="en-US" sz="3500" b="1" i="1" dirty="0" err="1">
                <a:cs typeface="Times New Roman" pitchFamily="18" charset="0"/>
              </a:rPr>
              <a:t>Cảm</a:t>
            </a:r>
            <a:r>
              <a:rPr lang="en-US" sz="3500" b="1" i="1" dirty="0">
                <a:cs typeface="Times New Roman" pitchFamily="18" charset="0"/>
              </a:rPr>
              <a:t> </a:t>
            </a:r>
            <a:r>
              <a:rPr lang="en-US" sz="3500" b="1" i="1" dirty="0" err="1">
                <a:cs typeface="Times New Roman" pitchFamily="18" charset="0"/>
              </a:rPr>
              <a:t>ơn</a:t>
            </a:r>
            <a:r>
              <a:rPr lang="en-US" sz="3500" b="1" i="1" dirty="0">
                <a:cs typeface="Times New Roman" pitchFamily="18" charset="0"/>
              </a:rPr>
              <a:t> !</a:t>
            </a:r>
          </a:p>
          <a:p>
            <a:pPr marL="0" indent="0">
              <a:buNone/>
            </a:pPr>
            <a:endParaRPr lang="en-US" sz="900" dirty="0">
              <a:cs typeface="Times New Roman" pitchFamily="18" charset="0"/>
            </a:endParaRPr>
          </a:p>
          <a:p>
            <a:pPr marL="0" indent="0">
              <a:buNone/>
            </a:pPr>
            <a:r>
              <a:rPr lang="en-US" sz="3500" dirty="0">
                <a:cs typeface="Times New Roman" pitchFamily="18" charset="0"/>
              </a:rPr>
              <a:t>Julie Rosen, MPH, LCSW</a:t>
            </a:r>
          </a:p>
          <a:p>
            <a:pPr marL="0" indent="0">
              <a:buNone/>
            </a:pPr>
            <a:r>
              <a:rPr lang="en-US" sz="3500" dirty="0">
                <a:cs typeface="Times New Roman" pitchFamily="18" charset="0"/>
                <a:hlinkClick r:id="rId3"/>
              </a:rPr>
              <a:t>JulieRosen44@gmail.com</a:t>
            </a:r>
            <a:endParaRPr lang="en-US" sz="3500" dirty="0">
              <a:cs typeface="Times New Roman" pitchFamily="18" charset="0"/>
            </a:endParaRPr>
          </a:p>
          <a:p>
            <a:pPr marL="0" indent="0">
              <a:buNone/>
            </a:pPr>
            <a:r>
              <a:rPr lang="en-US" sz="3500" dirty="0">
                <a:cs typeface="Times New Roman" pitchFamily="18" charset="0"/>
              </a:rPr>
              <a:t>+01-505-417-5870</a:t>
            </a:r>
          </a:p>
          <a:p>
            <a:pPr marL="0" indent="0">
              <a:buNone/>
            </a:pPr>
            <a:endParaRPr lang="en-US" dirty="0"/>
          </a:p>
          <a:p>
            <a:pPr marL="0" indent="0">
              <a:buNone/>
            </a:pPr>
            <a:endParaRPr lang="en-US" dirty="0"/>
          </a:p>
        </p:txBody>
      </p:sp>
    </p:spTree>
    <p:extLst>
      <p:ext uri="{BB962C8B-B14F-4D97-AF65-F5344CB8AC3E}">
        <p14:creationId xmlns:p14="http://schemas.microsoft.com/office/powerpoint/2010/main" val="1572552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a:latin typeface="Times New Roman" pitchFamily="18" charset="0"/>
                <a:cs typeface="Times New Roman" pitchFamily="18" charset="0"/>
              </a:rPr>
              <a:t>Cửa</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sổ</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của</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sự</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chịu</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đựng</a:t>
            </a:r>
            <a:br>
              <a:rPr lang="en-US" dirty="0"/>
            </a:br>
            <a:r>
              <a:rPr lang="en-US" sz="2700" dirty="0"/>
              <a:t>(Siegel, 1999, Ogden, 2006)</a:t>
            </a:r>
          </a:p>
        </p:txBody>
      </p:sp>
      <p:sp>
        <p:nvSpPr>
          <p:cNvPr id="3" name="Content Placeholder 2"/>
          <p:cNvSpPr>
            <a:spLocks noGrp="1"/>
          </p:cNvSpPr>
          <p:nvPr>
            <p:ph idx="1"/>
          </p:nvPr>
        </p:nvSpPr>
        <p:spPr/>
        <p:txBody>
          <a:bodyPr/>
          <a:lstStyle/>
          <a:p>
            <a:endParaRPr lang="en-US" dirty="0"/>
          </a:p>
          <a:p>
            <a:pPr lvl="2">
              <a:buNone/>
            </a:pPr>
            <a:r>
              <a:rPr lang="en-US" dirty="0" err="1">
                <a:solidFill>
                  <a:srgbClr val="FF0000"/>
                </a:solidFill>
                <a:latin typeface="Times New Roman" pitchFamily="18" charset="0"/>
                <a:cs typeface="Times New Roman" pitchFamily="18" charset="0"/>
              </a:rPr>
              <a:t>Quá</a:t>
            </a:r>
            <a:r>
              <a:rPr lang="en-US" dirty="0">
                <a:solidFill>
                  <a:srgbClr val="FF0000"/>
                </a:solidFill>
                <a:latin typeface="Times New Roman" pitchFamily="18" charset="0"/>
                <a:cs typeface="Times New Roman" pitchFamily="18" charset="0"/>
              </a:rPr>
              <a:t> </a:t>
            </a:r>
            <a:r>
              <a:rPr lang="en-US" dirty="0" err="1">
                <a:solidFill>
                  <a:srgbClr val="FF0000"/>
                </a:solidFill>
                <a:latin typeface="Times New Roman" pitchFamily="18" charset="0"/>
                <a:cs typeface="Times New Roman" pitchFamily="18" charset="0"/>
              </a:rPr>
              <a:t>kích</a:t>
            </a:r>
            <a:r>
              <a:rPr lang="en-US" dirty="0">
                <a:solidFill>
                  <a:srgbClr val="FF0000"/>
                </a:solidFill>
                <a:latin typeface="Times New Roman" pitchFamily="18" charset="0"/>
                <a:cs typeface="Times New Roman" pitchFamily="18" charset="0"/>
              </a:rPr>
              <a:t> </a:t>
            </a:r>
            <a:r>
              <a:rPr lang="en-US" dirty="0" err="1">
                <a:solidFill>
                  <a:srgbClr val="FF0000"/>
                </a:solidFill>
                <a:latin typeface="Times New Roman" pitchFamily="18" charset="0"/>
                <a:cs typeface="Times New Roman" pitchFamily="18" charset="0"/>
              </a:rPr>
              <a:t>động</a:t>
            </a:r>
            <a:r>
              <a:rPr lang="en-US" dirty="0">
                <a:solidFill>
                  <a:srgbClr val="FF0000"/>
                </a:solidFill>
                <a:latin typeface="Times New Roman" pitchFamily="18" charset="0"/>
                <a:cs typeface="Times New Roman" pitchFamily="18" charset="0"/>
              </a:rPr>
              <a:t> </a:t>
            </a:r>
            <a:r>
              <a:rPr lang="en-US">
                <a:solidFill>
                  <a:srgbClr val="FF0000"/>
                </a:solidFill>
                <a:latin typeface="Times New Roman" pitchFamily="18" charset="0"/>
                <a:cs typeface="Times New Roman" pitchFamily="18" charset="0"/>
              </a:rPr>
              <a:t>= Choáng ngợp</a:t>
            </a:r>
            <a:endParaRPr lang="en-US" dirty="0">
              <a:solidFill>
                <a:srgbClr val="FF0000"/>
              </a:solidFill>
              <a:latin typeface="Times New Roman" pitchFamily="18" charset="0"/>
              <a:cs typeface="Times New Roman" pitchFamily="18" charset="0"/>
            </a:endParaRPr>
          </a:p>
          <a:p>
            <a:pPr lvl="2">
              <a:buNone/>
            </a:pPr>
            <a:endParaRPr lang="en-US" dirty="0"/>
          </a:p>
          <a:p>
            <a:pPr lvl="2">
              <a:buNone/>
            </a:pPr>
            <a:r>
              <a:rPr lang="en-US" sz="2800" dirty="0" err="1">
                <a:solidFill>
                  <a:srgbClr val="0070C0"/>
                </a:solidFill>
                <a:latin typeface="Times New Roman" pitchFamily="18" charset="0"/>
                <a:cs typeface="Times New Roman" pitchFamily="18" charset="0"/>
              </a:rPr>
              <a:t>Sự</a:t>
            </a:r>
            <a:r>
              <a:rPr lang="en-US" sz="2800" dirty="0">
                <a:solidFill>
                  <a:srgbClr val="0070C0"/>
                </a:solidFill>
                <a:latin typeface="Times New Roman" pitchFamily="18" charset="0"/>
                <a:cs typeface="Times New Roman" pitchFamily="18" charset="0"/>
              </a:rPr>
              <a:t> </a:t>
            </a:r>
            <a:r>
              <a:rPr lang="en-US" sz="2800" dirty="0" err="1">
                <a:solidFill>
                  <a:srgbClr val="0070C0"/>
                </a:solidFill>
                <a:latin typeface="Times New Roman" pitchFamily="18" charset="0"/>
                <a:cs typeface="Times New Roman" pitchFamily="18" charset="0"/>
              </a:rPr>
              <a:t>kích</a:t>
            </a:r>
            <a:r>
              <a:rPr lang="en-US" sz="2800" dirty="0">
                <a:solidFill>
                  <a:srgbClr val="0070C0"/>
                </a:solidFill>
                <a:latin typeface="Times New Roman" pitchFamily="18" charset="0"/>
                <a:cs typeface="Times New Roman" pitchFamily="18" charset="0"/>
              </a:rPr>
              <a:t> </a:t>
            </a:r>
            <a:r>
              <a:rPr lang="en-US" sz="2800" dirty="0" err="1">
                <a:solidFill>
                  <a:srgbClr val="0070C0"/>
                </a:solidFill>
                <a:latin typeface="Times New Roman" pitchFamily="18" charset="0"/>
                <a:cs typeface="Times New Roman" pitchFamily="18" charset="0"/>
              </a:rPr>
              <a:t>động</a:t>
            </a:r>
            <a:r>
              <a:rPr lang="en-US" sz="2800" dirty="0">
                <a:solidFill>
                  <a:srgbClr val="0070C0"/>
                </a:solidFill>
                <a:latin typeface="Times New Roman" pitchFamily="18" charset="0"/>
                <a:cs typeface="Times New Roman" pitchFamily="18" charset="0"/>
              </a:rPr>
              <a:t> </a:t>
            </a:r>
            <a:r>
              <a:rPr lang="en-US" sz="2800" dirty="0" err="1">
                <a:solidFill>
                  <a:srgbClr val="0070C0"/>
                </a:solidFill>
                <a:latin typeface="Times New Roman" pitchFamily="18" charset="0"/>
                <a:cs typeface="Times New Roman" pitchFamily="18" charset="0"/>
              </a:rPr>
              <a:t>và</a:t>
            </a:r>
            <a:r>
              <a:rPr lang="en-US" sz="2800" dirty="0">
                <a:solidFill>
                  <a:srgbClr val="0070C0"/>
                </a:solidFill>
                <a:latin typeface="Times New Roman" pitchFamily="18" charset="0"/>
                <a:cs typeface="Times New Roman" pitchFamily="18" charset="0"/>
              </a:rPr>
              <a:t> </a:t>
            </a:r>
            <a:r>
              <a:rPr lang="en-US" sz="2800" dirty="0" err="1">
                <a:solidFill>
                  <a:srgbClr val="0070C0"/>
                </a:solidFill>
                <a:latin typeface="Times New Roman" pitchFamily="18" charset="0"/>
                <a:cs typeface="Times New Roman" pitchFamily="18" charset="0"/>
              </a:rPr>
              <a:t>trải</a:t>
            </a:r>
            <a:r>
              <a:rPr lang="en-US" sz="2800" dirty="0">
                <a:solidFill>
                  <a:srgbClr val="0070C0"/>
                </a:solidFill>
                <a:latin typeface="Times New Roman" pitchFamily="18" charset="0"/>
                <a:cs typeface="Times New Roman" pitchFamily="18" charset="0"/>
              </a:rPr>
              <a:t> </a:t>
            </a:r>
            <a:r>
              <a:rPr lang="en-US" sz="2800" dirty="0" err="1">
                <a:solidFill>
                  <a:srgbClr val="0070C0"/>
                </a:solidFill>
                <a:latin typeface="Times New Roman" pitchFamily="18" charset="0"/>
                <a:cs typeface="Times New Roman" pitchFamily="18" charset="0"/>
              </a:rPr>
              <a:t>nghiệm</a:t>
            </a:r>
            <a:r>
              <a:rPr lang="en-US" sz="2800" dirty="0">
                <a:solidFill>
                  <a:srgbClr val="0070C0"/>
                </a:solidFill>
                <a:latin typeface="Times New Roman" pitchFamily="18" charset="0"/>
                <a:cs typeface="Times New Roman" pitchFamily="18" charset="0"/>
              </a:rPr>
              <a:t> </a:t>
            </a:r>
            <a:r>
              <a:rPr lang="en-US" sz="2800" dirty="0" err="1">
                <a:solidFill>
                  <a:srgbClr val="0070C0"/>
                </a:solidFill>
                <a:latin typeface="Times New Roman" pitchFamily="18" charset="0"/>
                <a:cs typeface="Times New Roman" pitchFamily="18" charset="0"/>
              </a:rPr>
              <a:t>trong</a:t>
            </a:r>
            <a:r>
              <a:rPr lang="en-US" sz="2800" dirty="0">
                <a:solidFill>
                  <a:srgbClr val="0070C0"/>
                </a:solidFill>
                <a:latin typeface="Times New Roman" pitchFamily="18" charset="0"/>
                <a:cs typeface="Times New Roman" pitchFamily="18" charset="0"/>
              </a:rPr>
              <a:t> </a:t>
            </a:r>
            <a:r>
              <a:rPr lang="en-US" sz="2800" dirty="0" err="1">
                <a:solidFill>
                  <a:srgbClr val="0070C0"/>
                </a:solidFill>
                <a:latin typeface="Times New Roman" pitchFamily="18" charset="0"/>
                <a:cs typeface="Times New Roman" pitchFamily="18" charset="0"/>
              </a:rPr>
              <a:t>phạm</a:t>
            </a:r>
            <a:r>
              <a:rPr lang="en-US" sz="2800" dirty="0">
                <a:solidFill>
                  <a:srgbClr val="0070C0"/>
                </a:solidFill>
                <a:latin typeface="Times New Roman" pitchFamily="18" charset="0"/>
                <a:cs typeface="Times New Roman" pitchFamily="18" charset="0"/>
              </a:rPr>
              <a:t> vi </a:t>
            </a:r>
            <a:r>
              <a:rPr lang="en-US" sz="2800" dirty="0" err="1">
                <a:solidFill>
                  <a:srgbClr val="0070C0"/>
                </a:solidFill>
                <a:latin typeface="Times New Roman" pitchFamily="18" charset="0"/>
                <a:cs typeface="Times New Roman" pitchFamily="18" charset="0"/>
              </a:rPr>
              <a:t>có</a:t>
            </a:r>
            <a:r>
              <a:rPr lang="en-US" sz="2800" dirty="0">
                <a:solidFill>
                  <a:srgbClr val="0070C0"/>
                </a:solidFill>
                <a:latin typeface="Times New Roman" pitchFamily="18" charset="0"/>
                <a:cs typeface="Times New Roman" pitchFamily="18" charset="0"/>
              </a:rPr>
              <a:t> </a:t>
            </a:r>
            <a:r>
              <a:rPr lang="en-US" sz="2800" dirty="0" err="1">
                <a:solidFill>
                  <a:srgbClr val="0070C0"/>
                </a:solidFill>
                <a:latin typeface="Times New Roman" pitchFamily="18" charset="0"/>
                <a:cs typeface="Times New Roman" pitchFamily="18" charset="0"/>
              </a:rPr>
              <a:t>thể</a:t>
            </a:r>
            <a:r>
              <a:rPr lang="en-US" sz="2800" dirty="0">
                <a:solidFill>
                  <a:srgbClr val="0070C0"/>
                </a:solidFill>
                <a:latin typeface="Times New Roman" pitchFamily="18" charset="0"/>
                <a:cs typeface="Times New Roman" pitchFamily="18" charset="0"/>
              </a:rPr>
              <a:t> </a:t>
            </a:r>
            <a:r>
              <a:rPr lang="en-US" sz="2800" dirty="0" err="1">
                <a:solidFill>
                  <a:srgbClr val="0070C0"/>
                </a:solidFill>
                <a:latin typeface="Times New Roman" pitchFamily="18" charset="0"/>
                <a:cs typeface="Times New Roman" pitchFamily="18" charset="0"/>
              </a:rPr>
              <a:t>chịu</a:t>
            </a:r>
            <a:r>
              <a:rPr lang="en-US" sz="2800" dirty="0">
                <a:solidFill>
                  <a:srgbClr val="0070C0"/>
                </a:solidFill>
                <a:latin typeface="Times New Roman" pitchFamily="18" charset="0"/>
                <a:cs typeface="Times New Roman" pitchFamily="18" charset="0"/>
              </a:rPr>
              <a:t> </a:t>
            </a:r>
            <a:r>
              <a:rPr lang="en-US" sz="2800" dirty="0" err="1">
                <a:solidFill>
                  <a:srgbClr val="0070C0"/>
                </a:solidFill>
                <a:latin typeface="Times New Roman" pitchFamily="18" charset="0"/>
                <a:cs typeface="Times New Roman" pitchFamily="18" charset="0"/>
              </a:rPr>
              <a:t>đựng</a:t>
            </a:r>
            <a:r>
              <a:rPr lang="en-US" sz="2800" dirty="0">
                <a:solidFill>
                  <a:srgbClr val="0070C0"/>
                </a:solidFill>
                <a:latin typeface="Times New Roman" pitchFamily="18" charset="0"/>
                <a:cs typeface="Times New Roman" pitchFamily="18" charset="0"/>
              </a:rPr>
              <a:t> </a:t>
            </a:r>
            <a:r>
              <a:rPr lang="en-US" sz="2800" dirty="0" err="1">
                <a:solidFill>
                  <a:srgbClr val="0070C0"/>
                </a:solidFill>
                <a:latin typeface="Times New Roman" pitchFamily="18" charset="0"/>
                <a:cs typeface="Times New Roman" pitchFamily="18" charset="0"/>
              </a:rPr>
              <a:t>được</a:t>
            </a:r>
            <a:endParaRPr lang="en-US" sz="2800" dirty="0">
              <a:solidFill>
                <a:srgbClr val="0070C0"/>
              </a:solidFill>
              <a:latin typeface="Times New Roman" pitchFamily="18" charset="0"/>
              <a:cs typeface="Times New Roman" pitchFamily="18" charset="0"/>
            </a:endParaRPr>
          </a:p>
          <a:p>
            <a:pPr lvl="2">
              <a:buNone/>
            </a:pPr>
            <a:endParaRPr lang="en-US" dirty="0"/>
          </a:p>
          <a:p>
            <a:pPr lvl="2">
              <a:buNone/>
            </a:pPr>
            <a:endParaRPr lang="en-US" dirty="0"/>
          </a:p>
          <a:p>
            <a:pPr lvl="2">
              <a:buNone/>
            </a:pPr>
            <a:r>
              <a:rPr lang="en-US" err="1">
                <a:latin typeface="Times New Roman" pitchFamily="18" charset="0"/>
                <a:cs typeface="Times New Roman" pitchFamily="18" charset="0"/>
              </a:rPr>
              <a:t>Quá</a:t>
            </a:r>
            <a:r>
              <a:rPr lang="en-US">
                <a:latin typeface="Times New Roman" pitchFamily="18" charset="0"/>
                <a:cs typeface="Times New Roman" pitchFamily="18" charset="0"/>
              </a:rPr>
              <a:t> kích </a:t>
            </a:r>
            <a:r>
              <a:rPr lang="en-US" dirty="0" err="1">
                <a:latin typeface="Times New Roman" pitchFamily="18" charset="0"/>
                <a:cs typeface="Times New Roman" pitchFamily="18" charset="0"/>
              </a:rPr>
              <a:t>động</a:t>
            </a:r>
            <a:r>
              <a:rPr lang="en-US" dirty="0">
                <a:latin typeface="Times New Roman" pitchFamily="18" charset="0"/>
                <a:cs typeface="Times New Roman" pitchFamily="18" charset="0"/>
              </a:rPr>
              <a:t>  = </a:t>
            </a:r>
            <a:r>
              <a:rPr lang="en-US" dirty="0" err="1">
                <a:latin typeface="Times New Roman" pitchFamily="18" charset="0"/>
                <a:cs typeface="Times New Roman" pitchFamily="18" charset="0"/>
              </a:rPr>
              <a:t>Sụp</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đổ</a:t>
            </a:r>
            <a:endParaRPr lang="en-US" dirty="0">
              <a:latin typeface="Times New Roman" pitchFamily="18" charset="0"/>
              <a:cs typeface="Times New Roman" pitchFamily="18" charset="0"/>
            </a:endParaRPr>
          </a:p>
        </p:txBody>
      </p:sp>
      <p:cxnSp>
        <p:nvCxnSpPr>
          <p:cNvPr id="5" name="Straight Connector 4"/>
          <p:cNvCxnSpPr/>
          <p:nvPr/>
        </p:nvCxnSpPr>
        <p:spPr>
          <a:xfrm>
            <a:off x="1066800" y="2895600"/>
            <a:ext cx="7010400" cy="0"/>
          </a:xfrm>
          <a:prstGeom prst="line">
            <a:avLst/>
          </a:prstGeom>
          <a:ln w="381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1066800" y="4191000"/>
            <a:ext cx="7010400" cy="0"/>
          </a:xfrm>
          <a:prstGeom prst="line">
            <a:avLst/>
          </a:prstGeom>
          <a:ln w="38100">
            <a:solidFill>
              <a:srgbClr val="00B050"/>
            </a:solidFill>
          </a:ln>
        </p:spPr>
        <p:style>
          <a:lnRef idx="1">
            <a:schemeClr val="accent1"/>
          </a:lnRef>
          <a:fillRef idx="0">
            <a:schemeClr val="accent1"/>
          </a:fillRef>
          <a:effectRef idx="0">
            <a:schemeClr val="accent1"/>
          </a:effectRef>
          <a:fontRef idx="minor">
            <a:schemeClr val="tx1"/>
          </a:fontRef>
        </p:style>
      </p:cxnSp>
      <p:sp>
        <p:nvSpPr>
          <p:cNvPr id="11" name="Freeform 10"/>
          <p:cNvSpPr/>
          <p:nvPr/>
        </p:nvSpPr>
        <p:spPr>
          <a:xfrm>
            <a:off x="1133341" y="1981200"/>
            <a:ext cx="7064062" cy="2971800"/>
          </a:xfrm>
          <a:custGeom>
            <a:avLst/>
            <a:gdLst>
              <a:gd name="connsiteX0" fmla="*/ 0 w 7064062"/>
              <a:gd name="connsiteY0" fmla="*/ 1627030 h 2144332"/>
              <a:gd name="connsiteX1" fmla="*/ 618186 w 7064062"/>
              <a:gd name="connsiteY1" fmla="*/ 686873 h 2144332"/>
              <a:gd name="connsiteX2" fmla="*/ 1738648 w 7064062"/>
              <a:gd name="connsiteY2" fmla="*/ 1498242 h 2144332"/>
              <a:gd name="connsiteX3" fmla="*/ 2884867 w 7064062"/>
              <a:gd name="connsiteY3" fmla="*/ 712630 h 2144332"/>
              <a:gd name="connsiteX4" fmla="*/ 3915177 w 7064062"/>
              <a:gd name="connsiteY4" fmla="*/ 1485363 h 2144332"/>
              <a:gd name="connsiteX5" fmla="*/ 5022760 w 7064062"/>
              <a:gd name="connsiteY5" fmla="*/ 81566 h 2144332"/>
              <a:gd name="connsiteX6" fmla="*/ 6040191 w 7064062"/>
              <a:gd name="connsiteY6" fmla="*/ 1974760 h 2144332"/>
              <a:gd name="connsiteX7" fmla="*/ 6903076 w 7064062"/>
              <a:gd name="connsiteY7" fmla="*/ 1098997 h 2144332"/>
              <a:gd name="connsiteX8" fmla="*/ 7006107 w 7064062"/>
              <a:gd name="connsiteY8" fmla="*/ 1137633 h 21443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64062" h="2144332">
                <a:moveTo>
                  <a:pt x="0" y="1627030"/>
                </a:moveTo>
                <a:cubicBezTo>
                  <a:pt x="164205" y="1167684"/>
                  <a:pt x="328411" y="708338"/>
                  <a:pt x="618186" y="686873"/>
                </a:cubicBezTo>
                <a:cubicBezTo>
                  <a:pt x="907961" y="665408"/>
                  <a:pt x="1360868" y="1493949"/>
                  <a:pt x="1738648" y="1498242"/>
                </a:cubicBezTo>
                <a:cubicBezTo>
                  <a:pt x="2116428" y="1502535"/>
                  <a:pt x="2522112" y="714776"/>
                  <a:pt x="2884867" y="712630"/>
                </a:cubicBezTo>
                <a:cubicBezTo>
                  <a:pt x="3247622" y="710484"/>
                  <a:pt x="3558862" y="1590540"/>
                  <a:pt x="3915177" y="1485363"/>
                </a:cubicBezTo>
                <a:cubicBezTo>
                  <a:pt x="4271492" y="1380186"/>
                  <a:pt x="4668591" y="0"/>
                  <a:pt x="5022760" y="81566"/>
                </a:cubicBezTo>
                <a:cubicBezTo>
                  <a:pt x="5376929" y="163132"/>
                  <a:pt x="5726805" y="1805188"/>
                  <a:pt x="6040191" y="1974760"/>
                </a:cubicBezTo>
                <a:cubicBezTo>
                  <a:pt x="6353577" y="2144332"/>
                  <a:pt x="6742090" y="1238518"/>
                  <a:pt x="6903076" y="1098997"/>
                </a:cubicBezTo>
                <a:cubicBezTo>
                  <a:pt x="7064062" y="959476"/>
                  <a:pt x="7035084" y="1048554"/>
                  <a:pt x="7006107" y="1137633"/>
                </a:cubicBezTo>
              </a:path>
            </a:pathLst>
          </a:custGeom>
          <a:ln w="254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21341356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32548-53CE-45B1-8136-26A30C1A0A66}"/>
              </a:ext>
            </a:extLst>
          </p:cNvPr>
          <p:cNvSpPr>
            <a:spLocks noGrp="1"/>
          </p:cNvSpPr>
          <p:nvPr>
            <p:ph type="title"/>
          </p:nvPr>
        </p:nvSpPr>
        <p:spPr>
          <a:xfrm>
            <a:off x="268111" y="152400"/>
            <a:ext cx="8839200" cy="990600"/>
          </a:xfrm>
        </p:spPr>
        <p:txBody>
          <a:bodyPr>
            <a:normAutofit/>
          </a:bodyPr>
          <a:lstStyle/>
          <a:p>
            <a:r>
              <a:rPr lang="en-US" sz="4000" b="1" dirty="0" err="1">
                <a:latin typeface="+mn-lt"/>
                <a:cs typeface="Times New Roman" pitchFamily="18" charset="0"/>
              </a:rPr>
              <a:t>Các</a:t>
            </a:r>
            <a:r>
              <a:rPr lang="en-US" sz="4000" b="1" dirty="0">
                <a:latin typeface="+mn-lt"/>
                <a:cs typeface="Times New Roman" pitchFamily="18" charset="0"/>
              </a:rPr>
              <a:t> </a:t>
            </a:r>
            <a:r>
              <a:rPr lang="en-US" sz="4000" b="1" dirty="0" err="1">
                <a:latin typeface="+mn-lt"/>
                <a:cs typeface="Times New Roman" pitchFamily="18" charset="0"/>
              </a:rPr>
              <a:t>triệu</a:t>
            </a:r>
            <a:r>
              <a:rPr lang="en-US" sz="4000" b="1" dirty="0">
                <a:latin typeface="+mn-lt"/>
                <a:cs typeface="Times New Roman" pitchFamily="18" charset="0"/>
              </a:rPr>
              <a:t> </a:t>
            </a:r>
            <a:r>
              <a:rPr lang="en-US" sz="4000" b="1" dirty="0" err="1">
                <a:latin typeface="+mn-lt"/>
                <a:cs typeface="Times New Roman" pitchFamily="18" charset="0"/>
              </a:rPr>
              <a:t>chứng</a:t>
            </a:r>
            <a:r>
              <a:rPr lang="en-US" sz="4000" b="1" dirty="0">
                <a:latin typeface="+mn-lt"/>
                <a:cs typeface="Times New Roman" pitchFamily="18" charset="0"/>
              </a:rPr>
              <a:t> </a:t>
            </a:r>
            <a:r>
              <a:rPr lang="en-US" sz="4000" b="1" dirty="0" err="1">
                <a:latin typeface="+mn-lt"/>
                <a:cs typeface="Times New Roman" pitchFamily="18" charset="0"/>
              </a:rPr>
              <a:t>phổ</a:t>
            </a:r>
            <a:r>
              <a:rPr lang="en-US" sz="4000" b="1" dirty="0">
                <a:latin typeface="+mn-lt"/>
                <a:cs typeface="Times New Roman" pitchFamily="18" charset="0"/>
              </a:rPr>
              <a:t> </a:t>
            </a:r>
            <a:r>
              <a:rPr lang="en-US" sz="4000" b="1" dirty="0" err="1">
                <a:latin typeface="+mn-lt"/>
                <a:cs typeface="Times New Roman" pitchFamily="18" charset="0"/>
              </a:rPr>
              <a:t>biến</a:t>
            </a:r>
            <a:r>
              <a:rPr lang="en-US" sz="4000" b="1" dirty="0">
                <a:latin typeface="+mn-lt"/>
                <a:cs typeface="Times New Roman" pitchFamily="18" charset="0"/>
              </a:rPr>
              <a:t> </a:t>
            </a:r>
            <a:r>
              <a:rPr lang="en-US" sz="4000" b="1" dirty="0" err="1">
                <a:latin typeface="+mn-lt"/>
                <a:cs typeface="Times New Roman" pitchFamily="18" charset="0"/>
              </a:rPr>
              <a:t>của</a:t>
            </a:r>
            <a:r>
              <a:rPr lang="en-US" sz="4000" b="1" dirty="0">
                <a:latin typeface="+mn-lt"/>
                <a:cs typeface="Times New Roman" pitchFamily="18" charset="0"/>
              </a:rPr>
              <a:t> sang </a:t>
            </a:r>
            <a:r>
              <a:rPr lang="en-US" sz="4000" b="1" dirty="0" err="1">
                <a:latin typeface="+mn-lt"/>
                <a:cs typeface="Times New Roman" pitchFamily="18" charset="0"/>
              </a:rPr>
              <a:t>chấn</a:t>
            </a:r>
            <a:endParaRPr lang="en-US" sz="4000" b="1" dirty="0">
              <a:latin typeface="+mn-lt"/>
              <a:cs typeface="Times New Roman" pitchFamily="18" charset="0"/>
            </a:endParaRPr>
          </a:p>
        </p:txBody>
      </p:sp>
      <p:sp>
        <p:nvSpPr>
          <p:cNvPr id="3" name="Content Placeholder 2">
            <a:extLst>
              <a:ext uri="{FF2B5EF4-FFF2-40B4-BE49-F238E27FC236}">
                <a16:creationId xmlns:a16="http://schemas.microsoft.com/office/drawing/2014/main" id="{34E4B5D8-0D5F-4969-BE24-5369DDAEE5B0}"/>
              </a:ext>
            </a:extLst>
          </p:cNvPr>
          <p:cNvSpPr>
            <a:spLocks noGrp="1"/>
          </p:cNvSpPr>
          <p:nvPr>
            <p:ph idx="1"/>
          </p:nvPr>
        </p:nvSpPr>
        <p:spPr>
          <a:xfrm>
            <a:off x="628650" y="1503363"/>
            <a:ext cx="7886700" cy="4821237"/>
          </a:xfrm>
        </p:spPr>
        <p:txBody>
          <a:bodyPr>
            <a:normAutofit fontScale="92500" lnSpcReduction="10000"/>
          </a:bodyPr>
          <a:lstStyle/>
          <a:p>
            <a:r>
              <a:rPr lang="en-US" b="1" dirty="0" err="1">
                <a:cs typeface="Times New Roman" pitchFamily="18" charset="0"/>
              </a:rPr>
              <a:t>Sốc</a:t>
            </a:r>
            <a:r>
              <a:rPr lang="en-US" b="1" dirty="0">
                <a:cs typeface="Times New Roman" pitchFamily="18" charset="0"/>
              </a:rPr>
              <a:t>, </a:t>
            </a:r>
            <a:r>
              <a:rPr lang="en-US" b="1" dirty="0" err="1">
                <a:cs typeface="Times New Roman" pitchFamily="18" charset="0"/>
              </a:rPr>
              <a:t>phủ</a:t>
            </a:r>
            <a:r>
              <a:rPr lang="en-US" b="1" dirty="0">
                <a:cs typeface="Times New Roman" pitchFamily="18" charset="0"/>
              </a:rPr>
              <a:t> </a:t>
            </a:r>
            <a:r>
              <a:rPr lang="en-US" b="1" dirty="0" err="1">
                <a:cs typeface="Times New Roman" pitchFamily="18" charset="0"/>
              </a:rPr>
              <a:t>nhận</a:t>
            </a:r>
            <a:r>
              <a:rPr lang="en-US" b="1" dirty="0">
                <a:cs typeface="Times New Roman" pitchFamily="18" charset="0"/>
              </a:rPr>
              <a:t>/</a:t>
            </a:r>
            <a:r>
              <a:rPr lang="en-US" b="1" dirty="0" err="1">
                <a:cs typeface="Times New Roman" pitchFamily="18" charset="0"/>
              </a:rPr>
              <a:t>từ</a:t>
            </a:r>
            <a:r>
              <a:rPr lang="en-US" b="1" dirty="0">
                <a:cs typeface="Times New Roman" pitchFamily="18" charset="0"/>
              </a:rPr>
              <a:t> </a:t>
            </a:r>
            <a:r>
              <a:rPr lang="en-US" b="1" dirty="0" err="1">
                <a:cs typeface="Times New Roman" pitchFamily="18" charset="0"/>
              </a:rPr>
              <a:t>chối</a:t>
            </a:r>
            <a:r>
              <a:rPr lang="en-US" b="1" dirty="0">
                <a:cs typeface="Times New Roman" pitchFamily="18" charset="0"/>
              </a:rPr>
              <a:t>, </a:t>
            </a:r>
            <a:r>
              <a:rPr lang="en-US" b="1" dirty="0" err="1">
                <a:cs typeface="Times New Roman" pitchFamily="18" charset="0"/>
              </a:rPr>
              <a:t>hoài</a:t>
            </a:r>
            <a:r>
              <a:rPr lang="en-US" b="1" dirty="0">
                <a:cs typeface="Times New Roman" pitchFamily="18" charset="0"/>
              </a:rPr>
              <a:t> </a:t>
            </a:r>
            <a:r>
              <a:rPr lang="en-US" b="1" dirty="0" err="1">
                <a:cs typeface="Times New Roman" pitchFamily="18" charset="0"/>
              </a:rPr>
              <a:t>nghi</a:t>
            </a:r>
            <a:r>
              <a:rPr lang="en-US" b="1" dirty="0">
                <a:cs typeface="Times New Roman" pitchFamily="18" charset="0"/>
              </a:rPr>
              <a:t>.</a:t>
            </a:r>
            <a:endParaRPr lang="en-US" dirty="0">
              <a:cs typeface="Times New Roman" pitchFamily="18" charset="0"/>
            </a:endParaRPr>
          </a:p>
          <a:p>
            <a:r>
              <a:rPr lang="en-US" b="1">
                <a:cs typeface="Times New Roman" pitchFamily="18" charset="0"/>
              </a:rPr>
              <a:t>Bối rối</a:t>
            </a:r>
            <a:r>
              <a:rPr lang="en-US">
                <a:cs typeface="Times New Roman" pitchFamily="18" charset="0"/>
              </a:rPr>
              <a:t>, </a:t>
            </a:r>
            <a:r>
              <a:rPr lang="en-US" dirty="0" err="1">
                <a:cs typeface="Times New Roman" pitchFamily="18" charset="0"/>
              </a:rPr>
              <a:t>khó</a:t>
            </a:r>
            <a:r>
              <a:rPr lang="en-US" dirty="0">
                <a:cs typeface="Times New Roman" pitchFamily="18" charset="0"/>
              </a:rPr>
              <a:t> </a:t>
            </a:r>
            <a:r>
              <a:rPr lang="en-US" dirty="0" err="1">
                <a:cs typeface="Times New Roman" pitchFamily="18" charset="0"/>
              </a:rPr>
              <a:t>tập</a:t>
            </a:r>
            <a:r>
              <a:rPr lang="en-US" dirty="0">
                <a:cs typeface="Times New Roman" pitchFamily="18" charset="0"/>
              </a:rPr>
              <a:t> </a:t>
            </a:r>
            <a:r>
              <a:rPr lang="en-US" dirty="0" err="1">
                <a:cs typeface="Times New Roman" pitchFamily="18" charset="0"/>
              </a:rPr>
              <a:t>trung</a:t>
            </a:r>
            <a:r>
              <a:rPr lang="en-US" dirty="0">
                <a:cs typeface="Times New Roman" pitchFamily="18" charset="0"/>
              </a:rPr>
              <a:t>.</a:t>
            </a:r>
          </a:p>
          <a:p>
            <a:r>
              <a:rPr lang="en-US" b="1" dirty="0" err="1">
                <a:cs typeface="Times New Roman" pitchFamily="18" charset="0"/>
              </a:rPr>
              <a:t>Giận</a:t>
            </a:r>
            <a:r>
              <a:rPr lang="en-US" b="1" dirty="0">
                <a:cs typeface="Times New Roman" pitchFamily="18" charset="0"/>
              </a:rPr>
              <a:t> </a:t>
            </a:r>
            <a:r>
              <a:rPr lang="en-US" b="1" dirty="0" err="1">
                <a:cs typeface="Times New Roman" pitchFamily="18" charset="0"/>
              </a:rPr>
              <a:t>dữ</a:t>
            </a:r>
            <a:r>
              <a:rPr lang="en-US" b="1" dirty="0">
                <a:cs typeface="Times New Roman" pitchFamily="18" charset="0"/>
              </a:rPr>
              <a:t>, </a:t>
            </a:r>
            <a:r>
              <a:rPr lang="en-US" b="1" dirty="0" err="1">
                <a:cs typeface="Times New Roman" pitchFamily="18" charset="0"/>
              </a:rPr>
              <a:t>dễ</a:t>
            </a:r>
            <a:r>
              <a:rPr lang="en-US" b="1" dirty="0">
                <a:cs typeface="Times New Roman" pitchFamily="18" charset="0"/>
              </a:rPr>
              <a:t> </a:t>
            </a:r>
            <a:r>
              <a:rPr lang="en-US" b="1" dirty="0" err="1">
                <a:cs typeface="Times New Roman" pitchFamily="18" charset="0"/>
              </a:rPr>
              <a:t>nổi</a:t>
            </a:r>
            <a:r>
              <a:rPr lang="en-US" b="1" dirty="0">
                <a:cs typeface="Times New Roman" pitchFamily="18" charset="0"/>
              </a:rPr>
              <a:t> </a:t>
            </a:r>
            <a:r>
              <a:rPr lang="en-US" b="1" dirty="0" err="1">
                <a:cs typeface="Times New Roman" pitchFamily="18" charset="0"/>
              </a:rPr>
              <a:t>cáu</a:t>
            </a:r>
            <a:r>
              <a:rPr lang="en-US" b="1">
                <a:cs typeface="Times New Roman" pitchFamily="18" charset="0"/>
              </a:rPr>
              <a:t>, tâm trạng dao động.</a:t>
            </a:r>
            <a:endParaRPr lang="en-US" dirty="0">
              <a:cs typeface="Times New Roman" pitchFamily="18" charset="0"/>
            </a:endParaRPr>
          </a:p>
          <a:p>
            <a:r>
              <a:rPr lang="en-US" b="1" dirty="0">
                <a:cs typeface="Times New Roman" pitchFamily="18" charset="0"/>
              </a:rPr>
              <a:t>Lo </a:t>
            </a:r>
            <a:r>
              <a:rPr lang="en-US" b="1" dirty="0" err="1">
                <a:cs typeface="Times New Roman" pitchFamily="18" charset="0"/>
              </a:rPr>
              <a:t>lắng</a:t>
            </a:r>
            <a:r>
              <a:rPr lang="en-US" b="1" dirty="0">
                <a:cs typeface="Times New Roman" pitchFamily="18" charset="0"/>
              </a:rPr>
              <a:t> </a:t>
            </a:r>
            <a:r>
              <a:rPr lang="en-US" b="1" dirty="0" err="1">
                <a:cs typeface="Times New Roman" pitchFamily="18" charset="0"/>
              </a:rPr>
              <a:t>và</a:t>
            </a:r>
            <a:r>
              <a:rPr lang="en-US" b="1" dirty="0">
                <a:cs typeface="Times New Roman" pitchFamily="18" charset="0"/>
              </a:rPr>
              <a:t> </a:t>
            </a:r>
            <a:r>
              <a:rPr lang="en-US" b="1" dirty="0" err="1">
                <a:cs typeface="Times New Roman" pitchFamily="18" charset="0"/>
              </a:rPr>
              <a:t>sợ</a:t>
            </a:r>
            <a:r>
              <a:rPr lang="en-US" b="1" dirty="0">
                <a:cs typeface="Times New Roman" pitchFamily="18" charset="0"/>
              </a:rPr>
              <a:t> </a:t>
            </a:r>
            <a:r>
              <a:rPr lang="en-US" b="1" dirty="0" err="1">
                <a:cs typeface="Times New Roman" pitchFamily="18" charset="0"/>
              </a:rPr>
              <a:t>hãi</a:t>
            </a:r>
            <a:r>
              <a:rPr lang="en-US" dirty="0">
                <a:cs typeface="Times New Roman" pitchFamily="18" charset="0"/>
              </a:rPr>
              <a:t>.</a:t>
            </a:r>
          </a:p>
          <a:p>
            <a:r>
              <a:rPr lang="en-US" b="1" dirty="0" err="1">
                <a:cs typeface="Times New Roman" pitchFamily="18" charset="0"/>
              </a:rPr>
              <a:t>Cảm</a:t>
            </a:r>
            <a:r>
              <a:rPr lang="en-US" b="1" dirty="0">
                <a:cs typeface="Times New Roman" pitchFamily="18" charset="0"/>
              </a:rPr>
              <a:t> </a:t>
            </a:r>
            <a:r>
              <a:rPr lang="en-US" b="1" dirty="0" err="1">
                <a:cs typeface="Times New Roman" pitchFamily="18" charset="0"/>
              </a:rPr>
              <a:t>giác</a:t>
            </a:r>
            <a:r>
              <a:rPr lang="en-US" b="1" dirty="0">
                <a:cs typeface="Times New Roman" pitchFamily="18" charset="0"/>
              </a:rPr>
              <a:t> </a:t>
            </a:r>
            <a:r>
              <a:rPr lang="en-US" b="1" err="1">
                <a:cs typeface="Times New Roman" pitchFamily="18" charset="0"/>
              </a:rPr>
              <a:t>tội</a:t>
            </a:r>
            <a:r>
              <a:rPr lang="en-US" b="1">
                <a:cs typeface="Times New Roman" pitchFamily="18" charset="0"/>
              </a:rPr>
              <a:t> lỗi</a:t>
            </a:r>
            <a:r>
              <a:rPr lang="en-US">
                <a:cs typeface="Times New Roman" pitchFamily="18" charset="0"/>
              </a:rPr>
              <a:t> </a:t>
            </a:r>
            <a:r>
              <a:rPr lang="en-US" b="1">
                <a:cs typeface="Times New Roman" pitchFamily="18" charset="0"/>
              </a:rPr>
              <a:t>và xấu hổ</a:t>
            </a:r>
            <a:r>
              <a:rPr lang="en-US">
                <a:cs typeface="Times New Roman" pitchFamily="18" charset="0"/>
              </a:rPr>
              <a:t>.</a:t>
            </a:r>
            <a:endParaRPr lang="en-US" dirty="0">
              <a:cs typeface="Times New Roman" pitchFamily="18" charset="0"/>
            </a:endParaRPr>
          </a:p>
          <a:p>
            <a:r>
              <a:rPr lang="en-US" b="1" dirty="0" err="1">
                <a:cs typeface="Times New Roman" pitchFamily="18" charset="0"/>
              </a:rPr>
              <a:t>Xa</a:t>
            </a:r>
            <a:r>
              <a:rPr lang="en-US" b="1" dirty="0">
                <a:cs typeface="Times New Roman" pitchFamily="18" charset="0"/>
              </a:rPr>
              <a:t> </a:t>
            </a:r>
            <a:r>
              <a:rPr lang="en-US" b="1" dirty="0" err="1">
                <a:cs typeface="Times New Roman" pitchFamily="18" charset="0"/>
              </a:rPr>
              <a:t>lánh</a:t>
            </a:r>
            <a:r>
              <a:rPr lang="en-US" b="1" dirty="0">
                <a:cs typeface="Times New Roman" pitchFamily="18" charset="0"/>
              </a:rPr>
              <a:t> </a:t>
            </a:r>
            <a:r>
              <a:rPr lang="en-US" b="1" dirty="0" err="1">
                <a:cs typeface="Times New Roman" pitchFamily="18" charset="0"/>
              </a:rPr>
              <a:t>mọi</a:t>
            </a:r>
            <a:r>
              <a:rPr lang="en-US" b="1" dirty="0">
                <a:cs typeface="Times New Roman" pitchFamily="18" charset="0"/>
              </a:rPr>
              <a:t> </a:t>
            </a:r>
            <a:r>
              <a:rPr lang="en-US" b="1" dirty="0" err="1">
                <a:cs typeface="Times New Roman" pitchFamily="18" charset="0"/>
              </a:rPr>
              <a:t>người</a:t>
            </a:r>
            <a:r>
              <a:rPr lang="en-US" dirty="0">
                <a:cs typeface="Times New Roman" pitchFamily="18" charset="0"/>
              </a:rPr>
              <a:t>, </a:t>
            </a:r>
            <a:r>
              <a:rPr lang="en-US" dirty="0" err="1">
                <a:cs typeface="Times New Roman" pitchFamily="18" charset="0"/>
              </a:rPr>
              <a:t>khó</a:t>
            </a:r>
            <a:r>
              <a:rPr lang="en-US" dirty="0">
                <a:cs typeface="Times New Roman" pitchFamily="18" charset="0"/>
              </a:rPr>
              <a:t> tin </a:t>
            </a:r>
            <a:r>
              <a:rPr lang="en-US" dirty="0" err="1">
                <a:cs typeface="Times New Roman" pitchFamily="18" charset="0"/>
              </a:rPr>
              <a:t>tưởng</a:t>
            </a:r>
            <a:r>
              <a:rPr lang="en-US" dirty="0">
                <a:cs typeface="Times New Roman" pitchFamily="18" charset="0"/>
              </a:rPr>
              <a:t> </a:t>
            </a:r>
            <a:r>
              <a:rPr lang="en-US" dirty="0" err="1">
                <a:cs typeface="Times New Roman" pitchFamily="18" charset="0"/>
              </a:rPr>
              <a:t>mọi</a:t>
            </a:r>
            <a:r>
              <a:rPr lang="en-US" dirty="0">
                <a:cs typeface="Times New Roman" pitchFamily="18" charset="0"/>
              </a:rPr>
              <a:t> </a:t>
            </a:r>
            <a:r>
              <a:rPr lang="en-US" dirty="0" err="1">
                <a:cs typeface="Times New Roman" pitchFamily="18" charset="0"/>
              </a:rPr>
              <a:t>người</a:t>
            </a:r>
            <a:r>
              <a:rPr lang="en-US" dirty="0">
                <a:cs typeface="Times New Roman" pitchFamily="18" charset="0"/>
              </a:rPr>
              <a:t>.</a:t>
            </a:r>
          </a:p>
          <a:p>
            <a:r>
              <a:rPr lang="en-US" b="1" dirty="0" err="1">
                <a:cs typeface="Times New Roman" pitchFamily="18" charset="0"/>
              </a:rPr>
              <a:t>Cảm</a:t>
            </a:r>
            <a:r>
              <a:rPr lang="en-US" b="1" dirty="0">
                <a:cs typeface="Times New Roman" pitchFamily="18" charset="0"/>
              </a:rPr>
              <a:t> </a:t>
            </a:r>
            <a:r>
              <a:rPr lang="en-US" b="1" dirty="0" err="1">
                <a:cs typeface="Times New Roman" pitchFamily="18" charset="0"/>
              </a:rPr>
              <a:t>giám</a:t>
            </a:r>
            <a:r>
              <a:rPr lang="en-US" b="1" dirty="0">
                <a:cs typeface="Times New Roman" pitchFamily="18" charset="0"/>
              </a:rPr>
              <a:t> </a:t>
            </a:r>
            <a:r>
              <a:rPr lang="en-US" b="1" dirty="0" err="1">
                <a:cs typeface="Times New Roman" pitchFamily="18" charset="0"/>
              </a:rPr>
              <a:t>buồn</a:t>
            </a:r>
            <a:r>
              <a:rPr lang="en-US" b="1" dirty="0">
                <a:cs typeface="Times New Roman" pitchFamily="18" charset="0"/>
              </a:rPr>
              <a:t> </a:t>
            </a:r>
            <a:r>
              <a:rPr lang="en-US" dirty="0" err="1">
                <a:cs typeface="Times New Roman" pitchFamily="18" charset="0"/>
              </a:rPr>
              <a:t>và</a:t>
            </a:r>
            <a:r>
              <a:rPr lang="en-US" dirty="0">
                <a:cs typeface="Times New Roman" pitchFamily="18" charset="0"/>
              </a:rPr>
              <a:t> </a:t>
            </a:r>
            <a:r>
              <a:rPr lang="en-US" dirty="0" err="1">
                <a:cs typeface="Times New Roman" pitchFamily="18" charset="0"/>
              </a:rPr>
              <a:t>thất</a:t>
            </a:r>
            <a:r>
              <a:rPr lang="en-US" dirty="0">
                <a:cs typeface="Times New Roman" pitchFamily="18" charset="0"/>
              </a:rPr>
              <a:t> </a:t>
            </a:r>
            <a:r>
              <a:rPr lang="en-US" dirty="0" err="1">
                <a:cs typeface="Times New Roman" pitchFamily="18" charset="0"/>
              </a:rPr>
              <a:t>vọng</a:t>
            </a:r>
            <a:endParaRPr lang="en-US" dirty="0">
              <a:cs typeface="Times New Roman" pitchFamily="18" charset="0"/>
            </a:endParaRPr>
          </a:p>
          <a:p>
            <a:r>
              <a:rPr lang="en-US" b="1" dirty="0" err="1">
                <a:cs typeface="Times New Roman" pitchFamily="18" charset="0"/>
              </a:rPr>
              <a:t>Cảm</a:t>
            </a:r>
            <a:r>
              <a:rPr lang="en-US" b="1" dirty="0">
                <a:cs typeface="Times New Roman" pitchFamily="18" charset="0"/>
              </a:rPr>
              <a:t> </a:t>
            </a:r>
            <a:r>
              <a:rPr lang="en-US" b="1" err="1">
                <a:cs typeface="Times New Roman" pitchFamily="18" charset="0"/>
              </a:rPr>
              <a:t>giác</a:t>
            </a:r>
            <a:r>
              <a:rPr lang="en-US" b="1">
                <a:cs typeface="Times New Roman" pitchFamily="18" charset="0"/>
              </a:rPr>
              <a:t> mất kết nối </a:t>
            </a:r>
            <a:r>
              <a:rPr lang="en-US">
                <a:cs typeface="Times New Roman" pitchFamily="18" charset="0"/>
              </a:rPr>
              <a:t>hoặc</a:t>
            </a:r>
            <a:r>
              <a:rPr lang="en-US" b="1">
                <a:cs typeface="Times New Roman" pitchFamily="18" charset="0"/>
              </a:rPr>
              <a:t> </a:t>
            </a:r>
            <a:r>
              <a:rPr lang="en-US" b="1" dirty="0" err="1">
                <a:cs typeface="Times New Roman" pitchFamily="18" charset="0"/>
              </a:rPr>
              <a:t>bị</a:t>
            </a:r>
            <a:r>
              <a:rPr lang="en-US" b="1" dirty="0">
                <a:cs typeface="Times New Roman" pitchFamily="18" charset="0"/>
              </a:rPr>
              <a:t> </a:t>
            </a:r>
            <a:r>
              <a:rPr lang="en-US" b="1" dirty="0" err="1">
                <a:cs typeface="Times New Roman" pitchFamily="18" charset="0"/>
              </a:rPr>
              <a:t>tê</a:t>
            </a:r>
            <a:r>
              <a:rPr lang="en-US" b="1" dirty="0">
                <a:cs typeface="Times New Roman" pitchFamily="18" charset="0"/>
              </a:rPr>
              <a:t> </a:t>
            </a:r>
            <a:r>
              <a:rPr lang="en-US" b="1" dirty="0" err="1">
                <a:cs typeface="Times New Roman" pitchFamily="18" charset="0"/>
              </a:rPr>
              <a:t>liệt</a:t>
            </a:r>
            <a:endParaRPr lang="en-US" b="1" dirty="0">
              <a:cs typeface="Times New Roman" pitchFamily="18" charset="0"/>
            </a:endParaRPr>
          </a:p>
          <a:p>
            <a:r>
              <a:rPr lang="en-US" b="1">
                <a:cs typeface="Times New Roman" pitchFamily="18" charset="0"/>
              </a:rPr>
              <a:t>Khó có </a:t>
            </a:r>
            <a:r>
              <a:rPr lang="en-US" b="1" dirty="0" err="1">
                <a:cs typeface="Times New Roman" pitchFamily="18" charset="0"/>
              </a:rPr>
              <a:t>cảm</a:t>
            </a:r>
            <a:r>
              <a:rPr lang="en-US" b="1" dirty="0">
                <a:cs typeface="Times New Roman" pitchFamily="18" charset="0"/>
              </a:rPr>
              <a:t> </a:t>
            </a:r>
            <a:r>
              <a:rPr lang="en-US" b="1" dirty="0" err="1">
                <a:cs typeface="Times New Roman" pitchFamily="18" charset="0"/>
              </a:rPr>
              <a:t>xúc</a:t>
            </a:r>
            <a:r>
              <a:rPr lang="en-US" b="1" dirty="0">
                <a:cs typeface="Times New Roman" pitchFamily="18" charset="0"/>
              </a:rPr>
              <a:t> </a:t>
            </a:r>
            <a:r>
              <a:rPr lang="en-US" b="1" dirty="0" err="1">
                <a:cs typeface="Times New Roman" pitchFamily="18" charset="0"/>
              </a:rPr>
              <a:t>tích</a:t>
            </a:r>
            <a:r>
              <a:rPr lang="en-US" b="1" dirty="0">
                <a:cs typeface="Times New Roman" pitchFamily="18" charset="0"/>
              </a:rPr>
              <a:t> </a:t>
            </a:r>
            <a:r>
              <a:rPr lang="en-US" b="1" dirty="0" err="1">
                <a:cs typeface="Times New Roman" pitchFamily="18" charset="0"/>
              </a:rPr>
              <a:t>cực</a:t>
            </a:r>
            <a:r>
              <a:rPr lang="en-US" b="1" dirty="0">
                <a:cs typeface="Times New Roman" pitchFamily="18" charset="0"/>
              </a:rPr>
              <a:t>.</a:t>
            </a:r>
          </a:p>
          <a:p>
            <a:r>
              <a:rPr lang="en-US" b="1" dirty="0" err="1">
                <a:cs typeface="Times New Roman" pitchFamily="18" charset="0"/>
              </a:rPr>
              <a:t>Có</a:t>
            </a:r>
            <a:r>
              <a:rPr lang="en-US" b="1" dirty="0">
                <a:cs typeface="Times New Roman" pitchFamily="18" charset="0"/>
              </a:rPr>
              <a:t> </a:t>
            </a:r>
            <a:r>
              <a:rPr lang="en-US" b="1" dirty="0" err="1">
                <a:cs typeface="Times New Roman" pitchFamily="18" charset="0"/>
              </a:rPr>
              <a:t>suy</a:t>
            </a:r>
            <a:r>
              <a:rPr lang="en-US" b="1" dirty="0">
                <a:cs typeface="Times New Roman" pitchFamily="18" charset="0"/>
              </a:rPr>
              <a:t> </a:t>
            </a:r>
            <a:r>
              <a:rPr lang="en-US" b="1" dirty="0" err="1">
                <a:cs typeface="Times New Roman" pitchFamily="18" charset="0"/>
              </a:rPr>
              <a:t>nghĩ</a:t>
            </a:r>
            <a:r>
              <a:rPr lang="en-US" b="1" dirty="0">
                <a:cs typeface="Times New Roman" pitchFamily="18" charset="0"/>
              </a:rPr>
              <a:t>, </a:t>
            </a:r>
            <a:r>
              <a:rPr lang="en-US" b="1" dirty="0" err="1">
                <a:cs typeface="Times New Roman" pitchFamily="18" charset="0"/>
              </a:rPr>
              <a:t>niềm</a:t>
            </a:r>
            <a:r>
              <a:rPr lang="en-US" b="1" dirty="0">
                <a:cs typeface="Times New Roman" pitchFamily="18" charset="0"/>
              </a:rPr>
              <a:t> tin </a:t>
            </a:r>
            <a:r>
              <a:rPr lang="en-US" b="1" dirty="0" err="1">
                <a:cs typeface="Times New Roman" pitchFamily="18" charset="0"/>
              </a:rPr>
              <a:t>tiêu</a:t>
            </a:r>
            <a:r>
              <a:rPr lang="en-US" b="1" dirty="0">
                <a:cs typeface="Times New Roman" pitchFamily="18" charset="0"/>
              </a:rPr>
              <a:t> </a:t>
            </a:r>
            <a:r>
              <a:rPr lang="en-US" b="1" dirty="0" err="1">
                <a:cs typeface="Times New Roman" pitchFamily="18" charset="0"/>
              </a:rPr>
              <a:t>cực</a:t>
            </a:r>
            <a:r>
              <a:rPr lang="en-US" b="1" dirty="0">
                <a:cs typeface="Times New Roman" pitchFamily="18" charset="0"/>
              </a:rPr>
              <a:t> </a:t>
            </a:r>
            <a:r>
              <a:rPr lang="en-US" dirty="0" err="1">
                <a:cs typeface="Times New Roman" pitchFamily="18" charset="0"/>
              </a:rPr>
              <a:t>về</a:t>
            </a:r>
            <a:r>
              <a:rPr lang="en-US" dirty="0">
                <a:cs typeface="Times New Roman" pitchFamily="18" charset="0"/>
              </a:rPr>
              <a:t> </a:t>
            </a:r>
            <a:r>
              <a:rPr lang="en-US" dirty="0" err="1">
                <a:cs typeface="Times New Roman" pitchFamily="18" charset="0"/>
              </a:rPr>
              <a:t>bản</a:t>
            </a:r>
            <a:r>
              <a:rPr lang="en-US" dirty="0">
                <a:cs typeface="Times New Roman" pitchFamily="18" charset="0"/>
              </a:rPr>
              <a:t> </a:t>
            </a:r>
            <a:r>
              <a:rPr lang="en-US" dirty="0" err="1">
                <a:cs typeface="Times New Roman" pitchFamily="18" charset="0"/>
              </a:rPr>
              <a:t>thân</a:t>
            </a:r>
            <a:r>
              <a:rPr lang="en-US" dirty="0">
                <a:cs typeface="Times New Roman" pitchFamily="18" charset="0"/>
              </a:rPr>
              <a:t> </a:t>
            </a:r>
            <a:r>
              <a:rPr lang="en-US" dirty="0" err="1">
                <a:cs typeface="Times New Roman" pitchFamily="18" charset="0"/>
              </a:rPr>
              <a:t>và</a:t>
            </a:r>
            <a:r>
              <a:rPr lang="en-US" dirty="0">
                <a:cs typeface="Times New Roman" pitchFamily="18" charset="0"/>
              </a:rPr>
              <a:t> </a:t>
            </a:r>
            <a:r>
              <a:rPr lang="en-US" dirty="0" err="1">
                <a:cs typeface="Times New Roman" pitchFamily="18" charset="0"/>
              </a:rPr>
              <a:t>những</a:t>
            </a:r>
            <a:r>
              <a:rPr lang="en-US" dirty="0">
                <a:cs typeface="Times New Roman" pitchFamily="18" charset="0"/>
              </a:rPr>
              <a:t> </a:t>
            </a:r>
            <a:r>
              <a:rPr lang="en-US" dirty="0" err="1">
                <a:cs typeface="Times New Roman" pitchFamily="18" charset="0"/>
              </a:rPr>
              <a:t>người</a:t>
            </a:r>
            <a:r>
              <a:rPr lang="en-US" dirty="0">
                <a:cs typeface="Times New Roman" pitchFamily="18" charset="0"/>
              </a:rPr>
              <a:t> </a:t>
            </a:r>
            <a:r>
              <a:rPr lang="en-US" dirty="0" err="1">
                <a:cs typeface="Times New Roman" pitchFamily="18" charset="0"/>
              </a:rPr>
              <a:t>khác</a:t>
            </a:r>
            <a:endParaRPr lang="en-US" dirty="0">
              <a:cs typeface="Times New Roman" pitchFamily="18" charset="0"/>
            </a:endParaRPr>
          </a:p>
          <a:p>
            <a:pPr marL="0" indent="0">
              <a:buNone/>
            </a:pPr>
            <a:endParaRPr lang="en-US" dirty="0"/>
          </a:p>
        </p:txBody>
      </p:sp>
    </p:spTree>
    <p:extLst>
      <p:ext uri="{BB962C8B-B14F-4D97-AF65-F5344CB8AC3E}">
        <p14:creationId xmlns:p14="http://schemas.microsoft.com/office/powerpoint/2010/main" val="32076641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B8DF33-BBE4-4844-8CB8-FDF534C62BCC}"/>
              </a:ext>
            </a:extLst>
          </p:cNvPr>
          <p:cNvSpPr>
            <a:spLocks noGrp="1"/>
          </p:cNvSpPr>
          <p:nvPr>
            <p:ph type="title"/>
          </p:nvPr>
        </p:nvSpPr>
        <p:spPr>
          <a:xfrm>
            <a:off x="628650" y="365126"/>
            <a:ext cx="7600950" cy="930273"/>
          </a:xfrm>
        </p:spPr>
        <p:txBody>
          <a:bodyPr>
            <a:normAutofit fontScale="90000"/>
          </a:bodyPr>
          <a:lstStyle/>
          <a:p>
            <a:r>
              <a:rPr lang="en-US" b="1" dirty="0" err="1">
                <a:latin typeface="+mn-lt"/>
                <a:cs typeface="Times New Roman" pitchFamily="18" charset="0"/>
              </a:rPr>
              <a:t>Rối</a:t>
            </a:r>
            <a:r>
              <a:rPr lang="en-US" b="1" dirty="0">
                <a:latin typeface="+mn-lt"/>
                <a:cs typeface="Times New Roman" pitchFamily="18" charset="0"/>
              </a:rPr>
              <a:t> </a:t>
            </a:r>
            <a:r>
              <a:rPr lang="en-US" b="1" dirty="0" err="1">
                <a:latin typeface="+mn-lt"/>
                <a:cs typeface="Times New Roman" pitchFamily="18" charset="0"/>
              </a:rPr>
              <a:t>loạn</a:t>
            </a:r>
            <a:r>
              <a:rPr lang="en-US" b="1" dirty="0">
                <a:latin typeface="+mn-lt"/>
                <a:cs typeface="Times New Roman" pitchFamily="18" charset="0"/>
              </a:rPr>
              <a:t> </a:t>
            </a:r>
            <a:r>
              <a:rPr lang="en-US" b="1" dirty="0" err="1">
                <a:latin typeface="+mn-lt"/>
                <a:cs typeface="Times New Roman" pitchFamily="18" charset="0"/>
              </a:rPr>
              <a:t>căng</a:t>
            </a:r>
            <a:r>
              <a:rPr lang="en-US" b="1" dirty="0">
                <a:latin typeface="+mn-lt"/>
                <a:cs typeface="Times New Roman" pitchFamily="18" charset="0"/>
              </a:rPr>
              <a:t> </a:t>
            </a:r>
            <a:r>
              <a:rPr lang="en-US" b="1" dirty="0" err="1">
                <a:latin typeface="+mn-lt"/>
                <a:cs typeface="Times New Roman" pitchFamily="18" charset="0"/>
              </a:rPr>
              <a:t>thẳng</a:t>
            </a:r>
            <a:r>
              <a:rPr lang="en-US" b="1" dirty="0">
                <a:latin typeface="+mn-lt"/>
                <a:cs typeface="Times New Roman" pitchFamily="18" charset="0"/>
              </a:rPr>
              <a:t> </a:t>
            </a:r>
            <a:r>
              <a:rPr lang="en-US" b="1" dirty="0" err="1">
                <a:latin typeface="+mn-lt"/>
                <a:cs typeface="Times New Roman" pitchFamily="18" charset="0"/>
              </a:rPr>
              <a:t>sau</a:t>
            </a:r>
            <a:r>
              <a:rPr lang="en-US" b="1" dirty="0">
                <a:latin typeface="+mn-lt"/>
                <a:cs typeface="Times New Roman" pitchFamily="18" charset="0"/>
              </a:rPr>
              <a:t> sang </a:t>
            </a:r>
            <a:r>
              <a:rPr lang="en-US" b="1" dirty="0" err="1">
                <a:latin typeface="+mn-lt"/>
                <a:cs typeface="Times New Roman" pitchFamily="18" charset="0"/>
              </a:rPr>
              <a:t>chấn</a:t>
            </a:r>
            <a:r>
              <a:rPr lang="en-US" b="1" dirty="0">
                <a:latin typeface="+mn-lt"/>
                <a:cs typeface="Times New Roman" pitchFamily="18" charset="0"/>
              </a:rPr>
              <a:t> (PTSD</a:t>
            </a:r>
            <a:r>
              <a:rPr lang="en-US" b="1">
                <a:latin typeface="+mn-lt"/>
                <a:cs typeface="Times New Roman" pitchFamily="18" charset="0"/>
              </a:rPr>
              <a:t>) theo DSM </a:t>
            </a:r>
            <a:r>
              <a:rPr lang="en-US" b="1" dirty="0">
                <a:latin typeface="+mn-lt"/>
                <a:cs typeface="Times New Roman" pitchFamily="18" charset="0"/>
              </a:rPr>
              <a:t>5</a:t>
            </a:r>
          </a:p>
        </p:txBody>
      </p:sp>
      <p:sp>
        <p:nvSpPr>
          <p:cNvPr id="3" name="Content Placeholder 2">
            <a:extLst>
              <a:ext uri="{FF2B5EF4-FFF2-40B4-BE49-F238E27FC236}">
                <a16:creationId xmlns:a16="http://schemas.microsoft.com/office/drawing/2014/main" id="{CF5DEEC4-D3BC-4EE0-B395-BF4A30A5C76A}"/>
              </a:ext>
            </a:extLst>
          </p:cNvPr>
          <p:cNvSpPr>
            <a:spLocks noGrp="1"/>
          </p:cNvSpPr>
          <p:nvPr>
            <p:ph idx="1"/>
          </p:nvPr>
        </p:nvSpPr>
        <p:spPr>
          <a:xfrm>
            <a:off x="485775" y="2057400"/>
            <a:ext cx="7886700" cy="4054473"/>
          </a:xfrm>
        </p:spPr>
        <p:txBody>
          <a:bodyPr>
            <a:normAutofit fontScale="92500" lnSpcReduction="10000"/>
          </a:bodyPr>
          <a:lstStyle/>
          <a:p>
            <a:pPr algn="just">
              <a:spcAft>
                <a:spcPts val="600"/>
              </a:spcAft>
            </a:pPr>
            <a:r>
              <a:rPr lang="en-US" sz="3500" b="1" dirty="0" err="1">
                <a:cs typeface="Times New Roman" pitchFamily="18" charset="0"/>
              </a:rPr>
              <a:t>Xâm</a:t>
            </a:r>
            <a:r>
              <a:rPr lang="en-US" sz="3500" b="1" dirty="0">
                <a:cs typeface="Times New Roman" pitchFamily="18" charset="0"/>
              </a:rPr>
              <a:t> </a:t>
            </a:r>
            <a:r>
              <a:rPr lang="en-US" sz="3500" b="1" dirty="0" err="1">
                <a:cs typeface="Times New Roman" pitchFamily="18" charset="0"/>
              </a:rPr>
              <a:t>lấn</a:t>
            </a:r>
            <a:r>
              <a:rPr lang="en-US" sz="3500" dirty="0">
                <a:cs typeface="Times New Roman" pitchFamily="18" charset="0"/>
              </a:rPr>
              <a:t>: Sang </a:t>
            </a:r>
            <a:r>
              <a:rPr lang="en-US" sz="3500" dirty="0" err="1">
                <a:cs typeface="Times New Roman" pitchFamily="18" charset="0"/>
              </a:rPr>
              <a:t>chấn</a:t>
            </a:r>
            <a:r>
              <a:rPr lang="en-US" sz="3500" dirty="0">
                <a:cs typeface="Times New Roman" pitchFamily="18" charset="0"/>
              </a:rPr>
              <a:t> </a:t>
            </a:r>
            <a:r>
              <a:rPr lang="en-US" sz="3500" dirty="0" err="1">
                <a:cs typeface="Times New Roman" pitchFamily="18" charset="0"/>
              </a:rPr>
              <a:t>trở</a:t>
            </a:r>
            <a:r>
              <a:rPr lang="en-US" sz="3500" dirty="0">
                <a:cs typeface="Times New Roman" pitchFamily="18" charset="0"/>
              </a:rPr>
              <a:t> </a:t>
            </a:r>
            <a:r>
              <a:rPr lang="en-US" sz="3500" dirty="0" err="1">
                <a:cs typeface="Times New Roman" pitchFamily="18" charset="0"/>
              </a:rPr>
              <a:t>lại</a:t>
            </a:r>
            <a:r>
              <a:rPr lang="en-US" sz="3500" dirty="0">
                <a:cs typeface="Times New Roman" pitchFamily="18" charset="0"/>
              </a:rPr>
              <a:t> </a:t>
            </a:r>
            <a:r>
              <a:rPr lang="en-US" sz="3500" dirty="0" err="1">
                <a:cs typeface="Times New Roman" pitchFamily="18" charset="0"/>
              </a:rPr>
              <a:t>trong</a:t>
            </a:r>
            <a:r>
              <a:rPr lang="en-US" sz="3500" dirty="0">
                <a:cs typeface="Times New Roman" pitchFamily="18" charset="0"/>
              </a:rPr>
              <a:t> </a:t>
            </a:r>
            <a:r>
              <a:rPr lang="en-US" sz="3500" dirty="0" err="1">
                <a:cs typeface="Times New Roman" pitchFamily="18" charset="0"/>
              </a:rPr>
              <a:t>trí</a:t>
            </a:r>
            <a:r>
              <a:rPr lang="en-US" sz="3500" dirty="0">
                <a:cs typeface="Times New Roman" pitchFamily="18" charset="0"/>
              </a:rPr>
              <a:t> </a:t>
            </a:r>
            <a:r>
              <a:rPr lang="en-US" sz="3500" dirty="0" err="1">
                <a:cs typeface="Times New Roman" pitchFamily="18" charset="0"/>
              </a:rPr>
              <a:t>nhớ</a:t>
            </a:r>
            <a:r>
              <a:rPr lang="en-US" sz="3500" dirty="0">
                <a:cs typeface="Times New Roman" pitchFamily="18" charset="0"/>
              </a:rPr>
              <a:t> </a:t>
            </a:r>
            <a:r>
              <a:rPr lang="en-US" sz="3500" dirty="0" err="1">
                <a:cs typeface="Times New Roman" pitchFamily="18" charset="0"/>
              </a:rPr>
              <a:t>ngay</a:t>
            </a:r>
            <a:r>
              <a:rPr lang="en-US" sz="3500" dirty="0">
                <a:cs typeface="Times New Roman" pitchFamily="18" charset="0"/>
              </a:rPr>
              <a:t> </a:t>
            </a:r>
            <a:r>
              <a:rPr lang="en-US" sz="3500" err="1">
                <a:cs typeface="Times New Roman" pitchFamily="18" charset="0"/>
              </a:rPr>
              <a:t>cả</a:t>
            </a:r>
            <a:r>
              <a:rPr lang="en-US" sz="3500">
                <a:cs typeface="Times New Roman" pitchFamily="18" charset="0"/>
              </a:rPr>
              <a:t> khi chủ thể </a:t>
            </a:r>
            <a:r>
              <a:rPr lang="en-US" sz="3500" dirty="0" err="1">
                <a:cs typeface="Times New Roman" pitchFamily="18" charset="0"/>
              </a:rPr>
              <a:t>cố</a:t>
            </a:r>
            <a:r>
              <a:rPr lang="en-US" sz="3500" dirty="0">
                <a:cs typeface="Times New Roman" pitchFamily="18" charset="0"/>
              </a:rPr>
              <a:t> </a:t>
            </a:r>
            <a:r>
              <a:rPr lang="en-US" sz="3500" dirty="0" err="1">
                <a:cs typeface="Times New Roman" pitchFamily="18" charset="0"/>
              </a:rPr>
              <a:t>gắng</a:t>
            </a:r>
            <a:r>
              <a:rPr lang="en-US" sz="3500" dirty="0">
                <a:cs typeface="Times New Roman" pitchFamily="18" charset="0"/>
              </a:rPr>
              <a:t> </a:t>
            </a:r>
            <a:r>
              <a:rPr lang="en-US" sz="3500" dirty="0" err="1">
                <a:cs typeface="Times New Roman" pitchFamily="18" charset="0"/>
              </a:rPr>
              <a:t>không</a:t>
            </a:r>
            <a:r>
              <a:rPr lang="en-US" sz="3500" dirty="0">
                <a:cs typeface="Times New Roman" pitchFamily="18" charset="0"/>
              </a:rPr>
              <a:t> </a:t>
            </a:r>
            <a:r>
              <a:rPr lang="en-US" sz="3500" dirty="0" err="1">
                <a:cs typeface="Times New Roman" pitchFamily="18" charset="0"/>
              </a:rPr>
              <a:t>nghĩ</a:t>
            </a:r>
            <a:r>
              <a:rPr lang="en-US" sz="3500" dirty="0">
                <a:cs typeface="Times New Roman" pitchFamily="18" charset="0"/>
              </a:rPr>
              <a:t> </a:t>
            </a:r>
            <a:r>
              <a:rPr lang="en-US" sz="3500" dirty="0" err="1">
                <a:cs typeface="Times New Roman" pitchFamily="18" charset="0"/>
              </a:rPr>
              <a:t>về</a:t>
            </a:r>
            <a:r>
              <a:rPr lang="en-US" sz="3500" dirty="0">
                <a:cs typeface="Times New Roman" pitchFamily="18" charset="0"/>
              </a:rPr>
              <a:t> (</a:t>
            </a:r>
            <a:r>
              <a:rPr lang="en-US" sz="3500" dirty="0" err="1">
                <a:cs typeface="Times New Roman" pitchFamily="18" charset="0"/>
              </a:rPr>
              <a:t>các</a:t>
            </a:r>
            <a:r>
              <a:rPr lang="en-US" sz="3500" dirty="0">
                <a:cs typeface="Times New Roman" pitchFamily="18" charset="0"/>
              </a:rPr>
              <a:t>) </a:t>
            </a:r>
            <a:r>
              <a:rPr lang="en-US" sz="3500" dirty="0" err="1">
                <a:cs typeface="Times New Roman" pitchFamily="18" charset="0"/>
              </a:rPr>
              <a:t>sự</a:t>
            </a:r>
            <a:r>
              <a:rPr lang="en-US" sz="3500" dirty="0">
                <a:cs typeface="Times New Roman" pitchFamily="18" charset="0"/>
              </a:rPr>
              <a:t> </a:t>
            </a:r>
            <a:r>
              <a:rPr lang="en-US" sz="3500" dirty="0" err="1">
                <a:cs typeface="Times New Roman" pitchFamily="18" charset="0"/>
              </a:rPr>
              <a:t>kiện</a:t>
            </a:r>
            <a:r>
              <a:rPr lang="en-US" sz="3500" dirty="0">
                <a:cs typeface="Times New Roman" pitchFamily="18" charset="0"/>
              </a:rPr>
              <a:t> </a:t>
            </a:r>
            <a:r>
              <a:rPr lang="en-US" sz="3500" dirty="0" err="1">
                <a:cs typeface="Times New Roman" pitchFamily="18" charset="0"/>
              </a:rPr>
              <a:t>đó</a:t>
            </a:r>
            <a:r>
              <a:rPr lang="en-US" sz="3500" dirty="0">
                <a:cs typeface="Times New Roman" pitchFamily="18" charset="0"/>
              </a:rPr>
              <a:t>.</a:t>
            </a:r>
          </a:p>
          <a:p>
            <a:pPr algn="just">
              <a:spcAft>
                <a:spcPts val="600"/>
              </a:spcAft>
            </a:pPr>
            <a:r>
              <a:rPr lang="en-US" sz="3500" b="1" dirty="0" err="1">
                <a:cs typeface="Times New Roman" pitchFamily="18" charset="0"/>
              </a:rPr>
              <a:t>Tránh</a:t>
            </a:r>
            <a:r>
              <a:rPr lang="en-US" sz="3500" b="1" dirty="0">
                <a:cs typeface="Times New Roman" pitchFamily="18" charset="0"/>
              </a:rPr>
              <a:t> </a:t>
            </a:r>
            <a:r>
              <a:rPr lang="en-US" sz="3500" b="1" dirty="0" err="1">
                <a:cs typeface="Times New Roman" pitchFamily="18" charset="0"/>
              </a:rPr>
              <a:t>né</a:t>
            </a:r>
            <a:r>
              <a:rPr lang="en-US" sz="3500" dirty="0">
                <a:cs typeface="Times New Roman" pitchFamily="18" charset="0"/>
              </a:rPr>
              <a:t>: </a:t>
            </a:r>
            <a:r>
              <a:rPr lang="en-US" sz="3500" dirty="0" err="1">
                <a:cs typeface="Times New Roman" pitchFamily="18" charset="0"/>
              </a:rPr>
              <a:t>Tránh</a:t>
            </a:r>
            <a:r>
              <a:rPr lang="en-US" sz="3500" dirty="0">
                <a:cs typeface="Times New Roman" pitchFamily="18" charset="0"/>
              </a:rPr>
              <a:t> </a:t>
            </a:r>
            <a:r>
              <a:rPr lang="en-US" sz="3500" dirty="0" err="1">
                <a:cs typeface="Times New Roman" pitchFamily="18" charset="0"/>
              </a:rPr>
              <a:t>nhắc</a:t>
            </a:r>
            <a:r>
              <a:rPr lang="en-US" sz="3500" dirty="0">
                <a:cs typeface="Times New Roman" pitchFamily="18" charset="0"/>
              </a:rPr>
              <a:t> </a:t>
            </a:r>
            <a:r>
              <a:rPr lang="en-US" sz="3500" dirty="0" err="1">
                <a:cs typeface="Times New Roman" pitchFamily="18" charset="0"/>
              </a:rPr>
              <a:t>đến</a:t>
            </a:r>
            <a:r>
              <a:rPr lang="en-US" sz="3500" dirty="0">
                <a:cs typeface="Times New Roman" pitchFamily="18" charset="0"/>
              </a:rPr>
              <a:t> sang </a:t>
            </a:r>
            <a:r>
              <a:rPr lang="en-US" sz="3500" dirty="0" err="1">
                <a:cs typeface="Times New Roman" pitchFamily="18" charset="0"/>
              </a:rPr>
              <a:t>chấn</a:t>
            </a:r>
            <a:endParaRPr lang="en-US" sz="3500" dirty="0">
              <a:cs typeface="Times New Roman" pitchFamily="18" charset="0"/>
            </a:endParaRPr>
          </a:p>
          <a:p>
            <a:pPr algn="just">
              <a:spcAft>
                <a:spcPts val="600"/>
              </a:spcAft>
            </a:pPr>
            <a:r>
              <a:rPr lang="en-US" sz="3500" b="1" dirty="0" err="1">
                <a:cs typeface="Times New Roman" pitchFamily="18" charset="0"/>
              </a:rPr>
              <a:t>Kích</a:t>
            </a:r>
            <a:r>
              <a:rPr lang="en-US" sz="3500" b="1" dirty="0">
                <a:cs typeface="Times New Roman" pitchFamily="18" charset="0"/>
              </a:rPr>
              <a:t> </a:t>
            </a:r>
            <a:r>
              <a:rPr lang="en-US" sz="3500" b="1" dirty="0" err="1">
                <a:cs typeface="Times New Roman" pitchFamily="18" charset="0"/>
              </a:rPr>
              <a:t>thích</a:t>
            </a:r>
            <a:r>
              <a:rPr lang="en-US" sz="3500" dirty="0">
                <a:cs typeface="Times New Roman" pitchFamily="18" charset="0"/>
              </a:rPr>
              <a:t>: </a:t>
            </a:r>
            <a:r>
              <a:rPr lang="en-US" sz="3500" dirty="0" err="1">
                <a:cs typeface="Times New Roman" pitchFamily="18" charset="0"/>
              </a:rPr>
              <a:t>quá</a:t>
            </a:r>
            <a:r>
              <a:rPr lang="en-US" sz="3500" dirty="0">
                <a:cs typeface="Times New Roman" pitchFamily="18" charset="0"/>
              </a:rPr>
              <a:t> </a:t>
            </a:r>
            <a:r>
              <a:rPr lang="en-US" sz="3500" dirty="0" err="1">
                <a:cs typeface="Times New Roman" pitchFamily="18" charset="0"/>
              </a:rPr>
              <a:t>thận</a:t>
            </a:r>
            <a:r>
              <a:rPr lang="en-US" sz="3500" dirty="0">
                <a:cs typeface="Times New Roman" pitchFamily="18" charset="0"/>
              </a:rPr>
              <a:t> </a:t>
            </a:r>
            <a:r>
              <a:rPr lang="en-US" sz="3500" dirty="0" err="1">
                <a:cs typeface="Times New Roman" pitchFamily="18" charset="0"/>
              </a:rPr>
              <a:t>trọng</a:t>
            </a:r>
            <a:r>
              <a:rPr lang="en-US" sz="3500" dirty="0">
                <a:cs typeface="Times New Roman" pitchFamily="18" charset="0"/>
              </a:rPr>
              <a:t>, </a:t>
            </a:r>
            <a:r>
              <a:rPr lang="en-US" sz="3500" dirty="0" err="1">
                <a:cs typeface="Times New Roman" pitchFamily="18" charset="0"/>
              </a:rPr>
              <a:t>quá</a:t>
            </a:r>
            <a:r>
              <a:rPr lang="en-US" sz="3500" dirty="0">
                <a:cs typeface="Times New Roman" pitchFamily="18" charset="0"/>
              </a:rPr>
              <a:t> </a:t>
            </a:r>
            <a:r>
              <a:rPr lang="en-US" sz="3500" dirty="0" err="1">
                <a:cs typeface="Times New Roman" pitchFamily="18" charset="0"/>
              </a:rPr>
              <a:t>cảnh</a:t>
            </a:r>
            <a:r>
              <a:rPr lang="en-US" sz="3500" dirty="0">
                <a:cs typeface="Times New Roman" pitchFamily="18" charset="0"/>
              </a:rPr>
              <a:t> </a:t>
            </a:r>
            <a:r>
              <a:rPr lang="en-US" sz="3500" dirty="0" err="1">
                <a:cs typeface="Times New Roman" pitchFamily="18" charset="0"/>
              </a:rPr>
              <a:t>giác</a:t>
            </a:r>
            <a:endParaRPr lang="en-US" sz="3500" dirty="0">
              <a:cs typeface="Times New Roman" pitchFamily="18" charset="0"/>
            </a:endParaRPr>
          </a:p>
          <a:p>
            <a:pPr algn="just">
              <a:spcAft>
                <a:spcPts val="600"/>
              </a:spcAft>
            </a:pPr>
            <a:r>
              <a:rPr lang="en-US" sz="3500" b="1" dirty="0" err="1">
                <a:cs typeface="Times New Roman" pitchFamily="18" charset="0"/>
              </a:rPr>
              <a:t>Suy</a:t>
            </a:r>
            <a:r>
              <a:rPr lang="en-US" sz="3500" b="1" dirty="0">
                <a:cs typeface="Times New Roman" pitchFamily="18" charset="0"/>
              </a:rPr>
              <a:t> </a:t>
            </a:r>
            <a:r>
              <a:rPr lang="en-US" sz="3500" b="1" dirty="0" err="1">
                <a:cs typeface="Times New Roman" pitchFamily="18" charset="0"/>
              </a:rPr>
              <a:t>giảm</a:t>
            </a:r>
            <a:r>
              <a:rPr lang="en-US" sz="3500" b="1" dirty="0">
                <a:cs typeface="Times New Roman" pitchFamily="18" charset="0"/>
              </a:rPr>
              <a:t> </a:t>
            </a:r>
            <a:r>
              <a:rPr lang="en-US" sz="3500" b="1" dirty="0" err="1">
                <a:cs typeface="Times New Roman" pitchFamily="18" charset="0"/>
              </a:rPr>
              <a:t>chức</a:t>
            </a:r>
            <a:r>
              <a:rPr lang="en-US" sz="3500" b="1" dirty="0">
                <a:cs typeface="Times New Roman" pitchFamily="18" charset="0"/>
              </a:rPr>
              <a:t> </a:t>
            </a:r>
            <a:r>
              <a:rPr lang="en-US" sz="3500" b="1" dirty="0" err="1">
                <a:cs typeface="Times New Roman" pitchFamily="18" charset="0"/>
              </a:rPr>
              <a:t>năng</a:t>
            </a:r>
            <a:r>
              <a:rPr lang="en-US" sz="3500" dirty="0">
                <a:cs typeface="Times New Roman" pitchFamily="18" charset="0"/>
              </a:rPr>
              <a:t>: </a:t>
            </a:r>
            <a:r>
              <a:rPr lang="en-US" sz="3500" dirty="0" err="1">
                <a:cs typeface="Times New Roman" pitchFamily="18" charset="0"/>
              </a:rPr>
              <a:t>Các</a:t>
            </a:r>
            <a:r>
              <a:rPr lang="en-US" sz="3500" dirty="0">
                <a:cs typeface="Times New Roman" pitchFamily="18" charset="0"/>
              </a:rPr>
              <a:t> </a:t>
            </a:r>
            <a:r>
              <a:rPr lang="en-US" sz="3500" dirty="0" err="1">
                <a:cs typeface="Times New Roman" pitchFamily="18" charset="0"/>
              </a:rPr>
              <a:t>vấn</a:t>
            </a:r>
            <a:r>
              <a:rPr lang="en-US" sz="3500" dirty="0">
                <a:cs typeface="Times New Roman" pitchFamily="18" charset="0"/>
              </a:rPr>
              <a:t> </a:t>
            </a:r>
            <a:r>
              <a:rPr lang="en-US" sz="3500" dirty="0" err="1">
                <a:cs typeface="Times New Roman" pitchFamily="18" charset="0"/>
              </a:rPr>
              <a:t>đề</a:t>
            </a:r>
            <a:r>
              <a:rPr lang="en-US" sz="3500" dirty="0">
                <a:cs typeface="Times New Roman" pitchFamily="18" charset="0"/>
              </a:rPr>
              <a:t> </a:t>
            </a:r>
            <a:r>
              <a:rPr lang="en-US" sz="3500" dirty="0" err="1">
                <a:cs typeface="Times New Roman" pitchFamily="18" charset="0"/>
              </a:rPr>
              <a:t>với</a:t>
            </a:r>
            <a:r>
              <a:rPr lang="en-US" sz="3500" dirty="0">
                <a:cs typeface="Times New Roman" pitchFamily="18" charset="0"/>
              </a:rPr>
              <a:t> </a:t>
            </a:r>
            <a:r>
              <a:rPr lang="en-US" sz="3500" dirty="0" err="1">
                <a:cs typeface="Times New Roman" pitchFamily="18" charset="0"/>
              </a:rPr>
              <a:t>các</a:t>
            </a:r>
            <a:r>
              <a:rPr lang="en-US" sz="3500" dirty="0">
                <a:cs typeface="Times New Roman" pitchFamily="18" charset="0"/>
              </a:rPr>
              <a:t> </a:t>
            </a:r>
            <a:r>
              <a:rPr lang="en-US" sz="3500" dirty="0" err="1">
                <a:cs typeface="Times New Roman" pitchFamily="18" charset="0"/>
              </a:rPr>
              <a:t>mối</a:t>
            </a:r>
            <a:r>
              <a:rPr lang="en-US" sz="3500" dirty="0">
                <a:cs typeface="Times New Roman" pitchFamily="18" charset="0"/>
              </a:rPr>
              <a:t> </a:t>
            </a:r>
            <a:r>
              <a:rPr lang="en-US" sz="3500" dirty="0" err="1">
                <a:cs typeface="Times New Roman" pitchFamily="18" charset="0"/>
              </a:rPr>
              <a:t>quan</a:t>
            </a:r>
            <a:r>
              <a:rPr lang="en-US" sz="3500" dirty="0">
                <a:cs typeface="Times New Roman" pitchFamily="18" charset="0"/>
              </a:rPr>
              <a:t> </a:t>
            </a:r>
            <a:r>
              <a:rPr lang="en-US" sz="3500" dirty="0" err="1">
                <a:cs typeface="Times New Roman" pitchFamily="18" charset="0"/>
              </a:rPr>
              <a:t>hệ</a:t>
            </a:r>
            <a:r>
              <a:rPr lang="en-US" sz="3500" dirty="0">
                <a:cs typeface="Times New Roman" pitchFamily="18" charset="0"/>
              </a:rPr>
              <a:t>, </a:t>
            </a:r>
            <a:r>
              <a:rPr lang="en-US" sz="3500" dirty="0" err="1">
                <a:cs typeface="Times New Roman" pitchFamily="18" charset="0"/>
              </a:rPr>
              <a:t>công</a:t>
            </a:r>
            <a:r>
              <a:rPr lang="en-US" sz="3500" dirty="0">
                <a:cs typeface="Times New Roman" pitchFamily="18" charset="0"/>
              </a:rPr>
              <a:t> </a:t>
            </a:r>
            <a:r>
              <a:rPr lang="en-US" sz="3500" dirty="0" err="1">
                <a:cs typeface="Times New Roman" pitchFamily="18" charset="0"/>
              </a:rPr>
              <a:t>việc</a:t>
            </a:r>
            <a:r>
              <a:rPr lang="en-US" sz="3500" dirty="0">
                <a:cs typeface="Times New Roman" pitchFamily="18" charset="0"/>
              </a:rPr>
              <a:t> </a:t>
            </a:r>
            <a:r>
              <a:rPr lang="en-US" sz="3500" dirty="0" err="1">
                <a:cs typeface="Times New Roman" pitchFamily="18" charset="0"/>
              </a:rPr>
              <a:t>và</a:t>
            </a:r>
            <a:r>
              <a:rPr lang="en-US" sz="3500" dirty="0">
                <a:cs typeface="Times New Roman" pitchFamily="18" charset="0"/>
              </a:rPr>
              <a:t> </a:t>
            </a:r>
            <a:r>
              <a:rPr lang="en-US" sz="3500" dirty="0" err="1">
                <a:cs typeface="Times New Roman" pitchFamily="18" charset="0"/>
              </a:rPr>
              <a:t>những</a:t>
            </a:r>
            <a:r>
              <a:rPr lang="en-US" sz="3500" dirty="0">
                <a:cs typeface="Times New Roman" pitchFamily="18" charset="0"/>
              </a:rPr>
              <a:t> </a:t>
            </a:r>
            <a:r>
              <a:rPr lang="en-US" sz="3500" dirty="0" err="1">
                <a:cs typeface="Times New Roman" pitchFamily="18" charset="0"/>
              </a:rPr>
              <a:t>vấn</a:t>
            </a:r>
            <a:r>
              <a:rPr lang="en-US" sz="3500" dirty="0">
                <a:cs typeface="Times New Roman" pitchFamily="18" charset="0"/>
              </a:rPr>
              <a:t> </a:t>
            </a:r>
            <a:r>
              <a:rPr lang="en-US" sz="3500" dirty="0" err="1">
                <a:cs typeface="Times New Roman" pitchFamily="18" charset="0"/>
              </a:rPr>
              <a:t>đề</a:t>
            </a:r>
            <a:r>
              <a:rPr lang="en-US" sz="3500" dirty="0">
                <a:cs typeface="Times New Roman" pitchFamily="18" charset="0"/>
              </a:rPr>
              <a:t> </a:t>
            </a:r>
            <a:r>
              <a:rPr lang="en-US" sz="3500" dirty="0" err="1">
                <a:cs typeface="Times New Roman" pitchFamily="18" charset="0"/>
              </a:rPr>
              <a:t>quan</a:t>
            </a:r>
            <a:r>
              <a:rPr lang="en-US" sz="3500" dirty="0">
                <a:cs typeface="Times New Roman" pitchFamily="18" charset="0"/>
              </a:rPr>
              <a:t> </a:t>
            </a:r>
            <a:r>
              <a:rPr lang="en-US" sz="3500" dirty="0" err="1">
                <a:cs typeface="Times New Roman" pitchFamily="18" charset="0"/>
              </a:rPr>
              <a:t>trọng</a:t>
            </a:r>
            <a:r>
              <a:rPr lang="en-US" sz="3500" dirty="0">
                <a:cs typeface="Times New Roman" pitchFamily="18" charset="0"/>
              </a:rPr>
              <a:t> </a:t>
            </a:r>
            <a:r>
              <a:rPr lang="en-US" sz="3500" dirty="0" err="1">
                <a:cs typeface="Times New Roman" pitchFamily="18" charset="0"/>
              </a:rPr>
              <a:t>khác</a:t>
            </a:r>
            <a:r>
              <a:rPr lang="en-US" sz="3500" dirty="0">
                <a:cs typeface="Times New Roman" pitchFamily="18" charset="0"/>
              </a:rPr>
              <a:t> </a:t>
            </a:r>
            <a:r>
              <a:rPr lang="en-US" sz="3500" dirty="0" err="1">
                <a:cs typeface="Times New Roman" pitchFamily="18" charset="0"/>
              </a:rPr>
              <a:t>trong</a:t>
            </a:r>
            <a:r>
              <a:rPr lang="en-US" sz="3500" dirty="0">
                <a:cs typeface="Times New Roman" pitchFamily="18" charset="0"/>
              </a:rPr>
              <a:t> </a:t>
            </a:r>
            <a:r>
              <a:rPr lang="en-US" sz="3500" dirty="0" err="1">
                <a:cs typeface="Times New Roman" pitchFamily="18" charset="0"/>
              </a:rPr>
              <a:t>cuộc</a:t>
            </a:r>
            <a:r>
              <a:rPr lang="en-US" sz="3500" dirty="0">
                <a:cs typeface="Times New Roman" pitchFamily="18" charset="0"/>
              </a:rPr>
              <a:t> </a:t>
            </a:r>
            <a:r>
              <a:rPr lang="en-US" sz="3500" dirty="0" err="1">
                <a:cs typeface="Times New Roman" pitchFamily="18" charset="0"/>
              </a:rPr>
              <a:t>sống</a:t>
            </a:r>
            <a:r>
              <a:rPr lang="en-US" sz="3500" dirty="0">
                <a:cs typeface="Times New Roman" pitchFamily="18" charset="0"/>
              </a:rPr>
              <a:t>.</a:t>
            </a:r>
          </a:p>
          <a:p>
            <a:endParaRPr lang="en-US" dirty="0"/>
          </a:p>
        </p:txBody>
      </p:sp>
    </p:spTree>
    <p:extLst>
      <p:ext uri="{BB962C8B-B14F-4D97-AF65-F5344CB8AC3E}">
        <p14:creationId xmlns:p14="http://schemas.microsoft.com/office/powerpoint/2010/main" val="35329844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F8463C-88E1-4ED7-BBA0-89AC1BCAD55F}"/>
              </a:ext>
            </a:extLst>
          </p:cNvPr>
          <p:cNvSpPr>
            <a:spLocks noGrp="1"/>
          </p:cNvSpPr>
          <p:nvPr>
            <p:ph type="title"/>
          </p:nvPr>
        </p:nvSpPr>
        <p:spPr>
          <a:xfrm>
            <a:off x="381000" y="172639"/>
            <a:ext cx="8763000" cy="766786"/>
          </a:xfrm>
        </p:spPr>
        <p:txBody>
          <a:bodyPr>
            <a:noAutofit/>
          </a:bodyPr>
          <a:lstStyle/>
          <a:p>
            <a:r>
              <a:rPr lang="en-US" sz="3200" dirty="0">
                <a:latin typeface="Times New Roman" pitchFamily="18" charset="0"/>
                <a:cs typeface="Times New Roman" pitchFamily="18" charset="0"/>
              </a:rPr>
              <a:t>ACES = </a:t>
            </a:r>
            <a:r>
              <a:rPr lang="en-US" sz="3200" dirty="0" err="1">
                <a:latin typeface="Times New Roman" pitchFamily="18" charset="0"/>
                <a:cs typeface="Times New Roman" pitchFamily="18" charset="0"/>
              </a:rPr>
              <a:t>Những</a:t>
            </a:r>
            <a:r>
              <a:rPr lang="en-US" sz="3200" dirty="0">
                <a:latin typeface="Times New Roman" pitchFamily="18" charset="0"/>
                <a:cs typeface="Times New Roman" pitchFamily="18" charset="0"/>
              </a:rPr>
              <a:t> </a:t>
            </a:r>
            <a:r>
              <a:rPr lang="en-US" sz="3200" err="1">
                <a:latin typeface="Times New Roman" pitchFamily="18" charset="0"/>
                <a:cs typeface="Times New Roman" pitchFamily="18" charset="0"/>
              </a:rPr>
              <a:t>trải</a:t>
            </a:r>
            <a:r>
              <a:rPr lang="en-US" sz="3200">
                <a:latin typeface="Times New Roman" pitchFamily="18" charset="0"/>
                <a:cs typeface="Times New Roman" pitchFamily="18" charset="0"/>
              </a:rPr>
              <a:t> nghiệm bất lợi thời </a:t>
            </a:r>
            <a:r>
              <a:rPr lang="en-US" sz="3200" dirty="0" err="1">
                <a:latin typeface="Times New Roman" pitchFamily="18" charset="0"/>
                <a:cs typeface="Times New Roman" pitchFamily="18" charset="0"/>
              </a:rPr>
              <a:t>thơ</a:t>
            </a:r>
            <a:r>
              <a:rPr lang="en-US" sz="3200" dirty="0">
                <a:latin typeface="Times New Roman" pitchFamily="18" charset="0"/>
                <a:cs typeface="Times New Roman" pitchFamily="18" charset="0"/>
              </a:rPr>
              <a:t> </a:t>
            </a:r>
            <a:r>
              <a:rPr lang="en-US" sz="3200" dirty="0" err="1">
                <a:latin typeface="Times New Roman" pitchFamily="18" charset="0"/>
                <a:cs typeface="Times New Roman" pitchFamily="18" charset="0"/>
              </a:rPr>
              <a:t>ấu</a:t>
            </a:r>
            <a:endParaRPr lang="en-US" sz="3200" dirty="0">
              <a:latin typeface="Times New Roman" pitchFamily="18" charset="0"/>
              <a:cs typeface="Times New Roman" pitchFamily="18" charset="0"/>
            </a:endParaRPr>
          </a:p>
        </p:txBody>
      </p:sp>
      <p:sp>
        <p:nvSpPr>
          <p:cNvPr id="4" name="Oval 3">
            <a:extLst>
              <a:ext uri="{FF2B5EF4-FFF2-40B4-BE49-F238E27FC236}">
                <a16:creationId xmlns:a16="http://schemas.microsoft.com/office/drawing/2014/main" id="{2D368801-DC64-4C6F-A458-52866F2B9E96}"/>
              </a:ext>
            </a:extLst>
          </p:cNvPr>
          <p:cNvSpPr/>
          <p:nvPr/>
        </p:nvSpPr>
        <p:spPr>
          <a:xfrm>
            <a:off x="866734" y="786549"/>
            <a:ext cx="3886200" cy="3162238"/>
          </a:xfrm>
          <a:prstGeom prst="ellipse">
            <a:avLst/>
          </a:prstGeom>
          <a:solidFill>
            <a:schemeClr val="accent1">
              <a:alpha val="73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err="1">
                <a:solidFill>
                  <a:srgbClr val="FF0000"/>
                </a:solidFill>
                <a:latin typeface="Calibri"/>
              </a:rPr>
              <a:t>Lạm</a:t>
            </a:r>
            <a:r>
              <a:rPr lang="en-US" sz="2400" b="1" dirty="0">
                <a:solidFill>
                  <a:srgbClr val="FF0000"/>
                </a:solidFill>
                <a:latin typeface="Calibri"/>
              </a:rPr>
              <a:t> </a:t>
            </a:r>
            <a:r>
              <a:rPr lang="en-US" sz="2400" b="1" dirty="0" err="1">
                <a:solidFill>
                  <a:srgbClr val="FF0000"/>
                </a:solidFill>
                <a:latin typeface="Calibri"/>
              </a:rPr>
              <a:t>dụng</a:t>
            </a:r>
            <a:endParaRPr lang="en-US" sz="2400" b="1" dirty="0">
              <a:solidFill>
                <a:srgbClr val="FF0000"/>
              </a:solidFill>
              <a:latin typeface="Calibri"/>
            </a:endParaRPr>
          </a:p>
        </p:txBody>
      </p:sp>
      <p:sp>
        <p:nvSpPr>
          <p:cNvPr id="5" name="Oval 4">
            <a:extLst>
              <a:ext uri="{FF2B5EF4-FFF2-40B4-BE49-F238E27FC236}">
                <a16:creationId xmlns:a16="http://schemas.microsoft.com/office/drawing/2014/main" id="{F1015F3F-4AA1-42C5-938D-327D4AF309EC}"/>
              </a:ext>
            </a:extLst>
          </p:cNvPr>
          <p:cNvSpPr/>
          <p:nvPr/>
        </p:nvSpPr>
        <p:spPr>
          <a:xfrm>
            <a:off x="4390733" y="914400"/>
            <a:ext cx="4419600" cy="2514600"/>
          </a:xfrm>
          <a:prstGeom prst="ellipse">
            <a:avLst/>
          </a:prstGeom>
          <a:solidFill>
            <a:srgbClr val="FFC000">
              <a:alpha val="73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rgbClr val="FF0000"/>
                </a:solidFill>
                <a:latin typeface="Calibri"/>
              </a:rPr>
              <a:t>Sao </a:t>
            </a:r>
            <a:r>
              <a:rPr lang="en-US" sz="2400" b="1" dirty="0" err="1">
                <a:solidFill>
                  <a:srgbClr val="FF0000"/>
                </a:solidFill>
                <a:latin typeface="Calibri"/>
              </a:rPr>
              <a:t>nhãng</a:t>
            </a:r>
            <a:endParaRPr lang="en-US" sz="2400" b="1" dirty="0">
              <a:solidFill>
                <a:srgbClr val="FF0000"/>
              </a:solidFill>
              <a:latin typeface="Calibri"/>
            </a:endParaRPr>
          </a:p>
        </p:txBody>
      </p:sp>
      <p:sp>
        <p:nvSpPr>
          <p:cNvPr id="6" name="Oval 5">
            <a:extLst>
              <a:ext uri="{FF2B5EF4-FFF2-40B4-BE49-F238E27FC236}">
                <a16:creationId xmlns:a16="http://schemas.microsoft.com/office/drawing/2014/main" id="{40BA21B3-162A-45DA-8A11-F416C00BB121}"/>
              </a:ext>
            </a:extLst>
          </p:cNvPr>
          <p:cNvSpPr/>
          <p:nvPr/>
        </p:nvSpPr>
        <p:spPr>
          <a:xfrm>
            <a:off x="2745766" y="2575171"/>
            <a:ext cx="4715670" cy="3540280"/>
          </a:xfrm>
          <a:prstGeom prst="ellipse">
            <a:avLst/>
          </a:prstGeom>
          <a:solidFill>
            <a:srgbClr val="92D050">
              <a:alpha val="73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err="1">
                <a:solidFill>
                  <a:srgbClr val="FF0000"/>
                </a:solidFill>
                <a:latin typeface="Calibri"/>
              </a:rPr>
              <a:t>Rối</a:t>
            </a:r>
            <a:r>
              <a:rPr lang="en-US" sz="2400" b="1" dirty="0">
                <a:solidFill>
                  <a:srgbClr val="FF0000"/>
                </a:solidFill>
                <a:latin typeface="Calibri"/>
              </a:rPr>
              <a:t> </a:t>
            </a:r>
            <a:r>
              <a:rPr lang="en-US" sz="2400" b="1" dirty="0" err="1">
                <a:solidFill>
                  <a:srgbClr val="FF0000"/>
                </a:solidFill>
                <a:latin typeface="Calibri"/>
              </a:rPr>
              <a:t>loạn</a:t>
            </a:r>
            <a:r>
              <a:rPr lang="en-US" sz="2400" b="1" dirty="0">
                <a:solidFill>
                  <a:srgbClr val="FF0000"/>
                </a:solidFill>
                <a:latin typeface="Calibri"/>
              </a:rPr>
              <a:t> </a:t>
            </a:r>
            <a:r>
              <a:rPr lang="en-US" sz="2400" b="1" dirty="0" err="1">
                <a:solidFill>
                  <a:srgbClr val="FF0000"/>
                </a:solidFill>
                <a:latin typeface="Calibri"/>
              </a:rPr>
              <a:t>chức</a:t>
            </a:r>
            <a:r>
              <a:rPr lang="en-US" sz="2400" b="1" dirty="0">
                <a:solidFill>
                  <a:srgbClr val="FF0000"/>
                </a:solidFill>
                <a:latin typeface="Calibri"/>
              </a:rPr>
              <a:t> </a:t>
            </a:r>
            <a:r>
              <a:rPr lang="en-US" sz="2400" b="1" dirty="0" err="1">
                <a:solidFill>
                  <a:srgbClr val="FF0000"/>
                </a:solidFill>
                <a:latin typeface="Calibri"/>
              </a:rPr>
              <a:t>năng</a:t>
            </a:r>
            <a:r>
              <a:rPr lang="en-US" sz="2400" b="1" dirty="0">
                <a:solidFill>
                  <a:srgbClr val="FF0000"/>
                </a:solidFill>
                <a:latin typeface="Calibri"/>
              </a:rPr>
              <a:t> </a:t>
            </a:r>
          </a:p>
          <a:p>
            <a:pPr algn="ctr"/>
            <a:r>
              <a:rPr lang="en-US" sz="2400" b="1" dirty="0" err="1">
                <a:solidFill>
                  <a:srgbClr val="FF0000"/>
                </a:solidFill>
                <a:latin typeface="Calibri"/>
              </a:rPr>
              <a:t>gia</a:t>
            </a:r>
            <a:r>
              <a:rPr lang="en-US" sz="2400" b="1" dirty="0">
                <a:solidFill>
                  <a:srgbClr val="FF0000"/>
                </a:solidFill>
                <a:latin typeface="Calibri"/>
              </a:rPr>
              <a:t> </a:t>
            </a:r>
            <a:r>
              <a:rPr lang="en-US" sz="2400" b="1" dirty="0" err="1">
                <a:solidFill>
                  <a:srgbClr val="FF0000"/>
                </a:solidFill>
                <a:latin typeface="Calibri"/>
              </a:rPr>
              <a:t>đình</a:t>
            </a:r>
            <a:endParaRPr lang="en-US" sz="2400" b="1" dirty="0">
              <a:solidFill>
                <a:srgbClr val="FF0000"/>
              </a:solidFill>
              <a:latin typeface="Calibri"/>
            </a:endParaRPr>
          </a:p>
        </p:txBody>
      </p:sp>
      <p:sp>
        <p:nvSpPr>
          <p:cNvPr id="7" name="TextBox 6">
            <a:extLst>
              <a:ext uri="{FF2B5EF4-FFF2-40B4-BE49-F238E27FC236}">
                <a16:creationId xmlns:a16="http://schemas.microsoft.com/office/drawing/2014/main" id="{7ABFC815-003C-4650-BF83-25C8BFDB799A}"/>
              </a:ext>
            </a:extLst>
          </p:cNvPr>
          <p:cNvSpPr txBox="1"/>
          <p:nvPr/>
        </p:nvSpPr>
        <p:spPr>
          <a:xfrm>
            <a:off x="1642222" y="1277539"/>
            <a:ext cx="1393267" cy="461665"/>
          </a:xfrm>
          <a:prstGeom prst="rect">
            <a:avLst/>
          </a:prstGeom>
          <a:noFill/>
        </p:spPr>
        <p:txBody>
          <a:bodyPr wrap="none" rtlCol="0">
            <a:spAutoFit/>
          </a:bodyPr>
          <a:lstStyle/>
          <a:p>
            <a:r>
              <a:rPr lang="en-US" sz="2400">
                <a:latin typeface="Calibri"/>
              </a:rPr>
              <a:t>Tình cảm </a:t>
            </a:r>
            <a:endParaRPr lang="en-US" sz="2400" dirty="0">
              <a:latin typeface="Calibri"/>
            </a:endParaRPr>
          </a:p>
        </p:txBody>
      </p:sp>
      <p:sp>
        <p:nvSpPr>
          <p:cNvPr id="8" name="TextBox 7">
            <a:extLst>
              <a:ext uri="{FF2B5EF4-FFF2-40B4-BE49-F238E27FC236}">
                <a16:creationId xmlns:a16="http://schemas.microsoft.com/office/drawing/2014/main" id="{4F35FDAD-32FB-428C-BD92-D32B629C975D}"/>
              </a:ext>
            </a:extLst>
          </p:cNvPr>
          <p:cNvSpPr txBox="1"/>
          <p:nvPr/>
        </p:nvSpPr>
        <p:spPr>
          <a:xfrm>
            <a:off x="1059542" y="2496373"/>
            <a:ext cx="1258999" cy="461665"/>
          </a:xfrm>
          <a:prstGeom prst="rect">
            <a:avLst/>
          </a:prstGeom>
          <a:noFill/>
        </p:spPr>
        <p:txBody>
          <a:bodyPr wrap="none" rtlCol="0">
            <a:spAutoFit/>
          </a:bodyPr>
          <a:lstStyle/>
          <a:p>
            <a:r>
              <a:rPr lang="en-US" sz="2400" dirty="0" err="1">
                <a:latin typeface="Calibri"/>
              </a:rPr>
              <a:t>Thể</a:t>
            </a:r>
            <a:r>
              <a:rPr lang="en-US" sz="2400" dirty="0">
                <a:latin typeface="Calibri"/>
              </a:rPr>
              <a:t> </a:t>
            </a:r>
            <a:r>
              <a:rPr lang="en-US" sz="2400" dirty="0" err="1">
                <a:latin typeface="Calibri"/>
              </a:rPr>
              <a:t>chất</a:t>
            </a:r>
            <a:endParaRPr lang="en-US" sz="2400" dirty="0">
              <a:latin typeface="Calibri"/>
            </a:endParaRPr>
          </a:p>
        </p:txBody>
      </p:sp>
      <p:sp>
        <p:nvSpPr>
          <p:cNvPr id="9" name="TextBox 8">
            <a:extLst>
              <a:ext uri="{FF2B5EF4-FFF2-40B4-BE49-F238E27FC236}">
                <a16:creationId xmlns:a16="http://schemas.microsoft.com/office/drawing/2014/main" id="{D31143D6-CCD4-4D07-8C81-97761865C89A}"/>
              </a:ext>
            </a:extLst>
          </p:cNvPr>
          <p:cNvSpPr txBox="1"/>
          <p:nvPr/>
        </p:nvSpPr>
        <p:spPr>
          <a:xfrm>
            <a:off x="2000902" y="2979500"/>
            <a:ext cx="1220706" cy="830997"/>
          </a:xfrm>
          <a:prstGeom prst="rect">
            <a:avLst/>
          </a:prstGeom>
          <a:noFill/>
        </p:spPr>
        <p:txBody>
          <a:bodyPr wrap="square" rtlCol="0">
            <a:spAutoFit/>
          </a:bodyPr>
          <a:lstStyle/>
          <a:p>
            <a:r>
              <a:rPr lang="en-US" sz="2400" dirty="0" err="1">
                <a:latin typeface="Calibri"/>
              </a:rPr>
              <a:t>Tình</a:t>
            </a:r>
            <a:r>
              <a:rPr lang="en-US" sz="2400" dirty="0">
                <a:latin typeface="Calibri"/>
              </a:rPr>
              <a:t> </a:t>
            </a:r>
            <a:r>
              <a:rPr lang="en-US" sz="2400" dirty="0" err="1">
                <a:latin typeface="Calibri"/>
              </a:rPr>
              <a:t>dục</a:t>
            </a:r>
            <a:endParaRPr lang="en-US" sz="2400" dirty="0">
              <a:latin typeface="Calibri"/>
            </a:endParaRPr>
          </a:p>
        </p:txBody>
      </p:sp>
      <p:sp>
        <p:nvSpPr>
          <p:cNvPr id="10" name="TextBox 9">
            <a:extLst>
              <a:ext uri="{FF2B5EF4-FFF2-40B4-BE49-F238E27FC236}">
                <a16:creationId xmlns:a16="http://schemas.microsoft.com/office/drawing/2014/main" id="{54B649BA-3AE9-4BC0-88E6-733A7B45E20F}"/>
              </a:ext>
            </a:extLst>
          </p:cNvPr>
          <p:cNvSpPr txBox="1"/>
          <p:nvPr/>
        </p:nvSpPr>
        <p:spPr>
          <a:xfrm>
            <a:off x="5451883" y="1332399"/>
            <a:ext cx="1674149" cy="461665"/>
          </a:xfrm>
          <a:prstGeom prst="rect">
            <a:avLst/>
          </a:prstGeom>
          <a:noFill/>
        </p:spPr>
        <p:txBody>
          <a:bodyPr wrap="square" rtlCol="0">
            <a:spAutoFit/>
          </a:bodyPr>
          <a:lstStyle/>
          <a:p>
            <a:r>
              <a:rPr lang="en-US" sz="2400" dirty="0" err="1">
                <a:latin typeface="Calibri"/>
              </a:rPr>
              <a:t>Tình</a:t>
            </a:r>
            <a:r>
              <a:rPr lang="en-US" sz="2400" dirty="0">
                <a:latin typeface="Calibri"/>
              </a:rPr>
              <a:t> </a:t>
            </a:r>
            <a:r>
              <a:rPr lang="en-US" sz="2400" dirty="0" err="1">
                <a:latin typeface="Calibri"/>
              </a:rPr>
              <a:t>cảm</a:t>
            </a:r>
            <a:endParaRPr lang="en-US" sz="2400" dirty="0">
              <a:latin typeface="Calibri"/>
            </a:endParaRPr>
          </a:p>
        </p:txBody>
      </p:sp>
      <p:sp>
        <p:nvSpPr>
          <p:cNvPr id="11" name="TextBox 10">
            <a:extLst>
              <a:ext uri="{FF2B5EF4-FFF2-40B4-BE49-F238E27FC236}">
                <a16:creationId xmlns:a16="http://schemas.microsoft.com/office/drawing/2014/main" id="{1C0F0149-A6A2-4A4B-9D18-BA64F2BA6FFC}"/>
              </a:ext>
            </a:extLst>
          </p:cNvPr>
          <p:cNvSpPr txBox="1"/>
          <p:nvPr/>
        </p:nvSpPr>
        <p:spPr>
          <a:xfrm>
            <a:off x="7126033" y="2490905"/>
            <a:ext cx="1258999" cy="461665"/>
          </a:xfrm>
          <a:prstGeom prst="rect">
            <a:avLst/>
          </a:prstGeom>
          <a:noFill/>
        </p:spPr>
        <p:txBody>
          <a:bodyPr wrap="none" rtlCol="0">
            <a:spAutoFit/>
          </a:bodyPr>
          <a:lstStyle/>
          <a:p>
            <a:r>
              <a:rPr lang="en-US" sz="2400" dirty="0" err="1">
                <a:latin typeface="Calibri"/>
              </a:rPr>
              <a:t>Thể</a:t>
            </a:r>
            <a:r>
              <a:rPr lang="en-US" sz="2400" dirty="0">
                <a:latin typeface="Calibri"/>
              </a:rPr>
              <a:t> </a:t>
            </a:r>
            <a:r>
              <a:rPr lang="en-US" sz="2400" dirty="0" err="1">
                <a:latin typeface="Calibri"/>
              </a:rPr>
              <a:t>chất</a:t>
            </a:r>
            <a:endParaRPr lang="en-US" sz="2400" dirty="0">
              <a:latin typeface="Calibri"/>
            </a:endParaRPr>
          </a:p>
        </p:txBody>
      </p:sp>
      <p:sp>
        <p:nvSpPr>
          <p:cNvPr id="12" name="TextBox 11">
            <a:extLst>
              <a:ext uri="{FF2B5EF4-FFF2-40B4-BE49-F238E27FC236}">
                <a16:creationId xmlns:a16="http://schemas.microsoft.com/office/drawing/2014/main" id="{2EA82BCA-DA35-45A6-AE5E-90AB9C1B2E8D}"/>
              </a:ext>
            </a:extLst>
          </p:cNvPr>
          <p:cNvSpPr txBox="1"/>
          <p:nvPr/>
        </p:nvSpPr>
        <p:spPr>
          <a:xfrm>
            <a:off x="3478899" y="2896929"/>
            <a:ext cx="2214068" cy="461665"/>
          </a:xfrm>
          <a:prstGeom prst="rect">
            <a:avLst/>
          </a:prstGeom>
          <a:noFill/>
        </p:spPr>
        <p:txBody>
          <a:bodyPr wrap="none" rtlCol="0">
            <a:spAutoFit/>
          </a:bodyPr>
          <a:lstStyle/>
          <a:p>
            <a:r>
              <a:rPr lang="en-US" sz="2400" dirty="0" err="1">
                <a:latin typeface="Calibri"/>
              </a:rPr>
              <a:t>Mẹ</a:t>
            </a:r>
            <a:r>
              <a:rPr lang="en-US" sz="2400" dirty="0">
                <a:latin typeface="Calibri"/>
              </a:rPr>
              <a:t> </a:t>
            </a:r>
            <a:r>
              <a:rPr lang="en-US" sz="2400" dirty="0" err="1">
                <a:latin typeface="Calibri"/>
              </a:rPr>
              <a:t>bị</a:t>
            </a:r>
            <a:r>
              <a:rPr lang="en-US" sz="2400" dirty="0">
                <a:latin typeface="Calibri"/>
              </a:rPr>
              <a:t> </a:t>
            </a:r>
            <a:r>
              <a:rPr lang="en-US" sz="2400" dirty="0" err="1">
                <a:latin typeface="Calibri"/>
              </a:rPr>
              <a:t>bạo</a:t>
            </a:r>
            <a:r>
              <a:rPr lang="en-US" sz="2400" dirty="0">
                <a:latin typeface="Calibri"/>
              </a:rPr>
              <a:t> </a:t>
            </a:r>
            <a:r>
              <a:rPr lang="en-US" sz="2400" dirty="0" err="1">
                <a:latin typeface="Calibri"/>
              </a:rPr>
              <a:t>hành</a:t>
            </a:r>
            <a:endParaRPr lang="en-US" sz="2400" dirty="0">
              <a:latin typeface="Calibri"/>
            </a:endParaRPr>
          </a:p>
        </p:txBody>
      </p:sp>
      <p:sp>
        <p:nvSpPr>
          <p:cNvPr id="13" name="TextBox 12">
            <a:extLst>
              <a:ext uri="{FF2B5EF4-FFF2-40B4-BE49-F238E27FC236}">
                <a16:creationId xmlns:a16="http://schemas.microsoft.com/office/drawing/2014/main" id="{E11AEB69-5720-4F68-BCE5-6A5CE6E158FC}"/>
              </a:ext>
            </a:extLst>
          </p:cNvPr>
          <p:cNvSpPr txBox="1"/>
          <p:nvPr/>
        </p:nvSpPr>
        <p:spPr>
          <a:xfrm>
            <a:off x="3049288" y="3661977"/>
            <a:ext cx="4236416" cy="461665"/>
          </a:xfrm>
          <a:prstGeom prst="rect">
            <a:avLst/>
          </a:prstGeom>
          <a:noFill/>
        </p:spPr>
        <p:txBody>
          <a:bodyPr wrap="none" rtlCol="0">
            <a:spAutoFit/>
          </a:bodyPr>
          <a:lstStyle/>
          <a:p>
            <a:r>
              <a:rPr lang="en-US" sz="2400" dirty="0" err="1">
                <a:latin typeface="Calibri"/>
              </a:rPr>
              <a:t>Gia</a:t>
            </a:r>
            <a:r>
              <a:rPr lang="en-US" sz="2400" dirty="0">
                <a:latin typeface="Calibri"/>
              </a:rPr>
              <a:t> </a:t>
            </a:r>
            <a:r>
              <a:rPr lang="en-US" sz="2400" dirty="0" err="1">
                <a:latin typeface="Calibri"/>
              </a:rPr>
              <a:t>đình</a:t>
            </a:r>
            <a:r>
              <a:rPr lang="en-US" sz="2400" dirty="0">
                <a:latin typeface="Calibri"/>
              </a:rPr>
              <a:t> </a:t>
            </a:r>
            <a:r>
              <a:rPr lang="en-US" sz="2400" dirty="0" err="1">
                <a:latin typeface="Calibri"/>
              </a:rPr>
              <a:t>có</a:t>
            </a:r>
            <a:r>
              <a:rPr lang="en-US" sz="2400" dirty="0">
                <a:latin typeface="Calibri"/>
              </a:rPr>
              <a:t> </a:t>
            </a:r>
            <a:r>
              <a:rPr lang="en-US" sz="2400" dirty="0" err="1">
                <a:latin typeface="Calibri"/>
              </a:rPr>
              <a:t>người</a:t>
            </a:r>
            <a:r>
              <a:rPr lang="en-US" sz="2400" dirty="0">
                <a:latin typeface="Calibri"/>
              </a:rPr>
              <a:t> </a:t>
            </a:r>
            <a:r>
              <a:rPr lang="en-US" sz="2400" dirty="0" err="1">
                <a:latin typeface="Calibri"/>
              </a:rPr>
              <a:t>lạm</a:t>
            </a:r>
            <a:r>
              <a:rPr lang="en-US" sz="2400" dirty="0">
                <a:latin typeface="Calibri"/>
              </a:rPr>
              <a:t> </a:t>
            </a:r>
            <a:r>
              <a:rPr lang="en-US" sz="2400" err="1">
                <a:latin typeface="Calibri"/>
              </a:rPr>
              <a:t>dụng</a:t>
            </a:r>
            <a:r>
              <a:rPr lang="en-US" sz="2400">
                <a:latin typeface="Calibri"/>
              </a:rPr>
              <a:t> chất</a:t>
            </a:r>
            <a:endParaRPr lang="en-US" sz="2400" dirty="0">
              <a:latin typeface="Calibri"/>
            </a:endParaRPr>
          </a:p>
        </p:txBody>
      </p:sp>
      <p:sp>
        <p:nvSpPr>
          <p:cNvPr id="14" name="TextBox 13">
            <a:extLst>
              <a:ext uri="{FF2B5EF4-FFF2-40B4-BE49-F238E27FC236}">
                <a16:creationId xmlns:a16="http://schemas.microsoft.com/office/drawing/2014/main" id="{1F99AFA7-6F26-4BC6-BAAD-BD8C44B2BBF0}"/>
              </a:ext>
            </a:extLst>
          </p:cNvPr>
          <p:cNvSpPr txBox="1"/>
          <p:nvPr/>
        </p:nvSpPr>
        <p:spPr>
          <a:xfrm>
            <a:off x="3329016" y="3267194"/>
            <a:ext cx="3902094" cy="461665"/>
          </a:xfrm>
          <a:prstGeom prst="rect">
            <a:avLst/>
          </a:prstGeom>
          <a:noFill/>
        </p:spPr>
        <p:txBody>
          <a:bodyPr wrap="none" rtlCol="0">
            <a:spAutoFit/>
          </a:bodyPr>
          <a:lstStyle/>
          <a:p>
            <a:r>
              <a:rPr lang="en-US" sz="2400" dirty="0" err="1">
                <a:latin typeface="Calibri"/>
              </a:rPr>
              <a:t>Gia</a:t>
            </a:r>
            <a:r>
              <a:rPr lang="en-US" sz="2400" dirty="0">
                <a:latin typeface="Calibri"/>
              </a:rPr>
              <a:t> </a:t>
            </a:r>
            <a:r>
              <a:rPr lang="en-US" sz="2400" dirty="0" err="1">
                <a:latin typeface="Calibri"/>
              </a:rPr>
              <a:t>đình</a:t>
            </a:r>
            <a:r>
              <a:rPr lang="en-US" sz="2400" dirty="0">
                <a:latin typeface="Calibri"/>
              </a:rPr>
              <a:t> </a:t>
            </a:r>
            <a:r>
              <a:rPr lang="en-US" sz="2400" dirty="0" err="1">
                <a:latin typeface="Calibri"/>
              </a:rPr>
              <a:t>có</a:t>
            </a:r>
            <a:r>
              <a:rPr lang="en-US" sz="2400" dirty="0">
                <a:latin typeface="Calibri"/>
              </a:rPr>
              <a:t> </a:t>
            </a:r>
            <a:r>
              <a:rPr lang="en-US" sz="2400" dirty="0" err="1">
                <a:latin typeface="Calibri"/>
              </a:rPr>
              <a:t>người</a:t>
            </a:r>
            <a:r>
              <a:rPr lang="en-US" sz="2400" dirty="0">
                <a:latin typeface="Calibri"/>
              </a:rPr>
              <a:t> </a:t>
            </a:r>
            <a:r>
              <a:rPr lang="en-US" sz="2400" dirty="0" err="1">
                <a:latin typeface="Calibri"/>
              </a:rPr>
              <a:t>bị</a:t>
            </a:r>
            <a:r>
              <a:rPr lang="en-US" sz="2400" dirty="0">
                <a:latin typeface="Calibri"/>
              </a:rPr>
              <a:t> </a:t>
            </a:r>
            <a:r>
              <a:rPr lang="en-US" sz="2400" dirty="0" err="1">
                <a:latin typeface="Calibri"/>
              </a:rPr>
              <a:t>tâm</a:t>
            </a:r>
            <a:r>
              <a:rPr lang="en-US" sz="2400" dirty="0">
                <a:latin typeface="Calibri"/>
              </a:rPr>
              <a:t> </a:t>
            </a:r>
            <a:r>
              <a:rPr lang="en-US" sz="2400" dirty="0" err="1">
                <a:latin typeface="Calibri"/>
              </a:rPr>
              <a:t>thần</a:t>
            </a:r>
            <a:endParaRPr lang="en-US" sz="2400" dirty="0">
              <a:latin typeface="Calibri"/>
            </a:endParaRPr>
          </a:p>
        </p:txBody>
      </p:sp>
      <p:sp>
        <p:nvSpPr>
          <p:cNvPr id="15" name="TextBox 14">
            <a:extLst>
              <a:ext uri="{FF2B5EF4-FFF2-40B4-BE49-F238E27FC236}">
                <a16:creationId xmlns:a16="http://schemas.microsoft.com/office/drawing/2014/main" id="{750AC2E1-44EF-4E56-9648-FD3B5B69CBCD}"/>
              </a:ext>
            </a:extLst>
          </p:cNvPr>
          <p:cNvSpPr txBox="1"/>
          <p:nvPr/>
        </p:nvSpPr>
        <p:spPr>
          <a:xfrm>
            <a:off x="3213537" y="5059744"/>
            <a:ext cx="2786340" cy="461665"/>
          </a:xfrm>
          <a:prstGeom prst="rect">
            <a:avLst/>
          </a:prstGeom>
          <a:noFill/>
        </p:spPr>
        <p:txBody>
          <a:bodyPr wrap="none" rtlCol="0">
            <a:spAutoFit/>
          </a:bodyPr>
          <a:lstStyle/>
          <a:p>
            <a:r>
              <a:rPr lang="en-US" sz="2400">
                <a:latin typeface="Calibri"/>
              </a:rPr>
              <a:t>Bố </a:t>
            </a:r>
            <a:r>
              <a:rPr lang="en-US" sz="2400" dirty="0" err="1">
                <a:latin typeface="Calibri"/>
              </a:rPr>
              <a:t>mẹ</a:t>
            </a:r>
            <a:r>
              <a:rPr lang="en-US" sz="2400" dirty="0">
                <a:latin typeface="Calibri"/>
              </a:rPr>
              <a:t> </a:t>
            </a:r>
            <a:r>
              <a:rPr lang="en-US" sz="2400" dirty="0" err="1">
                <a:latin typeface="Calibri"/>
              </a:rPr>
              <a:t>ly</a:t>
            </a:r>
            <a:r>
              <a:rPr lang="en-US" sz="2400" dirty="0">
                <a:latin typeface="Calibri"/>
              </a:rPr>
              <a:t> </a:t>
            </a:r>
            <a:r>
              <a:rPr lang="en-US" sz="2400" dirty="0" err="1">
                <a:latin typeface="Calibri"/>
              </a:rPr>
              <a:t>thân</a:t>
            </a:r>
            <a:r>
              <a:rPr lang="en-US" sz="2400" dirty="0">
                <a:latin typeface="Calibri"/>
              </a:rPr>
              <a:t>/</a:t>
            </a:r>
            <a:r>
              <a:rPr lang="en-US" sz="2400" dirty="0" err="1">
                <a:latin typeface="Calibri"/>
              </a:rPr>
              <a:t>ly</a:t>
            </a:r>
            <a:r>
              <a:rPr lang="en-US" sz="2400" dirty="0">
                <a:latin typeface="Calibri"/>
              </a:rPr>
              <a:t> </a:t>
            </a:r>
            <a:r>
              <a:rPr lang="en-US" sz="2400" dirty="0" err="1">
                <a:latin typeface="Calibri"/>
              </a:rPr>
              <a:t>hôn</a:t>
            </a:r>
            <a:endParaRPr lang="en-US" sz="2400" dirty="0">
              <a:latin typeface="Calibri"/>
            </a:endParaRPr>
          </a:p>
        </p:txBody>
      </p:sp>
      <p:sp>
        <p:nvSpPr>
          <p:cNvPr id="16" name="TextBox 15">
            <a:extLst>
              <a:ext uri="{FF2B5EF4-FFF2-40B4-BE49-F238E27FC236}">
                <a16:creationId xmlns:a16="http://schemas.microsoft.com/office/drawing/2014/main" id="{47969C32-EF01-41D5-8E94-0B21C97E9E86}"/>
              </a:ext>
            </a:extLst>
          </p:cNvPr>
          <p:cNvSpPr txBox="1"/>
          <p:nvPr/>
        </p:nvSpPr>
        <p:spPr>
          <a:xfrm>
            <a:off x="3070461" y="4671872"/>
            <a:ext cx="3341620" cy="461665"/>
          </a:xfrm>
          <a:prstGeom prst="rect">
            <a:avLst/>
          </a:prstGeom>
          <a:noFill/>
        </p:spPr>
        <p:txBody>
          <a:bodyPr wrap="none" rtlCol="0">
            <a:spAutoFit/>
          </a:bodyPr>
          <a:lstStyle/>
          <a:p>
            <a:r>
              <a:rPr lang="en-US" sz="2400" dirty="0" err="1">
                <a:latin typeface="Calibri"/>
              </a:rPr>
              <a:t>Gia</a:t>
            </a:r>
            <a:r>
              <a:rPr lang="en-US" sz="2400" dirty="0">
                <a:latin typeface="Calibri"/>
              </a:rPr>
              <a:t> </a:t>
            </a:r>
            <a:r>
              <a:rPr lang="en-US" sz="2400" dirty="0" err="1">
                <a:latin typeface="Calibri"/>
              </a:rPr>
              <a:t>đình</a:t>
            </a:r>
            <a:r>
              <a:rPr lang="en-US" sz="2400" dirty="0">
                <a:latin typeface="Calibri"/>
              </a:rPr>
              <a:t> </a:t>
            </a:r>
            <a:r>
              <a:rPr lang="en-US" sz="2400" dirty="0" err="1">
                <a:latin typeface="Calibri"/>
              </a:rPr>
              <a:t>có</a:t>
            </a:r>
            <a:r>
              <a:rPr lang="en-US" sz="2400" dirty="0">
                <a:latin typeface="Calibri"/>
              </a:rPr>
              <a:t> </a:t>
            </a:r>
            <a:r>
              <a:rPr lang="en-US" sz="2400" dirty="0" err="1">
                <a:latin typeface="Calibri"/>
              </a:rPr>
              <a:t>người</a:t>
            </a:r>
            <a:r>
              <a:rPr lang="en-US" sz="2400" dirty="0">
                <a:latin typeface="Calibri"/>
              </a:rPr>
              <a:t> </a:t>
            </a:r>
            <a:r>
              <a:rPr lang="en-US" sz="2400" dirty="0" err="1">
                <a:latin typeface="Calibri"/>
              </a:rPr>
              <a:t>bị</a:t>
            </a:r>
            <a:r>
              <a:rPr lang="en-US" sz="2400" dirty="0">
                <a:latin typeface="Calibri"/>
              </a:rPr>
              <a:t> </a:t>
            </a:r>
            <a:r>
              <a:rPr lang="en-US" sz="2400" dirty="0" err="1">
                <a:latin typeface="Calibri"/>
              </a:rPr>
              <a:t>đi</a:t>
            </a:r>
            <a:r>
              <a:rPr lang="en-US" sz="2400" dirty="0">
                <a:latin typeface="Calibri"/>
              </a:rPr>
              <a:t> </a:t>
            </a:r>
            <a:r>
              <a:rPr lang="en-US" sz="2400" dirty="0" err="1">
                <a:latin typeface="Calibri"/>
              </a:rPr>
              <a:t>tù</a:t>
            </a:r>
            <a:endParaRPr lang="en-US" sz="2400" dirty="0">
              <a:latin typeface="Calibri"/>
            </a:endParaRPr>
          </a:p>
        </p:txBody>
      </p:sp>
      <p:sp>
        <p:nvSpPr>
          <p:cNvPr id="18" name="Rectangle 17">
            <a:extLst>
              <a:ext uri="{FF2B5EF4-FFF2-40B4-BE49-F238E27FC236}">
                <a16:creationId xmlns:a16="http://schemas.microsoft.com/office/drawing/2014/main" id="{E35AC54B-7856-42A2-911B-70274FDE1D53}"/>
              </a:ext>
            </a:extLst>
          </p:cNvPr>
          <p:cNvSpPr/>
          <p:nvPr/>
        </p:nvSpPr>
        <p:spPr>
          <a:xfrm>
            <a:off x="2661790" y="6110404"/>
            <a:ext cx="3255186" cy="369332"/>
          </a:xfrm>
          <a:prstGeom prst="rect">
            <a:avLst/>
          </a:prstGeom>
        </p:spPr>
        <p:txBody>
          <a:bodyPr wrap="none">
            <a:spAutoFit/>
          </a:bodyPr>
          <a:lstStyle/>
          <a:p>
            <a:r>
              <a:rPr lang="en-US" dirty="0" err="1">
                <a:solidFill>
                  <a:prstClr val="black"/>
                </a:solidFill>
                <a:latin typeface="Calibri"/>
              </a:rPr>
              <a:t>Felitti</a:t>
            </a:r>
            <a:r>
              <a:rPr lang="en-US" dirty="0">
                <a:solidFill>
                  <a:prstClr val="black"/>
                </a:solidFill>
                <a:latin typeface="Calibri"/>
              </a:rPr>
              <a:t> et al, Am J </a:t>
            </a:r>
            <a:r>
              <a:rPr lang="en-US" dirty="0" err="1">
                <a:solidFill>
                  <a:prstClr val="black"/>
                </a:solidFill>
                <a:latin typeface="Calibri"/>
              </a:rPr>
              <a:t>Prev</a:t>
            </a:r>
            <a:r>
              <a:rPr lang="en-US" dirty="0">
                <a:solidFill>
                  <a:prstClr val="black"/>
                </a:solidFill>
                <a:latin typeface="Calibri"/>
              </a:rPr>
              <a:t> Med 1998</a:t>
            </a:r>
          </a:p>
        </p:txBody>
      </p:sp>
    </p:spTree>
    <p:extLst>
      <p:ext uri="{BB962C8B-B14F-4D97-AF65-F5344CB8AC3E}">
        <p14:creationId xmlns:p14="http://schemas.microsoft.com/office/powerpoint/2010/main" val="28932760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91335E-C0C3-4951-BEBC-28A50E4111C6}"/>
              </a:ext>
            </a:extLst>
          </p:cNvPr>
          <p:cNvSpPr>
            <a:spLocks noGrp="1"/>
          </p:cNvSpPr>
          <p:nvPr>
            <p:ph type="title"/>
          </p:nvPr>
        </p:nvSpPr>
        <p:spPr>
          <a:xfrm>
            <a:off x="381000" y="299752"/>
            <a:ext cx="5962650" cy="690848"/>
          </a:xfrm>
        </p:spPr>
        <p:txBody>
          <a:bodyPr>
            <a:normAutofit fontScale="90000"/>
          </a:bodyPr>
          <a:lstStyle/>
          <a:p>
            <a:r>
              <a:rPr lang="en-US" err="1"/>
              <a:t>Nghiên</a:t>
            </a:r>
            <a:r>
              <a:rPr lang="en-US"/>
              <a:t> cứu về ACES </a:t>
            </a:r>
            <a:endParaRPr lang="en-US" dirty="0"/>
          </a:p>
        </p:txBody>
      </p:sp>
      <p:sp>
        <p:nvSpPr>
          <p:cNvPr id="3" name="Content Placeholder 2">
            <a:extLst>
              <a:ext uri="{FF2B5EF4-FFF2-40B4-BE49-F238E27FC236}">
                <a16:creationId xmlns:a16="http://schemas.microsoft.com/office/drawing/2014/main" id="{EC9CBD58-7752-4F4E-B1B2-03911077C624}"/>
              </a:ext>
            </a:extLst>
          </p:cNvPr>
          <p:cNvSpPr>
            <a:spLocks noGrp="1"/>
          </p:cNvSpPr>
          <p:nvPr>
            <p:ph idx="1"/>
          </p:nvPr>
        </p:nvSpPr>
        <p:spPr>
          <a:xfrm>
            <a:off x="228600" y="1219200"/>
            <a:ext cx="4419600" cy="2819400"/>
          </a:xfrm>
        </p:spPr>
        <p:txBody>
          <a:bodyPr>
            <a:normAutofit/>
          </a:bodyPr>
          <a:lstStyle/>
          <a:p>
            <a:pPr marL="0" indent="0" algn="just">
              <a:buNone/>
            </a:pPr>
            <a:r>
              <a:rPr lang="en-US" sz="3200" b="1" i="1" dirty="0" err="1">
                <a:latin typeface="Times New Roman" pitchFamily="18" charset="0"/>
                <a:cs typeface="Times New Roman" pitchFamily="18" charset="0"/>
              </a:rPr>
              <a:t>Có</a:t>
            </a:r>
            <a:r>
              <a:rPr lang="en-US" sz="3200" b="1" i="1" dirty="0">
                <a:latin typeface="Times New Roman" pitchFamily="18" charset="0"/>
                <a:cs typeface="Times New Roman" pitchFamily="18" charset="0"/>
              </a:rPr>
              <a:t> </a:t>
            </a:r>
            <a:r>
              <a:rPr lang="en-US" sz="3200" b="1" i="1" dirty="0" err="1">
                <a:latin typeface="Times New Roman" pitchFamily="18" charset="0"/>
                <a:cs typeface="Times New Roman" pitchFamily="18" charset="0"/>
              </a:rPr>
              <a:t>mối</a:t>
            </a:r>
            <a:r>
              <a:rPr lang="en-US" sz="3200" b="1" i="1" dirty="0">
                <a:latin typeface="Times New Roman" pitchFamily="18" charset="0"/>
                <a:cs typeface="Times New Roman" pitchFamily="18" charset="0"/>
              </a:rPr>
              <a:t> </a:t>
            </a:r>
            <a:r>
              <a:rPr lang="en-US" sz="3200" b="1" i="1" dirty="0" err="1">
                <a:latin typeface="Times New Roman" pitchFamily="18" charset="0"/>
                <a:cs typeface="Times New Roman" pitchFamily="18" charset="0"/>
              </a:rPr>
              <a:t>liên</a:t>
            </a:r>
            <a:r>
              <a:rPr lang="en-US" sz="3200" b="1" i="1" dirty="0">
                <a:latin typeface="Times New Roman" pitchFamily="18" charset="0"/>
                <a:cs typeface="Times New Roman" pitchFamily="18" charset="0"/>
              </a:rPr>
              <a:t> </a:t>
            </a:r>
            <a:r>
              <a:rPr lang="en-US" sz="3200" b="1" i="1" dirty="0" err="1">
                <a:latin typeface="Times New Roman" pitchFamily="18" charset="0"/>
                <a:cs typeface="Times New Roman" pitchFamily="18" charset="0"/>
              </a:rPr>
              <a:t>quan</a:t>
            </a:r>
            <a:r>
              <a:rPr lang="en-US" sz="3200" b="1" i="1" dirty="0">
                <a:latin typeface="Times New Roman" pitchFamily="18" charset="0"/>
                <a:cs typeface="Times New Roman" pitchFamily="18" charset="0"/>
              </a:rPr>
              <a:t> </a:t>
            </a:r>
            <a:r>
              <a:rPr lang="en-US" sz="3200" b="1" i="1" dirty="0" err="1">
                <a:latin typeface="Times New Roman" pitchFamily="18" charset="0"/>
                <a:cs typeface="Times New Roman" pitchFamily="18" charset="0"/>
              </a:rPr>
              <a:t>rất</a:t>
            </a:r>
            <a:r>
              <a:rPr lang="en-US" sz="3200" b="1" i="1" dirty="0">
                <a:latin typeface="Times New Roman" pitchFamily="18" charset="0"/>
                <a:cs typeface="Times New Roman" pitchFamily="18" charset="0"/>
              </a:rPr>
              <a:t> </a:t>
            </a:r>
            <a:r>
              <a:rPr lang="en-US" sz="3200" b="1" i="1" dirty="0" err="1">
                <a:latin typeface="Times New Roman" pitchFamily="18" charset="0"/>
                <a:cs typeface="Times New Roman" pitchFamily="18" charset="0"/>
              </a:rPr>
              <a:t>lớn</a:t>
            </a:r>
            <a:r>
              <a:rPr lang="en-US" sz="3200" b="1" i="1" dirty="0">
                <a:latin typeface="Times New Roman" pitchFamily="18" charset="0"/>
                <a:cs typeface="Times New Roman" pitchFamily="18" charset="0"/>
              </a:rPr>
              <a:t> </a:t>
            </a:r>
            <a:r>
              <a:rPr lang="en-US" sz="3200" dirty="0" err="1">
                <a:latin typeface="Times New Roman" pitchFamily="18" charset="0"/>
                <a:cs typeface="Times New Roman" pitchFamily="18" charset="0"/>
              </a:rPr>
              <a:t>giữa</a:t>
            </a:r>
            <a:r>
              <a:rPr lang="en-US" sz="3200" b="1" dirty="0">
                <a:latin typeface="Times New Roman" pitchFamily="18" charset="0"/>
                <a:cs typeface="Times New Roman" pitchFamily="18" charset="0"/>
              </a:rPr>
              <a:t> </a:t>
            </a:r>
            <a:r>
              <a:rPr lang="en-US" sz="3200" dirty="0">
                <a:latin typeface="Times New Roman" pitchFamily="18" charset="0"/>
                <a:cs typeface="Times New Roman" pitchFamily="18" charset="0"/>
              </a:rPr>
              <a:t>ACES </a:t>
            </a:r>
            <a:r>
              <a:rPr lang="en-US" sz="3200" dirty="0" err="1">
                <a:latin typeface="Times New Roman" pitchFamily="18" charset="0"/>
                <a:cs typeface="Times New Roman" pitchFamily="18" charset="0"/>
              </a:rPr>
              <a:t>và</a:t>
            </a:r>
            <a:r>
              <a:rPr lang="en-US" sz="3200" dirty="0">
                <a:latin typeface="Times New Roman" pitchFamily="18" charset="0"/>
                <a:cs typeface="Times New Roman" pitchFamily="18" charset="0"/>
              </a:rPr>
              <a:t> </a:t>
            </a:r>
            <a:r>
              <a:rPr lang="en-US" sz="3200" dirty="0" err="1">
                <a:latin typeface="Times New Roman" pitchFamily="18" charset="0"/>
                <a:cs typeface="Times New Roman" pitchFamily="18" charset="0"/>
              </a:rPr>
              <a:t>các</a:t>
            </a:r>
            <a:r>
              <a:rPr lang="en-US" sz="3200" dirty="0">
                <a:latin typeface="Times New Roman" pitchFamily="18" charset="0"/>
                <a:cs typeface="Times New Roman" pitchFamily="18" charset="0"/>
              </a:rPr>
              <a:t> </a:t>
            </a:r>
            <a:r>
              <a:rPr lang="en-US" sz="3200" dirty="0" err="1">
                <a:latin typeface="Times New Roman" pitchFamily="18" charset="0"/>
                <a:cs typeface="Times New Roman" pitchFamily="18" charset="0"/>
              </a:rPr>
              <a:t>hệ</a:t>
            </a:r>
            <a:r>
              <a:rPr lang="en-US" sz="3200" dirty="0">
                <a:latin typeface="Times New Roman" pitchFamily="18" charset="0"/>
                <a:cs typeface="Times New Roman" pitchFamily="18" charset="0"/>
              </a:rPr>
              <a:t> </a:t>
            </a:r>
            <a:r>
              <a:rPr lang="en-US" sz="3200" dirty="0" err="1">
                <a:latin typeface="Times New Roman" pitchFamily="18" charset="0"/>
                <a:cs typeface="Times New Roman" pitchFamily="18" charset="0"/>
              </a:rPr>
              <a:t>quả</a:t>
            </a:r>
            <a:r>
              <a:rPr lang="en-US" sz="3200" dirty="0">
                <a:latin typeface="Times New Roman" pitchFamily="18" charset="0"/>
                <a:cs typeface="Times New Roman" pitchFamily="18" charset="0"/>
              </a:rPr>
              <a:t> </a:t>
            </a:r>
            <a:r>
              <a:rPr lang="en-US" sz="3200" dirty="0" err="1">
                <a:latin typeface="Times New Roman" pitchFamily="18" charset="0"/>
                <a:cs typeface="Times New Roman" pitchFamily="18" charset="0"/>
              </a:rPr>
              <a:t>về</a:t>
            </a:r>
            <a:r>
              <a:rPr lang="en-US" sz="3200" dirty="0">
                <a:latin typeface="Times New Roman" pitchFamily="18" charset="0"/>
                <a:cs typeface="Times New Roman" pitchFamily="18" charset="0"/>
              </a:rPr>
              <a:t> </a:t>
            </a:r>
            <a:r>
              <a:rPr lang="en-US" sz="3200" dirty="0" err="1">
                <a:latin typeface="Times New Roman" pitchFamily="18" charset="0"/>
                <a:cs typeface="Times New Roman" pitchFamily="18" charset="0"/>
              </a:rPr>
              <a:t>sức</a:t>
            </a:r>
            <a:r>
              <a:rPr lang="en-US" sz="3200" dirty="0">
                <a:latin typeface="Times New Roman" pitchFamily="18" charset="0"/>
                <a:cs typeface="Times New Roman" pitchFamily="18" charset="0"/>
              </a:rPr>
              <a:t> </a:t>
            </a:r>
            <a:r>
              <a:rPr lang="en-US" sz="3200" err="1">
                <a:latin typeface="Times New Roman" pitchFamily="18" charset="0"/>
                <a:cs typeface="Times New Roman" pitchFamily="18" charset="0"/>
              </a:rPr>
              <a:t>khỏe</a:t>
            </a:r>
            <a:r>
              <a:rPr lang="en-US" sz="3200">
                <a:latin typeface="Times New Roman" pitchFamily="18" charset="0"/>
                <a:cs typeface="Times New Roman" pitchFamily="18" charset="0"/>
              </a:rPr>
              <a:t> thể chất và tinh </a:t>
            </a:r>
            <a:r>
              <a:rPr lang="en-US" sz="3200" dirty="0" err="1">
                <a:latin typeface="Times New Roman" pitchFamily="18" charset="0"/>
                <a:cs typeface="Times New Roman" pitchFamily="18" charset="0"/>
              </a:rPr>
              <a:t>thần</a:t>
            </a:r>
            <a:r>
              <a:rPr lang="en-US" sz="3200" dirty="0">
                <a:latin typeface="Times New Roman" pitchFamily="18" charset="0"/>
                <a:cs typeface="Times New Roman" pitchFamily="18" charset="0"/>
              </a:rPr>
              <a:t> </a:t>
            </a:r>
            <a:r>
              <a:rPr lang="en-US" sz="3200" dirty="0" err="1">
                <a:latin typeface="Times New Roman" pitchFamily="18" charset="0"/>
                <a:cs typeface="Times New Roman" pitchFamily="18" charset="0"/>
              </a:rPr>
              <a:t>trong</a:t>
            </a:r>
            <a:r>
              <a:rPr lang="en-US" sz="3200" dirty="0">
                <a:latin typeface="Times New Roman" pitchFamily="18" charset="0"/>
                <a:cs typeface="Times New Roman" pitchFamily="18" charset="0"/>
              </a:rPr>
              <a:t> </a:t>
            </a:r>
            <a:r>
              <a:rPr lang="en-US" sz="3200" dirty="0" err="1">
                <a:latin typeface="Times New Roman" pitchFamily="18" charset="0"/>
                <a:cs typeface="Times New Roman" pitchFamily="18" charset="0"/>
              </a:rPr>
              <a:t>suốt</a:t>
            </a:r>
            <a:r>
              <a:rPr lang="en-US" sz="3200" dirty="0">
                <a:latin typeface="Times New Roman" pitchFamily="18" charset="0"/>
                <a:cs typeface="Times New Roman" pitchFamily="18" charset="0"/>
              </a:rPr>
              <a:t> </a:t>
            </a:r>
            <a:r>
              <a:rPr lang="en-US" sz="3200" dirty="0" err="1">
                <a:latin typeface="Times New Roman" pitchFamily="18" charset="0"/>
                <a:cs typeface="Times New Roman" pitchFamily="18" charset="0"/>
              </a:rPr>
              <a:t>cuộc</a:t>
            </a:r>
            <a:r>
              <a:rPr lang="en-US" sz="3200" dirty="0">
                <a:latin typeface="Times New Roman" pitchFamily="18" charset="0"/>
                <a:cs typeface="Times New Roman" pitchFamily="18" charset="0"/>
              </a:rPr>
              <a:t> </a:t>
            </a:r>
            <a:r>
              <a:rPr lang="en-US" sz="3200" dirty="0" err="1">
                <a:latin typeface="Times New Roman" pitchFamily="18" charset="0"/>
                <a:cs typeface="Times New Roman" pitchFamily="18" charset="0"/>
              </a:rPr>
              <a:t>đời</a:t>
            </a:r>
            <a:r>
              <a:rPr lang="en-US" sz="3200" dirty="0">
                <a:latin typeface="Times New Roman" pitchFamily="18" charset="0"/>
                <a:cs typeface="Times New Roman" pitchFamily="18" charset="0"/>
              </a:rPr>
              <a:t>.  </a:t>
            </a:r>
          </a:p>
          <a:p>
            <a:pPr marL="0" indent="0">
              <a:buNone/>
            </a:pPr>
            <a:endParaRPr lang="en-US" sz="800" dirty="0"/>
          </a:p>
          <a:p>
            <a:pPr marL="0" indent="0">
              <a:buNone/>
            </a:pPr>
            <a:endParaRPr lang="en-US" b="1" dirty="0"/>
          </a:p>
        </p:txBody>
      </p:sp>
      <p:pic>
        <p:nvPicPr>
          <p:cNvPr id="11266" name="Picture 2" descr="Image result for ACES study dose-response image">
            <a:extLst>
              <a:ext uri="{FF2B5EF4-FFF2-40B4-BE49-F238E27FC236}">
                <a16:creationId xmlns:a16="http://schemas.microsoft.com/office/drawing/2014/main" id="{39E1DA91-2478-435B-BCB3-CB6AF512D60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24400" y="58452"/>
            <a:ext cx="4419600" cy="44958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ED367281-F331-4C0E-A69C-58E22B403126}"/>
              </a:ext>
            </a:extLst>
          </p:cNvPr>
          <p:cNvSpPr txBox="1"/>
          <p:nvPr/>
        </p:nvSpPr>
        <p:spPr>
          <a:xfrm>
            <a:off x="304800" y="4343400"/>
            <a:ext cx="8745179" cy="2062103"/>
          </a:xfrm>
          <a:prstGeom prst="rect">
            <a:avLst/>
          </a:prstGeom>
          <a:noFill/>
        </p:spPr>
        <p:txBody>
          <a:bodyPr wrap="square" rtlCol="0">
            <a:spAutoFit/>
          </a:bodyPr>
          <a:lstStyle/>
          <a:p>
            <a:pPr algn="just"/>
            <a:r>
              <a:rPr lang="en-US" sz="3200" dirty="0" err="1">
                <a:latin typeface="Times New Roman" pitchFamily="18" charset="0"/>
                <a:cs typeface="Times New Roman" pitchFamily="18" charset="0"/>
              </a:rPr>
              <a:t>Kết</a:t>
            </a:r>
            <a:r>
              <a:rPr lang="en-US" sz="3200" dirty="0">
                <a:latin typeface="Times New Roman" pitchFamily="18" charset="0"/>
                <a:cs typeface="Times New Roman" pitchFamily="18" charset="0"/>
              </a:rPr>
              <a:t> </a:t>
            </a:r>
            <a:r>
              <a:rPr lang="en-US" sz="3200" dirty="0" err="1">
                <a:latin typeface="Times New Roman" pitchFamily="18" charset="0"/>
                <a:cs typeface="Times New Roman" pitchFamily="18" charset="0"/>
              </a:rPr>
              <a:t>quả</a:t>
            </a:r>
            <a:r>
              <a:rPr lang="en-US" sz="3200" dirty="0">
                <a:latin typeface="Times New Roman" pitchFamily="18" charset="0"/>
                <a:cs typeface="Times New Roman" pitchFamily="18" charset="0"/>
              </a:rPr>
              <a:t> </a:t>
            </a:r>
            <a:r>
              <a:rPr lang="en-US" sz="3200" dirty="0" err="1">
                <a:latin typeface="Times New Roman" pitchFamily="18" charset="0"/>
                <a:cs typeface="Times New Roman" pitchFamily="18" charset="0"/>
              </a:rPr>
              <a:t>chấm</a:t>
            </a:r>
            <a:r>
              <a:rPr lang="en-US" sz="3200" dirty="0">
                <a:latin typeface="Times New Roman" pitchFamily="18" charset="0"/>
                <a:cs typeface="Times New Roman" pitchFamily="18" charset="0"/>
              </a:rPr>
              <a:t> </a:t>
            </a:r>
            <a:r>
              <a:rPr lang="en-US" sz="3200" dirty="0" err="1">
                <a:latin typeface="Times New Roman" pitchFamily="18" charset="0"/>
                <a:cs typeface="Times New Roman" pitchFamily="18" charset="0"/>
              </a:rPr>
              <a:t>điểm</a:t>
            </a:r>
            <a:r>
              <a:rPr lang="en-US" sz="3200" dirty="0">
                <a:latin typeface="Times New Roman" pitchFamily="18" charset="0"/>
                <a:cs typeface="Times New Roman" pitchFamily="18" charset="0"/>
              </a:rPr>
              <a:t> </a:t>
            </a:r>
            <a:r>
              <a:rPr lang="en-US" sz="3200" dirty="0" err="1">
                <a:latin typeface="Times New Roman" pitchFamily="18" charset="0"/>
                <a:cs typeface="Times New Roman" pitchFamily="18" charset="0"/>
              </a:rPr>
              <a:t>tương</a:t>
            </a:r>
            <a:r>
              <a:rPr lang="en-US" sz="3200" dirty="0">
                <a:latin typeface="Times New Roman" pitchFamily="18" charset="0"/>
                <a:cs typeface="Times New Roman" pitchFamily="18" charset="0"/>
              </a:rPr>
              <a:t> </a:t>
            </a:r>
            <a:r>
              <a:rPr lang="en-US" sz="3200" dirty="0" err="1">
                <a:latin typeface="Times New Roman" pitchFamily="18" charset="0"/>
                <a:cs typeface="Times New Roman" pitchFamily="18" charset="0"/>
              </a:rPr>
              <a:t>tự</a:t>
            </a:r>
            <a:r>
              <a:rPr lang="en-US" sz="3200" dirty="0">
                <a:latin typeface="Times New Roman" pitchFamily="18" charset="0"/>
                <a:cs typeface="Times New Roman" pitchFamily="18" charset="0"/>
              </a:rPr>
              <a:t> </a:t>
            </a:r>
            <a:r>
              <a:rPr lang="en-US" sz="3200" dirty="0" err="1">
                <a:latin typeface="Times New Roman" pitchFamily="18" charset="0"/>
                <a:cs typeface="Times New Roman" pitchFamily="18" charset="0"/>
              </a:rPr>
              <a:t>cũng</a:t>
            </a:r>
            <a:r>
              <a:rPr lang="en-US" sz="3200" dirty="0">
                <a:latin typeface="Times New Roman" pitchFamily="18" charset="0"/>
                <a:cs typeface="Times New Roman" pitchFamily="18" charset="0"/>
              </a:rPr>
              <a:t> </a:t>
            </a:r>
            <a:r>
              <a:rPr lang="en-US" sz="3200" dirty="0" err="1">
                <a:latin typeface="Times New Roman" pitchFamily="18" charset="0"/>
                <a:cs typeface="Times New Roman" pitchFamily="18" charset="0"/>
              </a:rPr>
              <a:t>được</a:t>
            </a:r>
            <a:r>
              <a:rPr lang="en-US" sz="3200" dirty="0">
                <a:latin typeface="Times New Roman" pitchFamily="18" charset="0"/>
                <a:cs typeface="Times New Roman" pitchFamily="18" charset="0"/>
              </a:rPr>
              <a:t> </a:t>
            </a:r>
            <a:r>
              <a:rPr lang="en-US" sz="3200" dirty="0" err="1">
                <a:latin typeface="Times New Roman" pitchFamily="18" charset="0"/>
                <a:cs typeface="Times New Roman" pitchFamily="18" charset="0"/>
              </a:rPr>
              <a:t>thấy</a:t>
            </a:r>
            <a:r>
              <a:rPr lang="en-US" sz="3200" dirty="0">
                <a:latin typeface="Times New Roman" pitchFamily="18" charset="0"/>
                <a:cs typeface="Times New Roman" pitchFamily="18" charset="0"/>
              </a:rPr>
              <a:t> </a:t>
            </a:r>
            <a:r>
              <a:rPr lang="en-US" sz="3200" dirty="0" err="1">
                <a:latin typeface="Times New Roman" pitchFamily="18" charset="0"/>
                <a:cs typeface="Times New Roman" pitchFamily="18" charset="0"/>
              </a:rPr>
              <a:t>trong</a:t>
            </a:r>
            <a:r>
              <a:rPr lang="en-US" sz="3200" dirty="0">
                <a:latin typeface="Times New Roman" pitchFamily="18" charset="0"/>
                <a:cs typeface="Times New Roman" pitchFamily="18" charset="0"/>
              </a:rPr>
              <a:t> </a:t>
            </a:r>
            <a:r>
              <a:rPr lang="en-US" sz="3200" dirty="0" err="1">
                <a:latin typeface="Times New Roman" pitchFamily="18" charset="0"/>
                <a:cs typeface="Times New Roman" pitchFamily="18" charset="0"/>
              </a:rPr>
              <a:t>các</a:t>
            </a:r>
            <a:r>
              <a:rPr lang="en-US" sz="3200" dirty="0">
                <a:latin typeface="Times New Roman" pitchFamily="18" charset="0"/>
                <a:cs typeface="Times New Roman" pitchFamily="18" charset="0"/>
              </a:rPr>
              <a:t> </a:t>
            </a:r>
            <a:r>
              <a:rPr lang="en-US" sz="3200" dirty="0" err="1">
                <a:latin typeface="Times New Roman" pitchFamily="18" charset="0"/>
                <a:cs typeface="Times New Roman" pitchFamily="18" charset="0"/>
              </a:rPr>
              <a:t>cộng</a:t>
            </a:r>
            <a:r>
              <a:rPr lang="en-US" sz="3200" dirty="0">
                <a:latin typeface="Times New Roman" pitchFamily="18" charset="0"/>
                <a:cs typeface="Times New Roman" pitchFamily="18" charset="0"/>
              </a:rPr>
              <a:t> </a:t>
            </a:r>
            <a:r>
              <a:rPr lang="en-US" sz="3200" dirty="0" err="1">
                <a:latin typeface="Times New Roman" pitchFamily="18" charset="0"/>
                <a:cs typeface="Times New Roman" pitchFamily="18" charset="0"/>
              </a:rPr>
              <a:t>đồng</a:t>
            </a:r>
            <a:r>
              <a:rPr lang="en-US" sz="3200" dirty="0">
                <a:latin typeface="Times New Roman" pitchFamily="18" charset="0"/>
                <a:cs typeface="Times New Roman" pitchFamily="18" charset="0"/>
              </a:rPr>
              <a:t> </a:t>
            </a:r>
            <a:r>
              <a:rPr lang="en-US" sz="3200" dirty="0" err="1">
                <a:latin typeface="Times New Roman" pitchFamily="18" charset="0"/>
                <a:cs typeface="Times New Roman" pitchFamily="18" charset="0"/>
              </a:rPr>
              <a:t>có</a:t>
            </a:r>
            <a:r>
              <a:rPr lang="en-US" sz="3200" dirty="0">
                <a:latin typeface="Times New Roman" pitchFamily="18" charset="0"/>
                <a:cs typeface="Times New Roman" pitchFamily="18" charset="0"/>
              </a:rPr>
              <a:t> </a:t>
            </a:r>
            <a:r>
              <a:rPr lang="en-US" sz="3200" dirty="0" err="1">
                <a:latin typeface="Times New Roman" pitchFamily="18" charset="0"/>
                <a:cs typeface="Times New Roman" pitchFamily="18" charset="0"/>
              </a:rPr>
              <a:t>thu</a:t>
            </a:r>
            <a:r>
              <a:rPr lang="en-US" sz="3200" dirty="0">
                <a:latin typeface="Times New Roman" pitchFamily="18" charset="0"/>
                <a:cs typeface="Times New Roman" pitchFamily="18" charset="0"/>
              </a:rPr>
              <a:t> </a:t>
            </a:r>
            <a:r>
              <a:rPr lang="en-US" sz="3200" dirty="0" err="1">
                <a:latin typeface="Times New Roman" pitchFamily="18" charset="0"/>
                <a:cs typeface="Times New Roman" pitchFamily="18" charset="0"/>
              </a:rPr>
              <a:t>nhập</a:t>
            </a:r>
            <a:r>
              <a:rPr lang="en-US" sz="3200" dirty="0">
                <a:latin typeface="Times New Roman" pitchFamily="18" charset="0"/>
                <a:cs typeface="Times New Roman" pitchFamily="18" charset="0"/>
              </a:rPr>
              <a:t> </a:t>
            </a:r>
            <a:r>
              <a:rPr lang="en-US" sz="3200" dirty="0" err="1">
                <a:latin typeface="Times New Roman" pitchFamily="18" charset="0"/>
                <a:cs typeface="Times New Roman" pitchFamily="18" charset="0"/>
              </a:rPr>
              <a:t>thấp</a:t>
            </a:r>
            <a:r>
              <a:rPr lang="en-US" sz="3200" dirty="0">
                <a:latin typeface="Times New Roman" pitchFamily="18" charset="0"/>
                <a:cs typeface="Times New Roman" pitchFamily="18" charset="0"/>
              </a:rPr>
              <a:t> </a:t>
            </a:r>
            <a:r>
              <a:rPr lang="en-US" sz="3200" dirty="0" err="1">
                <a:latin typeface="Times New Roman" pitchFamily="18" charset="0"/>
                <a:cs typeface="Times New Roman" pitchFamily="18" charset="0"/>
              </a:rPr>
              <a:t>và</a:t>
            </a:r>
            <a:r>
              <a:rPr lang="en-US" sz="3200" dirty="0">
                <a:latin typeface="Times New Roman" pitchFamily="18" charset="0"/>
                <a:cs typeface="Times New Roman" pitchFamily="18" charset="0"/>
              </a:rPr>
              <a:t> </a:t>
            </a:r>
            <a:r>
              <a:rPr lang="en-US" sz="3200" dirty="0" err="1">
                <a:latin typeface="Times New Roman" pitchFamily="18" charset="0"/>
                <a:cs typeface="Times New Roman" pitchFamily="18" charset="0"/>
              </a:rPr>
              <a:t>cộng</a:t>
            </a:r>
            <a:r>
              <a:rPr lang="en-US" sz="3200" dirty="0">
                <a:latin typeface="Times New Roman" pitchFamily="18" charset="0"/>
                <a:cs typeface="Times New Roman" pitchFamily="18" charset="0"/>
              </a:rPr>
              <a:t> </a:t>
            </a:r>
            <a:r>
              <a:rPr lang="en-US" sz="3200" dirty="0" err="1">
                <a:latin typeface="Times New Roman" pitchFamily="18" charset="0"/>
                <a:cs typeface="Times New Roman" pitchFamily="18" charset="0"/>
              </a:rPr>
              <a:t>đồng</a:t>
            </a:r>
            <a:r>
              <a:rPr lang="en-US" sz="3200" dirty="0">
                <a:latin typeface="Times New Roman" pitchFamily="18" charset="0"/>
                <a:cs typeface="Times New Roman" pitchFamily="18" charset="0"/>
              </a:rPr>
              <a:t> </a:t>
            </a:r>
            <a:r>
              <a:rPr lang="en-US" sz="3200" dirty="0" err="1">
                <a:latin typeface="Times New Roman" pitchFamily="18" charset="0"/>
                <a:cs typeface="Times New Roman" pitchFamily="18" charset="0"/>
              </a:rPr>
              <a:t>thiểu</a:t>
            </a:r>
            <a:r>
              <a:rPr lang="en-US" sz="3200" dirty="0">
                <a:latin typeface="Times New Roman" pitchFamily="18" charset="0"/>
                <a:cs typeface="Times New Roman" pitchFamily="18" charset="0"/>
              </a:rPr>
              <a:t> </a:t>
            </a:r>
            <a:r>
              <a:rPr lang="en-US" sz="3200" dirty="0" err="1">
                <a:latin typeface="Times New Roman" pitchFamily="18" charset="0"/>
                <a:cs typeface="Times New Roman" pitchFamily="18" charset="0"/>
              </a:rPr>
              <a:t>số</a:t>
            </a:r>
            <a:r>
              <a:rPr lang="en-US" sz="3200" dirty="0">
                <a:latin typeface="Times New Roman" pitchFamily="18" charset="0"/>
                <a:cs typeface="Times New Roman" pitchFamily="18" charset="0"/>
              </a:rPr>
              <a:t> ở Chicago, </a:t>
            </a:r>
            <a:r>
              <a:rPr lang="en-US" sz="3200" dirty="0" err="1">
                <a:latin typeface="Times New Roman" pitchFamily="18" charset="0"/>
                <a:cs typeface="Times New Roman" pitchFamily="18" charset="0"/>
              </a:rPr>
              <a:t>dân</a:t>
            </a:r>
            <a:r>
              <a:rPr lang="en-US" sz="3200" dirty="0">
                <a:latin typeface="Times New Roman" pitchFamily="18" charset="0"/>
                <a:cs typeface="Times New Roman" pitchFamily="18" charset="0"/>
              </a:rPr>
              <a:t> </a:t>
            </a:r>
            <a:r>
              <a:rPr lang="en-US" sz="3200" dirty="0" err="1">
                <a:latin typeface="Times New Roman" pitchFamily="18" charset="0"/>
                <a:cs typeface="Times New Roman" pitchFamily="18" charset="0"/>
              </a:rPr>
              <a:t>cư</a:t>
            </a:r>
            <a:r>
              <a:rPr lang="en-US" sz="3200" dirty="0">
                <a:latin typeface="Times New Roman" pitchFamily="18" charset="0"/>
                <a:cs typeface="Times New Roman" pitchFamily="18" charset="0"/>
              </a:rPr>
              <a:t> </a:t>
            </a:r>
            <a:r>
              <a:rPr lang="en-US" sz="3200" dirty="0" err="1">
                <a:latin typeface="Times New Roman" pitchFamily="18" charset="0"/>
                <a:cs typeface="Times New Roman" pitchFamily="18" charset="0"/>
              </a:rPr>
              <a:t>thành</a:t>
            </a:r>
            <a:r>
              <a:rPr lang="en-US" sz="3200" dirty="0">
                <a:latin typeface="Times New Roman" pitchFamily="18" charset="0"/>
                <a:cs typeface="Times New Roman" pitchFamily="18" charset="0"/>
              </a:rPr>
              <a:t> </a:t>
            </a:r>
            <a:r>
              <a:rPr lang="en-US" sz="3200" dirty="0" err="1">
                <a:latin typeface="Times New Roman" pitchFamily="18" charset="0"/>
                <a:cs typeface="Times New Roman" pitchFamily="18" charset="0"/>
              </a:rPr>
              <a:t>thị</a:t>
            </a:r>
            <a:r>
              <a:rPr lang="en-US" sz="3200" dirty="0">
                <a:latin typeface="Times New Roman" pitchFamily="18" charset="0"/>
                <a:cs typeface="Times New Roman" pitchFamily="18" charset="0"/>
              </a:rPr>
              <a:t> ở Manila</a:t>
            </a:r>
            <a:r>
              <a:rPr lang="en-US" sz="3200">
                <a:latin typeface="Times New Roman" pitchFamily="18" charset="0"/>
                <a:cs typeface="Times New Roman" pitchFamily="18" charset="0"/>
              </a:rPr>
              <a:t>, Philippines </a:t>
            </a:r>
            <a:r>
              <a:rPr lang="en-US" sz="3200" dirty="0" err="1">
                <a:latin typeface="Times New Roman" pitchFamily="18" charset="0"/>
                <a:cs typeface="Times New Roman" pitchFamily="18" charset="0"/>
              </a:rPr>
              <a:t>và</a:t>
            </a:r>
            <a:r>
              <a:rPr lang="en-US" sz="3200" dirty="0">
                <a:latin typeface="Times New Roman" pitchFamily="18" charset="0"/>
                <a:cs typeface="Times New Roman" pitchFamily="18" charset="0"/>
              </a:rPr>
              <a:t> </a:t>
            </a:r>
            <a:r>
              <a:rPr lang="en-US" sz="3200" dirty="0" err="1">
                <a:latin typeface="Times New Roman" pitchFamily="18" charset="0"/>
                <a:cs typeface="Times New Roman" pitchFamily="18" charset="0"/>
              </a:rPr>
              <a:t>các</a:t>
            </a:r>
            <a:r>
              <a:rPr lang="en-US" sz="3200" dirty="0">
                <a:latin typeface="Times New Roman" pitchFamily="18" charset="0"/>
                <a:cs typeface="Times New Roman" pitchFamily="18" charset="0"/>
              </a:rPr>
              <a:t> </a:t>
            </a:r>
            <a:r>
              <a:rPr lang="en-US" sz="3200" dirty="0" err="1">
                <a:latin typeface="Times New Roman" pitchFamily="18" charset="0"/>
                <a:cs typeface="Times New Roman" pitchFamily="18" charset="0"/>
              </a:rPr>
              <a:t>sinh</a:t>
            </a:r>
            <a:r>
              <a:rPr lang="en-US" sz="3200" dirty="0">
                <a:latin typeface="Times New Roman" pitchFamily="18" charset="0"/>
                <a:cs typeface="Times New Roman" pitchFamily="18" charset="0"/>
              </a:rPr>
              <a:t> </a:t>
            </a:r>
            <a:r>
              <a:rPr lang="en-US" sz="3200" dirty="0" err="1">
                <a:latin typeface="Times New Roman" pitchFamily="18" charset="0"/>
                <a:cs typeface="Times New Roman" pitchFamily="18" charset="0"/>
              </a:rPr>
              <a:t>viên</a:t>
            </a:r>
            <a:r>
              <a:rPr lang="en-US" sz="3200" dirty="0">
                <a:latin typeface="Times New Roman" pitchFamily="18" charset="0"/>
                <a:cs typeface="Times New Roman" pitchFamily="18" charset="0"/>
              </a:rPr>
              <a:t> </a:t>
            </a:r>
            <a:r>
              <a:rPr lang="en-US" sz="3200" dirty="0" err="1">
                <a:latin typeface="Times New Roman" pitchFamily="18" charset="0"/>
                <a:cs typeface="Times New Roman" pitchFamily="18" charset="0"/>
              </a:rPr>
              <a:t>trường</a:t>
            </a:r>
            <a:r>
              <a:rPr lang="en-US" sz="3200" dirty="0">
                <a:latin typeface="Times New Roman" pitchFamily="18" charset="0"/>
                <a:cs typeface="Times New Roman" pitchFamily="18" charset="0"/>
              </a:rPr>
              <a:t> Y ở </a:t>
            </a:r>
            <a:r>
              <a:rPr lang="en-US" sz="3200" dirty="0" err="1">
                <a:latin typeface="Times New Roman" pitchFamily="18" charset="0"/>
                <a:cs typeface="Times New Roman" pitchFamily="18" charset="0"/>
              </a:rPr>
              <a:t>Việt</a:t>
            </a:r>
            <a:r>
              <a:rPr lang="en-US" sz="3200" dirty="0">
                <a:latin typeface="Times New Roman" pitchFamily="18" charset="0"/>
                <a:cs typeface="Times New Roman" pitchFamily="18" charset="0"/>
              </a:rPr>
              <a:t> Nam.</a:t>
            </a:r>
          </a:p>
        </p:txBody>
      </p:sp>
    </p:spTree>
    <p:extLst>
      <p:ext uri="{BB962C8B-B14F-4D97-AF65-F5344CB8AC3E}">
        <p14:creationId xmlns:p14="http://schemas.microsoft.com/office/powerpoint/2010/main" val="26792259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3FC770-A1B1-41B8-B2DD-333CB9A18642}"/>
              </a:ext>
            </a:extLst>
          </p:cNvPr>
          <p:cNvSpPr>
            <a:spLocks noGrp="1"/>
          </p:cNvSpPr>
          <p:nvPr>
            <p:ph type="title"/>
          </p:nvPr>
        </p:nvSpPr>
        <p:spPr>
          <a:xfrm>
            <a:off x="2438400" y="381000"/>
            <a:ext cx="5105400" cy="830638"/>
          </a:xfrm>
        </p:spPr>
        <p:txBody>
          <a:bodyPr>
            <a:normAutofit/>
          </a:bodyPr>
          <a:lstStyle/>
          <a:p>
            <a:r>
              <a:rPr lang="en-US" b="1" dirty="0" err="1">
                <a:latin typeface="Times New Roman" pitchFamily="18" charset="0"/>
                <a:cs typeface="Times New Roman" pitchFamily="18" charset="0"/>
              </a:rPr>
              <a:t>Tác</a:t>
            </a:r>
            <a:r>
              <a:rPr lang="en-US" b="1" dirty="0">
                <a:latin typeface="Times New Roman" pitchFamily="18" charset="0"/>
                <a:cs typeface="Times New Roman" pitchFamily="18" charset="0"/>
              </a:rPr>
              <a:t> </a:t>
            </a:r>
            <a:r>
              <a:rPr lang="en-US" b="1" dirty="0" err="1">
                <a:latin typeface="Times New Roman" pitchFamily="18" charset="0"/>
                <a:cs typeface="Times New Roman" pitchFamily="18" charset="0"/>
              </a:rPr>
              <a:t>động</a:t>
            </a:r>
            <a:r>
              <a:rPr lang="en-US" b="1" dirty="0">
                <a:latin typeface="Times New Roman" pitchFamily="18" charset="0"/>
                <a:cs typeface="Times New Roman" pitchFamily="18" charset="0"/>
              </a:rPr>
              <a:t> </a:t>
            </a:r>
            <a:r>
              <a:rPr lang="en-US" b="1" dirty="0" err="1">
                <a:latin typeface="Times New Roman" pitchFamily="18" charset="0"/>
                <a:cs typeface="Times New Roman" pitchFamily="18" charset="0"/>
              </a:rPr>
              <a:t>của</a:t>
            </a:r>
            <a:r>
              <a:rPr lang="en-US" b="1" dirty="0">
                <a:latin typeface="Times New Roman" pitchFamily="18" charset="0"/>
                <a:cs typeface="Times New Roman" pitchFamily="18" charset="0"/>
              </a:rPr>
              <a:t> ACES</a:t>
            </a:r>
            <a:endParaRPr lang="en-US" dirty="0">
              <a:latin typeface="Times New Roman" pitchFamily="18" charset="0"/>
              <a:cs typeface="Times New Roman" pitchFamily="18" charset="0"/>
            </a:endParaRPr>
          </a:p>
        </p:txBody>
      </p:sp>
      <p:sp>
        <p:nvSpPr>
          <p:cNvPr id="3" name="Content Placeholder 2">
            <a:extLst>
              <a:ext uri="{FF2B5EF4-FFF2-40B4-BE49-F238E27FC236}">
                <a16:creationId xmlns:a16="http://schemas.microsoft.com/office/drawing/2014/main" id="{71D42337-D364-4546-A86F-F65F6DD215B1}"/>
              </a:ext>
            </a:extLst>
          </p:cNvPr>
          <p:cNvSpPr>
            <a:spLocks noGrp="1"/>
          </p:cNvSpPr>
          <p:nvPr>
            <p:ph idx="1"/>
          </p:nvPr>
        </p:nvSpPr>
        <p:spPr>
          <a:xfrm>
            <a:off x="628650" y="1063070"/>
            <a:ext cx="7886700" cy="5158138"/>
          </a:xfrm>
        </p:spPr>
        <p:txBody>
          <a:bodyPr/>
          <a:lstStyle/>
          <a:p>
            <a:endParaRPr lang="en-US" dirty="0"/>
          </a:p>
          <a:p>
            <a:endParaRPr lang="en-US" dirty="0"/>
          </a:p>
          <a:p>
            <a:pPr marL="0" indent="0">
              <a:buNone/>
            </a:pPr>
            <a:r>
              <a:rPr lang="en-US" sz="3600" dirty="0" err="1">
                <a:solidFill>
                  <a:srgbClr val="0070C0"/>
                </a:solidFill>
                <a:latin typeface="Times New Roman" pitchFamily="18" charset="0"/>
                <a:cs typeface="Times New Roman" pitchFamily="18" charset="0"/>
              </a:rPr>
              <a:t>Ung</a:t>
            </a:r>
            <a:r>
              <a:rPr lang="en-US" sz="3600" dirty="0">
                <a:solidFill>
                  <a:srgbClr val="0070C0"/>
                </a:solidFill>
                <a:latin typeface="Times New Roman" pitchFamily="18" charset="0"/>
                <a:cs typeface="Times New Roman" pitchFamily="18" charset="0"/>
              </a:rPr>
              <a:t> </a:t>
            </a:r>
            <a:r>
              <a:rPr lang="en-US" sz="3600" dirty="0" err="1">
                <a:solidFill>
                  <a:srgbClr val="0070C0"/>
                </a:solidFill>
                <a:latin typeface="Times New Roman" pitchFamily="18" charset="0"/>
                <a:cs typeface="Times New Roman" pitchFamily="18" charset="0"/>
              </a:rPr>
              <a:t>thư</a:t>
            </a:r>
            <a:endParaRPr lang="en-US" sz="3600" dirty="0">
              <a:solidFill>
                <a:srgbClr val="0070C0"/>
              </a:solidFill>
              <a:latin typeface="Times New Roman" pitchFamily="18" charset="0"/>
              <a:cs typeface="Times New Roman" pitchFamily="18" charset="0"/>
            </a:endParaRPr>
          </a:p>
          <a:p>
            <a:pPr lvl="8"/>
            <a:endParaRPr lang="en-US" dirty="0"/>
          </a:p>
          <a:p>
            <a:endParaRPr lang="en-US" dirty="0"/>
          </a:p>
          <a:p>
            <a:endParaRPr lang="en-US" dirty="0"/>
          </a:p>
          <a:p>
            <a:pPr marL="457200" lvl="1" indent="0">
              <a:buNone/>
            </a:pPr>
            <a:r>
              <a:rPr lang="en-US" sz="3000" dirty="0" err="1">
                <a:solidFill>
                  <a:srgbClr val="7030A0"/>
                </a:solidFill>
                <a:latin typeface="Times New Roman" pitchFamily="18" charset="0"/>
                <a:cs typeface="Times New Roman" pitchFamily="18" charset="0"/>
              </a:rPr>
              <a:t>Béo</a:t>
            </a:r>
            <a:r>
              <a:rPr lang="en-US" sz="3000" dirty="0">
                <a:solidFill>
                  <a:srgbClr val="7030A0"/>
                </a:solidFill>
                <a:latin typeface="Times New Roman" pitchFamily="18" charset="0"/>
                <a:cs typeface="Times New Roman" pitchFamily="18" charset="0"/>
              </a:rPr>
              <a:t> </a:t>
            </a:r>
            <a:r>
              <a:rPr lang="en-US" sz="3000" dirty="0" err="1">
                <a:solidFill>
                  <a:srgbClr val="7030A0"/>
                </a:solidFill>
                <a:latin typeface="Times New Roman" pitchFamily="18" charset="0"/>
                <a:cs typeface="Times New Roman" pitchFamily="18" charset="0"/>
              </a:rPr>
              <a:t>phì</a:t>
            </a:r>
            <a:r>
              <a:rPr lang="en-US" sz="3000" dirty="0">
                <a:solidFill>
                  <a:srgbClr val="7030A0"/>
                </a:solidFill>
                <a:latin typeface="Times New Roman" pitchFamily="18" charset="0"/>
                <a:cs typeface="Times New Roman" pitchFamily="18" charset="0"/>
              </a:rPr>
              <a:t> </a:t>
            </a:r>
            <a:r>
              <a:rPr lang="en-US" sz="3000" err="1">
                <a:solidFill>
                  <a:srgbClr val="7030A0"/>
                </a:solidFill>
                <a:latin typeface="Times New Roman" pitchFamily="18" charset="0"/>
                <a:cs typeface="Times New Roman" pitchFamily="18" charset="0"/>
              </a:rPr>
              <a:t>nghiêm</a:t>
            </a:r>
            <a:r>
              <a:rPr lang="en-US" sz="3000">
                <a:solidFill>
                  <a:srgbClr val="7030A0"/>
                </a:solidFill>
                <a:latin typeface="Times New Roman" pitchFamily="18" charset="0"/>
                <a:cs typeface="Times New Roman" pitchFamily="18" charset="0"/>
              </a:rPr>
              <a:t> trọng </a:t>
            </a:r>
            <a:endParaRPr lang="en-US" sz="3000" dirty="0">
              <a:solidFill>
                <a:srgbClr val="7030A0"/>
              </a:solidFill>
              <a:latin typeface="Times New Roman" pitchFamily="18" charset="0"/>
              <a:cs typeface="Times New Roman" pitchFamily="18" charset="0"/>
            </a:endParaRPr>
          </a:p>
          <a:p>
            <a:endParaRPr lang="en-US" dirty="0"/>
          </a:p>
          <a:p>
            <a:pPr marL="0" indent="0">
              <a:buNone/>
            </a:pPr>
            <a:r>
              <a:rPr lang="en-US" dirty="0" err="1">
                <a:solidFill>
                  <a:srgbClr val="00B0F0"/>
                </a:solidFill>
                <a:latin typeface="Times New Roman" pitchFamily="18" charset="0"/>
                <a:cs typeface="Times New Roman" pitchFamily="18" charset="0"/>
              </a:rPr>
              <a:t>Hành</a:t>
            </a:r>
            <a:r>
              <a:rPr lang="en-US" dirty="0">
                <a:solidFill>
                  <a:srgbClr val="00B0F0"/>
                </a:solidFill>
                <a:latin typeface="Times New Roman" pitchFamily="18" charset="0"/>
                <a:cs typeface="Times New Roman" pitchFamily="18" charset="0"/>
              </a:rPr>
              <a:t> vi </a:t>
            </a:r>
            <a:r>
              <a:rPr lang="en-US" dirty="0" err="1">
                <a:solidFill>
                  <a:srgbClr val="00B0F0"/>
                </a:solidFill>
                <a:latin typeface="Times New Roman" pitchFamily="18" charset="0"/>
                <a:cs typeface="Times New Roman" pitchFamily="18" charset="0"/>
              </a:rPr>
              <a:t>tình</a:t>
            </a:r>
            <a:r>
              <a:rPr lang="en-US" dirty="0">
                <a:solidFill>
                  <a:srgbClr val="00B0F0"/>
                </a:solidFill>
                <a:latin typeface="Times New Roman" pitchFamily="18" charset="0"/>
                <a:cs typeface="Times New Roman" pitchFamily="18" charset="0"/>
              </a:rPr>
              <a:t> </a:t>
            </a:r>
            <a:r>
              <a:rPr lang="en-US" dirty="0" err="1">
                <a:solidFill>
                  <a:srgbClr val="00B0F0"/>
                </a:solidFill>
                <a:latin typeface="Times New Roman" pitchFamily="18" charset="0"/>
                <a:cs typeface="Times New Roman" pitchFamily="18" charset="0"/>
              </a:rPr>
              <a:t>dục</a:t>
            </a:r>
            <a:r>
              <a:rPr lang="en-US" dirty="0">
                <a:solidFill>
                  <a:srgbClr val="00B0F0"/>
                </a:solidFill>
                <a:latin typeface="Times New Roman" pitchFamily="18" charset="0"/>
                <a:cs typeface="Times New Roman" pitchFamily="18" charset="0"/>
              </a:rPr>
              <a:t> </a:t>
            </a:r>
            <a:r>
              <a:rPr lang="en-US" dirty="0" err="1">
                <a:solidFill>
                  <a:srgbClr val="00B0F0"/>
                </a:solidFill>
                <a:latin typeface="Times New Roman" pitchFamily="18" charset="0"/>
                <a:cs typeface="Times New Roman" pitchFamily="18" charset="0"/>
              </a:rPr>
              <a:t>rủi</a:t>
            </a:r>
            <a:r>
              <a:rPr lang="en-US" dirty="0">
                <a:solidFill>
                  <a:srgbClr val="00B0F0"/>
                </a:solidFill>
                <a:latin typeface="Times New Roman" pitchFamily="18" charset="0"/>
                <a:cs typeface="Times New Roman" pitchFamily="18" charset="0"/>
              </a:rPr>
              <a:t> </a:t>
            </a:r>
            <a:r>
              <a:rPr lang="en-US" dirty="0" err="1">
                <a:solidFill>
                  <a:srgbClr val="00B0F0"/>
                </a:solidFill>
                <a:latin typeface="Times New Roman" pitchFamily="18" charset="0"/>
                <a:cs typeface="Times New Roman" pitchFamily="18" charset="0"/>
              </a:rPr>
              <a:t>ro</a:t>
            </a:r>
            <a:endParaRPr lang="en-US" dirty="0">
              <a:solidFill>
                <a:srgbClr val="00B0F0"/>
              </a:solidFill>
              <a:latin typeface="Times New Roman" pitchFamily="18" charset="0"/>
              <a:cs typeface="Times New Roman" pitchFamily="18" charset="0"/>
            </a:endParaRPr>
          </a:p>
          <a:p>
            <a:endParaRPr lang="en-US" dirty="0"/>
          </a:p>
        </p:txBody>
      </p:sp>
      <p:sp>
        <p:nvSpPr>
          <p:cNvPr id="13" name="TextBox 12">
            <a:extLst>
              <a:ext uri="{FF2B5EF4-FFF2-40B4-BE49-F238E27FC236}">
                <a16:creationId xmlns:a16="http://schemas.microsoft.com/office/drawing/2014/main" id="{E760ADD4-604D-40C6-B559-7A2C67D36CFC}"/>
              </a:ext>
            </a:extLst>
          </p:cNvPr>
          <p:cNvSpPr txBox="1"/>
          <p:nvPr/>
        </p:nvSpPr>
        <p:spPr>
          <a:xfrm>
            <a:off x="1628570" y="1211240"/>
            <a:ext cx="3230372" cy="523220"/>
          </a:xfrm>
          <a:prstGeom prst="rect">
            <a:avLst/>
          </a:prstGeom>
          <a:noFill/>
        </p:spPr>
        <p:txBody>
          <a:bodyPr wrap="none" rtlCol="0">
            <a:spAutoFit/>
          </a:bodyPr>
          <a:lstStyle/>
          <a:p>
            <a:r>
              <a:rPr lang="en-US" sz="2800" b="1" dirty="0" err="1">
                <a:solidFill>
                  <a:schemeClr val="accent2">
                    <a:lumMod val="75000"/>
                  </a:schemeClr>
                </a:solidFill>
                <a:effectLst>
                  <a:outerShdw blurRad="38100" dist="38100" dir="2700000" algn="tl">
                    <a:srgbClr val="000000">
                      <a:alpha val="43137"/>
                    </a:srgbClr>
                  </a:outerShdw>
                </a:effectLst>
                <a:latin typeface="Times New Roman" pitchFamily="18" charset="0"/>
                <a:cs typeface="Times New Roman" pitchFamily="18" charset="0"/>
              </a:rPr>
              <a:t>Chứng</a:t>
            </a:r>
            <a:r>
              <a:rPr lang="en-US" sz="2800" b="1" dirty="0">
                <a:solidFill>
                  <a:schemeClr val="accent2">
                    <a:lumMod val="75000"/>
                  </a:schemeClr>
                </a:solidFill>
                <a:effectLst>
                  <a:outerShdw blurRad="38100" dist="38100" dir="2700000" algn="tl">
                    <a:srgbClr val="000000">
                      <a:alpha val="43137"/>
                    </a:srgbClr>
                  </a:outerShdw>
                </a:effectLst>
                <a:latin typeface="Times New Roman" pitchFamily="18" charset="0"/>
                <a:cs typeface="Times New Roman" pitchFamily="18" charset="0"/>
              </a:rPr>
              <a:t> </a:t>
            </a:r>
            <a:r>
              <a:rPr lang="en-US" sz="2800" b="1" dirty="0" err="1">
                <a:solidFill>
                  <a:schemeClr val="accent2">
                    <a:lumMod val="75000"/>
                  </a:schemeClr>
                </a:solidFill>
                <a:effectLst>
                  <a:outerShdw blurRad="38100" dist="38100" dir="2700000" algn="tl">
                    <a:srgbClr val="000000">
                      <a:alpha val="43137"/>
                    </a:srgbClr>
                  </a:outerShdw>
                </a:effectLst>
                <a:latin typeface="Times New Roman" pitchFamily="18" charset="0"/>
                <a:cs typeface="Times New Roman" pitchFamily="18" charset="0"/>
              </a:rPr>
              <a:t>nghiện</a:t>
            </a:r>
            <a:r>
              <a:rPr lang="en-US" sz="2800" b="1" dirty="0">
                <a:solidFill>
                  <a:schemeClr val="accent2">
                    <a:lumMod val="75000"/>
                  </a:schemeClr>
                </a:solidFill>
                <a:effectLst>
                  <a:outerShdw blurRad="38100" dist="38100" dir="2700000" algn="tl">
                    <a:srgbClr val="000000">
                      <a:alpha val="43137"/>
                    </a:srgbClr>
                  </a:outerShdw>
                </a:effectLst>
                <a:latin typeface="Times New Roman" pitchFamily="18" charset="0"/>
                <a:cs typeface="Times New Roman" pitchFamily="18" charset="0"/>
              </a:rPr>
              <a:t> </a:t>
            </a:r>
            <a:r>
              <a:rPr lang="en-US" sz="2800" b="1" dirty="0" err="1">
                <a:solidFill>
                  <a:schemeClr val="accent2">
                    <a:lumMod val="75000"/>
                  </a:schemeClr>
                </a:solidFill>
                <a:effectLst>
                  <a:outerShdw blurRad="38100" dist="38100" dir="2700000" algn="tl">
                    <a:srgbClr val="000000">
                      <a:alpha val="43137"/>
                    </a:srgbClr>
                  </a:outerShdw>
                </a:effectLst>
                <a:latin typeface="Times New Roman" pitchFamily="18" charset="0"/>
                <a:cs typeface="Times New Roman" pitchFamily="18" charset="0"/>
              </a:rPr>
              <a:t>rượu</a:t>
            </a:r>
            <a:endParaRPr lang="en-US" sz="2800" b="1" dirty="0">
              <a:solidFill>
                <a:schemeClr val="accent2">
                  <a:lumMod val="75000"/>
                </a:schemeClr>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14" name="TextBox 13">
            <a:extLst>
              <a:ext uri="{FF2B5EF4-FFF2-40B4-BE49-F238E27FC236}">
                <a16:creationId xmlns:a16="http://schemas.microsoft.com/office/drawing/2014/main" id="{E1112E09-EB0D-436F-8EFF-83402CE981ED}"/>
              </a:ext>
            </a:extLst>
          </p:cNvPr>
          <p:cNvSpPr txBox="1"/>
          <p:nvPr/>
        </p:nvSpPr>
        <p:spPr>
          <a:xfrm>
            <a:off x="4876800" y="3382153"/>
            <a:ext cx="3886200" cy="1200329"/>
          </a:xfrm>
          <a:prstGeom prst="rect">
            <a:avLst/>
          </a:prstGeom>
          <a:solidFill>
            <a:schemeClr val="bg1"/>
          </a:solidFill>
        </p:spPr>
        <p:txBody>
          <a:bodyPr wrap="square" rtlCol="0">
            <a:spAutoFit/>
          </a:bodyPr>
          <a:lstStyle/>
          <a:p>
            <a:pPr algn="ctr"/>
            <a:r>
              <a:rPr lang="en-US" sz="3600" dirty="0" err="1">
                <a:solidFill>
                  <a:prstClr val="black"/>
                </a:solidFill>
                <a:latin typeface="Times New Roman" pitchFamily="18" charset="0"/>
                <a:cs typeface="Times New Roman" pitchFamily="18" charset="0"/>
              </a:rPr>
              <a:t>Sử</a:t>
            </a:r>
            <a:r>
              <a:rPr lang="en-US" sz="3600" dirty="0">
                <a:solidFill>
                  <a:prstClr val="black"/>
                </a:solidFill>
                <a:latin typeface="Times New Roman" pitchFamily="18" charset="0"/>
                <a:cs typeface="Times New Roman" pitchFamily="18" charset="0"/>
              </a:rPr>
              <a:t> </a:t>
            </a:r>
            <a:r>
              <a:rPr lang="en-US" sz="3600" dirty="0" err="1">
                <a:solidFill>
                  <a:prstClr val="black"/>
                </a:solidFill>
                <a:latin typeface="Times New Roman" pitchFamily="18" charset="0"/>
                <a:cs typeface="Times New Roman" pitchFamily="18" charset="0"/>
              </a:rPr>
              <a:t>dụng</a:t>
            </a:r>
            <a:r>
              <a:rPr lang="en-US" sz="3600" dirty="0">
                <a:solidFill>
                  <a:prstClr val="black"/>
                </a:solidFill>
                <a:latin typeface="Times New Roman" pitchFamily="18" charset="0"/>
                <a:cs typeface="Times New Roman" pitchFamily="18" charset="0"/>
              </a:rPr>
              <a:t> ma </a:t>
            </a:r>
            <a:r>
              <a:rPr lang="en-US" sz="3600" dirty="0" err="1">
                <a:solidFill>
                  <a:prstClr val="black"/>
                </a:solidFill>
                <a:latin typeface="Times New Roman" pitchFamily="18" charset="0"/>
                <a:cs typeface="Times New Roman" pitchFamily="18" charset="0"/>
              </a:rPr>
              <a:t>túy</a:t>
            </a:r>
            <a:r>
              <a:rPr lang="en-US" sz="3600" dirty="0">
                <a:solidFill>
                  <a:prstClr val="black"/>
                </a:solidFill>
                <a:latin typeface="Times New Roman" pitchFamily="18" charset="0"/>
                <a:cs typeface="Times New Roman" pitchFamily="18" charset="0"/>
              </a:rPr>
              <a:t> </a:t>
            </a:r>
            <a:r>
              <a:rPr lang="en-US" sz="3600" dirty="0" err="1">
                <a:solidFill>
                  <a:prstClr val="black"/>
                </a:solidFill>
                <a:latin typeface="Times New Roman" pitchFamily="18" charset="0"/>
                <a:cs typeface="Times New Roman" pitchFamily="18" charset="0"/>
              </a:rPr>
              <a:t>bất</a:t>
            </a:r>
            <a:r>
              <a:rPr lang="en-US" sz="3600" dirty="0">
                <a:solidFill>
                  <a:prstClr val="black"/>
                </a:solidFill>
                <a:latin typeface="Times New Roman" pitchFamily="18" charset="0"/>
                <a:cs typeface="Times New Roman" pitchFamily="18" charset="0"/>
              </a:rPr>
              <a:t> </a:t>
            </a:r>
            <a:r>
              <a:rPr lang="en-US" sz="3600" dirty="0" err="1">
                <a:solidFill>
                  <a:prstClr val="black"/>
                </a:solidFill>
                <a:latin typeface="Times New Roman" pitchFamily="18" charset="0"/>
                <a:cs typeface="Times New Roman" pitchFamily="18" charset="0"/>
              </a:rPr>
              <a:t>hợp</a:t>
            </a:r>
            <a:r>
              <a:rPr lang="en-US" sz="3600" dirty="0">
                <a:solidFill>
                  <a:prstClr val="black"/>
                </a:solidFill>
                <a:latin typeface="Times New Roman" pitchFamily="18" charset="0"/>
                <a:cs typeface="Times New Roman" pitchFamily="18" charset="0"/>
              </a:rPr>
              <a:t> </a:t>
            </a:r>
            <a:r>
              <a:rPr lang="en-US" sz="3600" dirty="0" err="1">
                <a:solidFill>
                  <a:prstClr val="black"/>
                </a:solidFill>
                <a:latin typeface="Times New Roman" pitchFamily="18" charset="0"/>
                <a:cs typeface="Times New Roman" pitchFamily="18" charset="0"/>
              </a:rPr>
              <a:t>pháp</a:t>
            </a:r>
            <a:endParaRPr lang="en-US" sz="3600" dirty="0">
              <a:solidFill>
                <a:prstClr val="black"/>
              </a:solidFill>
              <a:latin typeface="Times New Roman" pitchFamily="18" charset="0"/>
              <a:cs typeface="Times New Roman" pitchFamily="18" charset="0"/>
            </a:endParaRPr>
          </a:p>
        </p:txBody>
      </p:sp>
      <p:sp>
        <p:nvSpPr>
          <p:cNvPr id="15" name="TextBox 14">
            <a:extLst>
              <a:ext uri="{FF2B5EF4-FFF2-40B4-BE49-F238E27FC236}">
                <a16:creationId xmlns:a16="http://schemas.microsoft.com/office/drawing/2014/main" id="{F4F303DC-398D-4A9A-900B-EAABBEBF76B3}"/>
              </a:ext>
            </a:extLst>
          </p:cNvPr>
          <p:cNvSpPr txBox="1"/>
          <p:nvPr/>
        </p:nvSpPr>
        <p:spPr>
          <a:xfrm>
            <a:off x="381000" y="3167390"/>
            <a:ext cx="2819400" cy="646331"/>
          </a:xfrm>
          <a:prstGeom prst="rect">
            <a:avLst/>
          </a:prstGeom>
          <a:noFill/>
        </p:spPr>
        <p:txBody>
          <a:bodyPr wrap="square" rtlCol="0">
            <a:spAutoFit/>
          </a:bodyPr>
          <a:lstStyle/>
          <a:p>
            <a:r>
              <a:rPr lang="en-US" sz="3600" b="1" dirty="0" err="1">
                <a:solidFill>
                  <a:srgbClr val="92D050"/>
                </a:solidFill>
                <a:latin typeface="Times New Roman" pitchFamily="18" charset="0"/>
                <a:cs typeface="Times New Roman" pitchFamily="18" charset="0"/>
              </a:rPr>
              <a:t>Đau</a:t>
            </a:r>
            <a:r>
              <a:rPr lang="en-US" sz="3600" b="1" dirty="0">
                <a:solidFill>
                  <a:srgbClr val="92D050"/>
                </a:solidFill>
                <a:latin typeface="Times New Roman" pitchFamily="18" charset="0"/>
                <a:cs typeface="Times New Roman" pitchFamily="18" charset="0"/>
              </a:rPr>
              <a:t> </a:t>
            </a:r>
            <a:r>
              <a:rPr lang="en-US" sz="3600" b="1" dirty="0" err="1">
                <a:solidFill>
                  <a:srgbClr val="92D050"/>
                </a:solidFill>
                <a:latin typeface="Times New Roman" pitchFamily="18" charset="0"/>
                <a:cs typeface="Times New Roman" pitchFamily="18" charset="0"/>
              </a:rPr>
              <a:t>tim</a:t>
            </a:r>
            <a:endParaRPr lang="en-US" sz="3600" b="1" dirty="0">
              <a:solidFill>
                <a:srgbClr val="92D050"/>
              </a:solidFill>
              <a:latin typeface="Times New Roman" pitchFamily="18" charset="0"/>
              <a:cs typeface="Times New Roman" pitchFamily="18" charset="0"/>
            </a:endParaRPr>
          </a:p>
        </p:txBody>
      </p:sp>
      <p:sp>
        <p:nvSpPr>
          <p:cNvPr id="16" name="TextBox 15">
            <a:extLst>
              <a:ext uri="{FF2B5EF4-FFF2-40B4-BE49-F238E27FC236}">
                <a16:creationId xmlns:a16="http://schemas.microsoft.com/office/drawing/2014/main" id="{802F6345-6FE8-4588-BB4B-C77C317412C2}"/>
              </a:ext>
            </a:extLst>
          </p:cNvPr>
          <p:cNvSpPr txBox="1"/>
          <p:nvPr/>
        </p:nvSpPr>
        <p:spPr>
          <a:xfrm>
            <a:off x="4482388" y="1736170"/>
            <a:ext cx="3416216" cy="523220"/>
          </a:xfrm>
          <a:prstGeom prst="rect">
            <a:avLst/>
          </a:prstGeom>
          <a:noFill/>
        </p:spPr>
        <p:txBody>
          <a:bodyPr wrap="square" rtlCol="0">
            <a:spAutoFit/>
          </a:bodyPr>
          <a:lstStyle/>
          <a:p>
            <a:r>
              <a:rPr lang="en-US" sz="2800" dirty="0" err="1">
                <a:solidFill>
                  <a:srgbClr val="00B0F0"/>
                </a:solidFill>
                <a:latin typeface="Times New Roman" pitchFamily="18" charset="0"/>
                <a:cs typeface="Times New Roman" pitchFamily="18" charset="0"/>
              </a:rPr>
              <a:t>Bệnh</a:t>
            </a:r>
            <a:r>
              <a:rPr lang="en-US" sz="2800" dirty="0">
                <a:solidFill>
                  <a:srgbClr val="00B0F0"/>
                </a:solidFill>
                <a:latin typeface="Times New Roman" pitchFamily="18" charset="0"/>
                <a:cs typeface="Times New Roman" pitchFamily="18" charset="0"/>
              </a:rPr>
              <a:t> </a:t>
            </a:r>
            <a:r>
              <a:rPr lang="en-US" sz="2800" dirty="0" err="1">
                <a:solidFill>
                  <a:srgbClr val="00B0F0"/>
                </a:solidFill>
                <a:latin typeface="Times New Roman" pitchFamily="18" charset="0"/>
                <a:cs typeface="Times New Roman" pitchFamily="18" charset="0"/>
              </a:rPr>
              <a:t>phổi</a:t>
            </a:r>
            <a:r>
              <a:rPr lang="en-US" sz="2800" dirty="0">
                <a:solidFill>
                  <a:srgbClr val="00B0F0"/>
                </a:solidFill>
                <a:latin typeface="Times New Roman" pitchFamily="18" charset="0"/>
                <a:cs typeface="Times New Roman" pitchFamily="18" charset="0"/>
              </a:rPr>
              <a:t> </a:t>
            </a:r>
            <a:r>
              <a:rPr lang="en-US" sz="2800" dirty="0" err="1">
                <a:solidFill>
                  <a:srgbClr val="00B0F0"/>
                </a:solidFill>
                <a:latin typeface="Times New Roman" pitchFamily="18" charset="0"/>
                <a:cs typeface="Times New Roman" pitchFamily="18" charset="0"/>
              </a:rPr>
              <a:t>mãn</a:t>
            </a:r>
            <a:r>
              <a:rPr lang="en-US" sz="2800" dirty="0">
                <a:solidFill>
                  <a:srgbClr val="00B0F0"/>
                </a:solidFill>
                <a:latin typeface="Times New Roman" pitchFamily="18" charset="0"/>
                <a:cs typeface="Times New Roman" pitchFamily="18" charset="0"/>
              </a:rPr>
              <a:t> </a:t>
            </a:r>
            <a:r>
              <a:rPr lang="en-US" sz="2800" dirty="0" err="1">
                <a:solidFill>
                  <a:srgbClr val="00B0F0"/>
                </a:solidFill>
                <a:latin typeface="Times New Roman" pitchFamily="18" charset="0"/>
                <a:cs typeface="Times New Roman" pitchFamily="18" charset="0"/>
              </a:rPr>
              <a:t>tính</a:t>
            </a:r>
            <a:endParaRPr lang="en-US" sz="2800" dirty="0">
              <a:solidFill>
                <a:srgbClr val="00B0F0"/>
              </a:solidFill>
              <a:latin typeface="Times New Roman" pitchFamily="18" charset="0"/>
              <a:cs typeface="Times New Roman" pitchFamily="18" charset="0"/>
            </a:endParaRPr>
          </a:p>
        </p:txBody>
      </p:sp>
      <p:sp>
        <p:nvSpPr>
          <p:cNvPr id="17" name="TextBox 16">
            <a:extLst>
              <a:ext uri="{FF2B5EF4-FFF2-40B4-BE49-F238E27FC236}">
                <a16:creationId xmlns:a16="http://schemas.microsoft.com/office/drawing/2014/main" id="{D97CA4B7-9FD1-4C1E-8573-786DFA241D63}"/>
              </a:ext>
            </a:extLst>
          </p:cNvPr>
          <p:cNvSpPr txBox="1"/>
          <p:nvPr/>
        </p:nvSpPr>
        <p:spPr>
          <a:xfrm>
            <a:off x="5172428" y="4632352"/>
            <a:ext cx="2616422" cy="646331"/>
          </a:xfrm>
          <a:prstGeom prst="rect">
            <a:avLst/>
          </a:prstGeom>
          <a:noFill/>
        </p:spPr>
        <p:txBody>
          <a:bodyPr wrap="none" rtlCol="0">
            <a:spAutoFit/>
          </a:bodyPr>
          <a:lstStyle/>
          <a:p>
            <a:r>
              <a:rPr lang="en-US" sz="3600" b="1" i="1" dirty="0" err="1">
                <a:solidFill>
                  <a:srgbClr val="FF0000"/>
                </a:solidFill>
                <a:latin typeface="Lucida Handwriting" panose="03010101010101010101" pitchFamily="66" charset="0"/>
              </a:rPr>
              <a:t>Trầm</a:t>
            </a:r>
            <a:r>
              <a:rPr lang="en-US" sz="3600" b="1" i="1" dirty="0">
                <a:solidFill>
                  <a:srgbClr val="FF0000"/>
                </a:solidFill>
                <a:latin typeface="Lucida Handwriting" panose="03010101010101010101" pitchFamily="66" charset="0"/>
              </a:rPr>
              <a:t> </a:t>
            </a:r>
            <a:r>
              <a:rPr lang="en-US" sz="3600" b="1" i="1" dirty="0" err="1">
                <a:solidFill>
                  <a:srgbClr val="FF0000"/>
                </a:solidFill>
                <a:latin typeface="Lucida Handwriting" panose="03010101010101010101" pitchFamily="66" charset="0"/>
              </a:rPr>
              <a:t>cảm</a:t>
            </a:r>
            <a:endParaRPr lang="en-US" sz="3600" b="1" i="1" dirty="0">
              <a:solidFill>
                <a:srgbClr val="FF0000"/>
              </a:solidFill>
              <a:latin typeface="Lucida Handwriting" panose="03010101010101010101" pitchFamily="66" charset="0"/>
            </a:endParaRPr>
          </a:p>
        </p:txBody>
      </p:sp>
      <p:sp>
        <p:nvSpPr>
          <p:cNvPr id="19" name="TextBox 18">
            <a:extLst>
              <a:ext uri="{FF2B5EF4-FFF2-40B4-BE49-F238E27FC236}">
                <a16:creationId xmlns:a16="http://schemas.microsoft.com/office/drawing/2014/main" id="{550F740D-22D1-467F-8F20-86E07223DEC1}"/>
              </a:ext>
            </a:extLst>
          </p:cNvPr>
          <p:cNvSpPr txBox="1"/>
          <p:nvPr/>
        </p:nvSpPr>
        <p:spPr>
          <a:xfrm>
            <a:off x="5064975" y="2521059"/>
            <a:ext cx="3398687" cy="646331"/>
          </a:xfrm>
          <a:prstGeom prst="rect">
            <a:avLst/>
          </a:prstGeom>
          <a:noFill/>
        </p:spPr>
        <p:txBody>
          <a:bodyPr wrap="none" rtlCol="0">
            <a:spAutoFit/>
          </a:bodyPr>
          <a:lstStyle/>
          <a:p>
            <a:r>
              <a:rPr lang="en-US" sz="3600" b="1" dirty="0" err="1">
                <a:solidFill>
                  <a:srgbClr val="FFC000"/>
                </a:solidFill>
                <a:latin typeface="Times New Roman" pitchFamily="18" charset="0"/>
                <a:cs typeface="Times New Roman" pitchFamily="18" charset="0"/>
              </a:rPr>
              <a:t>Bạo</a:t>
            </a:r>
            <a:r>
              <a:rPr lang="en-US" sz="3600" b="1" dirty="0">
                <a:solidFill>
                  <a:srgbClr val="FFC000"/>
                </a:solidFill>
                <a:latin typeface="Times New Roman" pitchFamily="18" charset="0"/>
                <a:cs typeface="Times New Roman" pitchFamily="18" charset="0"/>
              </a:rPr>
              <a:t> </a:t>
            </a:r>
            <a:r>
              <a:rPr lang="en-US" sz="3600" b="1" dirty="0" err="1">
                <a:solidFill>
                  <a:srgbClr val="FFC000"/>
                </a:solidFill>
                <a:latin typeface="Times New Roman" pitchFamily="18" charset="0"/>
                <a:cs typeface="Times New Roman" pitchFamily="18" charset="0"/>
              </a:rPr>
              <a:t>lực</a:t>
            </a:r>
            <a:r>
              <a:rPr lang="en-US" sz="3600" b="1" dirty="0">
                <a:solidFill>
                  <a:srgbClr val="FFC000"/>
                </a:solidFill>
                <a:latin typeface="Times New Roman" pitchFamily="18" charset="0"/>
                <a:cs typeface="Times New Roman" pitchFamily="18" charset="0"/>
              </a:rPr>
              <a:t> </a:t>
            </a:r>
            <a:r>
              <a:rPr lang="en-US" sz="3600" b="1" dirty="0" err="1">
                <a:solidFill>
                  <a:srgbClr val="FFC000"/>
                </a:solidFill>
                <a:latin typeface="Times New Roman" pitchFamily="18" charset="0"/>
                <a:cs typeface="Times New Roman" pitchFamily="18" charset="0"/>
              </a:rPr>
              <a:t>gia</a:t>
            </a:r>
            <a:r>
              <a:rPr lang="en-US" sz="3600" b="1" dirty="0">
                <a:solidFill>
                  <a:srgbClr val="FFC000"/>
                </a:solidFill>
                <a:latin typeface="Times New Roman" pitchFamily="18" charset="0"/>
                <a:cs typeface="Times New Roman" pitchFamily="18" charset="0"/>
              </a:rPr>
              <a:t> </a:t>
            </a:r>
            <a:r>
              <a:rPr lang="en-US" sz="3600" b="1" dirty="0" err="1">
                <a:solidFill>
                  <a:srgbClr val="FFC000"/>
                </a:solidFill>
                <a:latin typeface="Times New Roman" pitchFamily="18" charset="0"/>
                <a:cs typeface="Times New Roman" pitchFamily="18" charset="0"/>
              </a:rPr>
              <a:t>đình</a:t>
            </a:r>
            <a:endParaRPr lang="en-US" sz="3600" b="1" dirty="0">
              <a:solidFill>
                <a:srgbClr val="FFC000"/>
              </a:solidFill>
              <a:latin typeface="Times New Roman" pitchFamily="18" charset="0"/>
              <a:cs typeface="Times New Roman" pitchFamily="18" charset="0"/>
            </a:endParaRPr>
          </a:p>
        </p:txBody>
      </p:sp>
      <p:sp>
        <p:nvSpPr>
          <p:cNvPr id="20" name="TextBox 19">
            <a:extLst>
              <a:ext uri="{FF2B5EF4-FFF2-40B4-BE49-F238E27FC236}">
                <a16:creationId xmlns:a16="http://schemas.microsoft.com/office/drawing/2014/main" id="{6469B92E-5257-4080-9095-6B1D75FB0CEC}"/>
              </a:ext>
            </a:extLst>
          </p:cNvPr>
          <p:cNvSpPr txBox="1"/>
          <p:nvPr/>
        </p:nvSpPr>
        <p:spPr>
          <a:xfrm>
            <a:off x="3313362" y="6277154"/>
            <a:ext cx="2877134" cy="369332"/>
          </a:xfrm>
          <a:prstGeom prst="rect">
            <a:avLst/>
          </a:prstGeom>
          <a:noFill/>
          <a:ln w="3175">
            <a:solidFill>
              <a:schemeClr val="tx1"/>
            </a:solidFill>
          </a:ln>
        </p:spPr>
        <p:txBody>
          <a:bodyPr wrap="none" rtlCol="0">
            <a:spAutoFit/>
          </a:bodyPr>
          <a:lstStyle/>
          <a:p>
            <a:r>
              <a:rPr lang="en-US" dirty="0" err="1">
                <a:latin typeface="Calibri"/>
              </a:rPr>
              <a:t>Hostinar</a:t>
            </a:r>
            <a:r>
              <a:rPr lang="en-US" dirty="0">
                <a:latin typeface="Calibri"/>
              </a:rPr>
              <a:t>, Dev Psychol, 2015</a:t>
            </a:r>
            <a:r>
              <a:rPr lang="en-US" dirty="0">
                <a:solidFill>
                  <a:prstClr val="white"/>
                </a:solidFill>
                <a:latin typeface="Calibri"/>
              </a:rPr>
              <a:t>5</a:t>
            </a:r>
          </a:p>
        </p:txBody>
      </p:sp>
    </p:spTree>
    <p:extLst>
      <p:ext uri="{BB962C8B-B14F-4D97-AF65-F5344CB8AC3E}">
        <p14:creationId xmlns:p14="http://schemas.microsoft.com/office/powerpoint/2010/main" val="386900726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22808</TotalTime>
  <Words>2703</Words>
  <Application>Microsoft Office PowerPoint</Application>
  <PresentationFormat>On-screen Show (4:3)</PresentationFormat>
  <Paragraphs>280</Paragraphs>
  <Slides>34</Slides>
  <Notes>32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34</vt:i4>
      </vt:variant>
    </vt:vector>
  </HeadingPairs>
  <TitlesOfParts>
    <vt:vector size="41" baseType="lpstr">
      <vt:lpstr>Arial</vt:lpstr>
      <vt:lpstr>Calibri</vt:lpstr>
      <vt:lpstr>Calibri Light</vt:lpstr>
      <vt:lpstr>Lucida Handwriting</vt:lpstr>
      <vt:lpstr>Times New Roman</vt:lpstr>
      <vt:lpstr>Wingdings</vt:lpstr>
      <vt:lpstr>Office Theme</vt:lpstr>
      <vt:lpstr>ĐIỀU TRỊ Sang Chấn và Rối loạn Căng Thẳng Sau Sang Chấn (PTSD)</vt:lpstr>
      <vt:lpstr>PowerPoint Presentation</vt:lpstr>
      <vt:lpstr>Phản ứng với sang chấn</vt:lpstr>
      <vt:lpstr>Cửa sổ của sự chịu đựng (Siegel, 1999, Ogden, 2006)</vt:lpstr>
      <vt:lpstr>Các triệu chứng phổ biến của sang chấn</vt:lpstr>
      <vt:lpstr>Rối loạn căng thẳng sau sang chấn (PTSD) theo DSM 5</vt:lpstr>
      <vt:lpstr>ACES = Những trải nghiệm bất lợi thời thơ ấu</vt:lpstr>
      <vt:lpstr>Nghiên cứu về ACES </vt:lpstr>
      <vt:lpstr>Tác động của ACES</vt:lpstr>
      <vt:lpstr>Tác động của ACES đối với việc lạm dụng chất gây nghiện</vt:lpstr>
      <vt:lpstr>Tác động của sang chấn và PTSD đối với rối loạn sử dụng chất (SUDS)</vt:lpstr>
      <vt:lpstr>Tác động của Rối loạn sử dụng chất đối với sang chấn/ PTSD</vt:lpstr>
      <vt:lpstr>Mối liên hệ giữa Rối loạn căng thẳng sau sang chấn và rối loạn sử dụng chất</vt:lpstr>
      <vt:lpstr>Chúng ta có thể làm gì? Điều trị sang chấn có cấu phần rõ ràng</vt:lpstr>
      <vt:lpstr>Một số hướng điều trị dựa trên bằng chứng</vt:lpstr>
      <vt:lpstr>Một số hướng điều trị dựa trên bằng chứng</vt:lpstr>
      <vt:lpstr>Liệu pháp nhận thức – hành vi (CBT) </vt:lpstr>
      <vt:lpstr>PowerPoint Presentation</vt:lpstr>
      <vt:lpstr> </vt:lpstr>
      <vt:lpstr>Một số hướng điều trị dựa trên bằng chứng</vt:lpstr>
      <vt:lpstr>Điều trị sang chấn và Rối loạn sử dụng chất đồng diễn</vt:lpstr>
      <vt:lpstr>Xử lý sang chấn:   Não phải và não trái</vt:lpstr>
      <vt:lpstr>EMDR – Giảm mẫn cảm chuyển động nhãn cầu và tái nhận thức (Francine Shapiro, 1987)</vt:lpstr>
      <vt:lpstr>Mô hình xử lý thông tin thích ứng (AIP)</vt:lpstr>
      <vt:lpstr>Mô hình xử lý thông tin thích ứng (AIP) và Trải nghiệm sang chấn</vt:lpstr>
      <vt:lpstr>Xử lý các ký ức</vt:lpstr>
      <vt:lpstr>Video về Liệu pháp EMDR</vt:lpstr>
      <vt:lpstr>Các giả thuyết về Cơ chế hành động</vt:lpstr>
      <vt:lpstr>Các giả thuyết về Cơ chế hành động</vt:lpstr>
      <vt:lpstr>Các giả thuyết về Cơ chế hành động</vt:lpstr>
      <vt:lpstr>Các giả thuyết về Cơ chế hành động</vt:lpstr>
      <vt:lpstr>Liệu pháp EMDR và Rối loạn sử dụng chất</vt:lpstr>
      <vt:lpstr>Sự công nhận dành cho liệu pháp EMDR</vt:lpstr>
      <vt:lpstr>PowerPoint Presentation</vt:lpstr>
    </vt:vector>
  </TitlesOfParts>
  <Company>Toshiba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EMDR Basic Training: Level I</dc:title>
  <dc:creator>Julie</dc:creator>
  <cp:lastModifiedBy>Như Trang</cp:lastModifiedBy>
  <cp:revision>819</cp:revision>
  <dcterms:created xsi:type="dcterms:W3CDTF">2010-05-30T21:29:43Z</dcterms:created>
  <dcterms:modified xsi:type="dcterms:W3CDTF">2019-03-12T11:20:08Z</dcterms:modified>
</cp:coreProperties>
</file>