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566" r:id="rId2"/>
    <p:sldId id="734" r:id="rId3"/>
    <p:sldId id="670" r:id="rId4"/>
    <p:sldId id="672" r:id="rId5"/>
    <p:sldId id="671" r:id="rId6"/>
    <p:sldId id="776" r:id="rId7"/>
    <p:sldId id="778" r:id="rId8"/>
    <p:sldId id="783" r:id="rId9"/>
    <p:sldId id="784" r:id="rId10"/>
    <p:sldId id="777" r:id="rId11"/>
    <p:sldId id="779" r:id="rId12"/>
    <p:sldId id="780" r:id="rId13"/>
    <p:sldId id="781" r:id="rId14"/>
    <p:sldId id="787" r:id="rId15"/>
    <p:sldId id="786" r:id="rId16"/>
    <p:sldId id="782" r:id="rId17"/>
    <p:sldId id="785" r:id="rId18"/>
    <p:sldId id="789" r:id="rId19"/>
    <p:sldId id="790" r:id="rId20"/>
    <p:sldId id="791" r:id="rId21"/>
    <p:sldId id="788" r:id="rId22"/>
    <p:sldId id="793" r:id="rId23"/>
    <p:sldId id="794" r:id="rId24"/>
    <p:sldId id="795" r:id="rId25"/>
    <p:sldId id="796" r:id="rId26"/>
    <p:sldId id="797" r:id="rId27"/>
    <p:sldId id="792" r:id="rId28"/>
    <p:sldId id="798" r:id="rId29"/>
    <p:sldId id="799" r:id="rId30"/>
    <p:sldId id="800" r:id="rId31"/>
    <p:sldId id="801" r:id="rId32"/>
    <p:sldId id="802" r:id="rId33"/>
    <p:sldId id="807" r:id="rId34"/>
    <p:sldId id="808" r:id="rId35"/>
    <p:sldId id="809" r:id="rId36"/>
    <p:sldId id="810" r:id="rId37"/>
    <p:sldId id="803" r:id="rId38"/>
    <p:sldId id="804" r:id="rId39"/>
    <p:sldId id="805" r:id="rId40"/>
    <p:sldId id="806" r:id="rId41"/>
    <p:sldId id="811" r:id="rId42"/>
    <p:sldId id="812" r:id="rId43"/>
    <p:sldId id="823" r:id="rId44"/>
    <p:sldId id="813" r:id="rId45"/>
    <p:sldId id="814" r:id="rId46"/>
    <p:sldId id="815" r:id="rId47"/>
    <p:sldId id="817" r:id="rId48"/>
    <p:sldId id="819" r:id="rId49"/>
    <p:sldId id="820" r:id="rId50"/>
    <p:sldId id="825" r:id="rId51"/>
    <p:sldId id="826" r:id="rId52"/>
    <p:sldId id="824" r:id="rId53"/>
    <p:sldId id="827" r:id="rId54"/>
    <p:sldId id="63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8F3DA8-B316-D845-AAD4-20AEA5EC8451}" v="2288" dt="2018-06-03T05:48:35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22"/>
    <p:restoredTop sz="94695"/>
  </p:normalViewPr>
  <p:slideViewPr>
    <p:cSldViewPr>
      <p:cViewPr varScale="1">
        <p:scale>
          <a:sx n="69" d="100"/>
          <a:sy n="69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Cơn hoảng loạn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General</c:formatCode>
                <c:ptCount val="3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</c:numCache>
            </c:num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19</c:v>
                </c:pt>
                <c:pt idx="7">
                  <c:v>19</c:v>
                </c:pt>
                <c:pt idx="8">
                  <c:v>20</c:v>
                </c:pt>
                <c:pt idx="9">
                  <c:v>19</c:v>
                </c:pt>
                <c:pt idx="10">
                  <c:v>20</c:v>
                </c:pt>
                <c:pt idx="11">
                  <c:v>18</c:v>
                </c:pt>
                <c:pt idx="12">
                  <c:v>17</c:v>
                </c:pt>
                <c:pt idx="13">
                  <c:v>17</c:v>
                </c:pt>
                <c:pt idx="14">
                  <c:v>16</c:v>
                </c:pt>
                <c:pt idx="15">
                  <c:v>16</c:v>
                </c:pt>
                <c:pt idx="16">
                  <c:v>15</c:v>
                </c:pt>
                <c:pt idx="17">
                  <c:v>13</c:v>
                </c:pt>
                <c:pt idx="18">
                  <c:v>8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E-A748-AE11-4B46E2DD8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Cơn không phải hoảng loạn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General</c:formatCode>
                <c:ptCount val="3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</c:numCache>
            </c:num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  <c:pt idx="4">
                  <c:v>4</c:v>
                </c:pt>
                <c:pt idx="5">
                  <c:v>8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6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7</c:v>
                </c:pt>
                <c:pt idx="18">
                  <c:v>4</c:v>
                </c:pt>
                <c:pt idx="19">
                  <c:v>8</c:v>
                </c:pt>
                <c:pt idx="20">
                  <c:v>7</c:v>
                </c:pt>
                <c:pt idx="21">
                  <c:v>7</c:v>
                </c:pt>
                <c:pt idx="22">
                  <c:v>5</c:v>
                </c:pt>
                <c:pt idx="23">
                  <c:v>4</c:v>
                </c:pt>
                <c:pt idx="24">
                  <c:v>6</c:v>
                </c:pt>
                <c:pt idx="25">
                  <c:v>7</c:v>
                </c:pt>
                <c:pt idx="26">
                  <c:v>8</c:v>
                </c:pt>
                <c:pt idx="27">
                  <c:v>6</c:v>
                </c:pt>
                <c:pt idx="28">
                  <c:v>4</c:v>
                </c:pt>
                <c:pt idx="29">
                  <c:v>6</c:v>
                </c:pt>
                <c:pt idx="30">
                  <c:v>8</c:v>
                </c:pt>
                <c:pt idx="31">
                  <c:v>7</c:v>
                </c:pt>
                <c:pt idx="32">
                  <c:v>4</c:v>
                </c:pt>
                <c:pt idx="33">
                  <c:v>8</c:v>
                </c:pt>
                <c:pt idx="34">
                  <c:v>7</c:v>
                </c:pt>
                <c:pt idx="35">
                  <c:v>7</c:v>
                </c:pt>
                <c:pt idx="36">
                  <c:v>5</c:v>
                </c:pt>
                <c:pt idx="37">
                  <c:v>4</c:v>
                </c:pt>
                <c:pt idx="3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DE-A748-AE11-4B46E2DD8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67328"/>
        <c:axId val="29668864"/>
      </c:lineChart>
      <c:catAx>
        <c:axId val="2966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864"/>
        <c:crosses val="autoZero"/>
        <c:auto val="1"/>
        <c:lblAlgn val="ctr"/>
        <c:lblOffset val="100"/>
        <c:noMultiLvlLbl val="0"/>
      </c:catAx>
      <c:valAx>
        <c:axId val="2966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Cơn hoảng loạn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Sheet1!$A$2:$A$73</c:f>
              <c:numCache>
                <c:formatCode>General</c:formatCode>
                <c:ptCount val="7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14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  <c:pt idx="44">
                  <c:v>21</c:v>
                </c:pt>
                <c:pt idx="45">
                  <c:v>22</c:v>
                </c:pt>
                <c:pt idx="46">
                  <c:v>23</c:v>
                </c:pt>
                <c:pt idx="47">
                  <c:v>24</c:v>
                </c:pt>
                <c:pt idx="48">
                  <c:v>1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6</c:v>
                </c:pt>
                <c:pt idx="54">
                  <c:v>7</c:v>
                </c:pt>
                <c:pt idx="55">
                  <c:v>8</c:v>
                </c:pt>
                <c:pt idx="56">
                  <c:v>9</c:v>
                </c:pt>
                <c:pt idx="57">
                  <c:v>10</c:v>
                </c:pt>
                <c:pt idx="58">
                  <c:v>11</c:v>
                </c:pt>
                <c:pt idx="59">
                  <c:v>12</c:v>
                </c:pt>
                <c:pt idx="60">
                  <c:v>14</c:v>
                </c:pt>
                <c:pt idx="61">
                  <c:v>14</c:v>
                </c:pt>
                <c:pt idx="62">
                  <c:v>15</c:v>
                </c:pt>
                <c:pt idx="63">
                  <c:v>16</c:v>
                </c:pt>
                <c:pt idx="64">
                  <c:v>17</c:v>
                </c:pt>
                <c:pt idx="65">
                  <c:v>18</c:v>
                </c:pt>
                <c:pt idx="66">
                  <c:v>19</c:v>
                </c:pt>
                <c:pt idx="67">
                  <c:v>20</c:v>
                </c:pt>
                <c:pt idx="68">
                  <c:v>21</c:v>
                </c:pt>
                <c:pt idx="69">
                  <c:v>22</c:v>
                </c:pt>
                <c:pt idx="70">
                  <c:v>23</c:v>
                </c:pt>
                <c:pt idx="71">
                  <c:v>24</c:v>
                </c:pt>
              </c:numCache>
            </c:numRef>
          </c:cat>
          <c:val>
            <c:numRef>
              <c:f>Sheet1!$B$2:$B$73</c:f>
              <c:numCache>
                <c:formatCode>General</c:formatCode>
                <c:ptCount val="72"/>
                <c:pt idx="0">
                  <c:v>0</c:v>
                </c:pt>
                <c:pt idx="1">
                  <c:v>0</c:v>
                </c:pt>
                <c:pt idx="2">
                  <c:v>20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20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E-A748-AE11-4B46E2DD8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8608"/>
        <c:axId val="29364992"/>
      </c:lineChart>
      <c:catAx>
        <c:axId val="3078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4992"/>
        <c:crosses val="autoZero"/>
        <c:auto val="1"/>
        <c:lblAlgn val="ctr"/>
        <c:lblOffset val="100"/>
        <c:noMultiLvlLbl val="0"/>
      </c:catAx>
      <c:valAx>
        <c:axId val="2936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RLLA toàn thể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Sheet1!$A$2:$A$79</c:f>
              <c:numCache>
                <c:formatCode>General</c:formatCode>
                <c:ptCount val="7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14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  <c:pt idx="44">
                  <c:v>21</c:v>
                </c:pt>
                <c:pt idx="45">
                  <c:v>22</c:v>
                </c:pt>
                <c:pt idx="46">
                  <c:v>23</c:v>
                </c:pt>
                <c:pt idx="47">
                  <c:v>24</c:v>
                </c:pt>
                <c:pt idx="48">
                  <c:v>1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6</c:v>
                </c:pt>
                <c:pt idx="54">
                  <c:v>7</c:v>
                </c:pt>
                <c:pt idx="55">
                  <c:v>8</c:v>
                </c:pt>
                <c:pt idx="56">
                  <c:v>9</c:v>
                </c:pt>
                <c:pt idx="57">
                  <c:v>10</c:v>
                </c:pt>
                <c:pt idx="58">
                  <c:v>11</c:v>
                </c:pt>
                <c:pt idx="59">
                  <c:v>12</c:v>
                </c:pt>
                <c:pt idx="60">
                  <c:v>14</c:v>
                </c:pt>
                <c:pt idx="61">
                  <c:v>14</c:v>
                </c:pt>
                <c:pt idx="62">
                  <c:v>15</c:v>
                </c:pt>
                <c:pt idx="63">
                  <c:v>16</c:v>
                </c:pt>
                <c:pt idx="64">
                  <c:v>17</c:v>
                </c:pt>
                <c:pt idx="65">
                  <c:v>18</c:v>
                </c:pt>
                <c:pt idx="66">
                  <c:v>19</c:v>
                </c:pt>
                <c:pt idx="67">
                  <c:v>20</c:v>
                </c:pt>
                <c:pt idx="68">
                  <c:v>21</c:v>
                </c:pt>
                <c:pt idx="69">
                  <c:v>22</c:v>
                </c:pt>
                <c:pt idx="70">
                  <c:v>23</c:v>
                </c:pt>
                <c:pt idx="71">
                  <c:v>24</c:v>
                </c:pt>
              </c:numCache>
            </c:numRef>
          </c:cat>
          <c:val>
            <c:numRef>
              <c:f>Sheet1!$B$2:$B$79</c:f>
              <c:numCache>
                <c:formatCode>General</c:formatCode>
                <c:ptCount val="78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  <c:pt idx="4">
                  <c:v>4</c:v>
                </c:pt>
                <c:pt idx="5">
                  <c:v>8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6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7</c:v>
                </c:pt>
                <c:pt idx="18">
                  <c:v>4</c:v>
                </c:pt>
                <c:pt idx="19">
                  <c:v>8</c:v>
                </c:pt>
                <c:pt idx="20">
                  <c:v>7</c:v>
                </c:pt>
                <c:pt idx="21">
                  <c:v>7</c:v>
                </c:pt>
                <c:pt idx="22">
                  <c:v>5</c:v>
                </c:pt>
                <c:pt idx="23">
                  <c:v>4</c:v>
                </c:pt>
                <c:pt idx="24">
                  <c:v>6</c:v>
                </c:pt>
                <c:pt idx="25">
                  <c:v>7</c:v>
                </c:pt>
                <c:pt idx="26">
                  <c:v>8</c:v>
                </c:pt>
                <c:pt idx="27">
                  <c:v>6</c:v>
                </c:pt>
                <c:pt idx="28">
                  <c:v>4</c:v>
                </c:pt>
                <c:pt idx="29">
                  <c:v>6</c:v>
                </c:pt>
                <c:pt idx="30">
                  <c:v>8</c:v>
                </c:pt>
                <c:pt idx="31">
                  <c:v>7</c:v>
                </c:pt>
                <c:pt idx="32">
                  <c:v>4</c:v>
                </c:pt>
                <c:pt idx="33">
                  <c:v>8</c:v>
                </c:pt>
                <c:pt idx="34">
                  <c:v>7</c:v>
                </c:pt>
                <c:pt idx="35">
                  <c:v>7</c:v>
                </c:pt>
                <c:pt idx="36">
                  <c:v>5</c:v>
                </c:pt>
                <c:pt idx="37">
                  <c:v>4</c:v>
                </c:pt>
                <c:pt idx="38">
                  <c:v>6</c:v>
                </c:pt>
                <c:pt idx="39">
                  <c:v>4</c:v>
                </c:pt>
                <c:pt idx="40">
                  <c:v>6</c:v>
                </c:pt>
                <c:pt idx="41">
                  <c:v>8</c:v>
                </c:pt>
                <c:pt idx="42">
                  <c:v>7</c:v>
                </c:pt>
                <c:pt idx="43">
                  <c:v>4</c:v>
                </c:pt>
                <c:pt idx="44">
                  <c:v>8</c:v>
                </c:pt>
                <c:pt idx="45">
                  <c:v>7</c:v>
                </c:pt>
                <c:pt idx="46">
                  <c:v>7</c:v>
                </c:pt>
                <c:pt idx="47">
                  <c:v>5</c:v>
                </c:pt>
                <c:pt idx="48">
                  <c:v>4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  <c:pt idx="52">
                  <c:v>6</c:v>
                </c:pt>
                <c:pt idx="53">
                  <c:v>4</c:v>
                </c:pt>
                <c:pt idx="54">
                  <c:v>6</c:v>
                </c:pt>
                <c:pt idx="55">
                  <c:v>8</c:v>
                </c:pt>
                <c:pt idx="56">
                  <c:v>7</c:v>
                </c:pt>
                <c:pt idx="57">
                  <c:v>4</c:v>
                </c:pt>
                <c:pt idx="58">
                  <c:v>8</c:v>
                </c:pt>
                <c:pt idx="59">
                  <c:v>7</c:v>
                </c:pt>
                <c:pt idx="60">
                  <c:v>7</c:v>
                </c:pt>
                <c:pt idx="61">
                  <c:v>5</c:v>
                </c:pt>
                <c:pt idx="62">
                  <c:v>4</c:v>
                </c:pt>
                <c:pt idx="63">
                  <c:v>6</c:v>
                </c:pt>
                <c:pt idx="64">
                  <c:v>7</c:v>
                </c:pt>
                <c:pt idx="65">
                  <c:v>8</c:v>
                </c:pt>
                <c:pt idx="66">
                  <c:v>6</c:v>
                </c:pt>
                <c:pt idx="67">
                  <c:v>4</c:v>
                </c:pt>
                <c:pt idx="68">
                  <c:v>6</c:v>
                </c:pt>
                <c:pt idx="69">
                  <c:v>8</c:v>
                </c:pt>
                <c:pt idx="70">
                  <c:v>7</c:v>
                </c:pt>
                <c:pt idx="7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E-A748-AE11-4B46E2DD8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Cột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Sheet1!$A$2:$A$79</c:f>
              <c:numCache>
                <c:formatCode>General</c:formatCode>
                <c:ptCount val="7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14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  <c:pt idx="44">
                  <c:v>21</c:v>
                </c:pt>
                <c:pt idx="45">
                  <c:v>22</c:v>
                </c:pt>
                <c:pt idx="46">
                  <c:v>23</c:v>
                </c:pt>
                <c:pt idx="47">
                  <c:v>24</c:v>
                </c:pt>
                <c:pt idx="48">
                  <c:v>1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6</c:v>
                </c:pt>
                <c:pt idx="54">
                  <c:v>7</c:v>
                </c:pt>
                <c:pt idx="55">
                  <c:v>8</c:v>
                </c:pt>
                <c:pt idx="56">
                  <c:v>9</c:v>
                </c:pt>
                <c:pt idx="57">
                  <c:v>10</c:v>
                </c:pt>
                <c:pt idx="58">
                  <c:v>11</c:v>
                </c:pt>
                <c:pt idx="59">
                  <c:v>12</c:v>
                </c:pt>
                <c:pt idx="60">
                  <c:v>14</c:v>
                </c:pt>
                <c:pt idx="61">
                  <c:v>14</c:v>
                </c:pt>
                <c:pt idx="62">
                  <c:v>15</c:v>
                </c:pt>
                <c:pt idx="63">
                  <c:v>16</c:v>
                </c:pt>
                <c:pt idx="64">
                  <c:v>17</c:v>
                </c:pt>
                <c:pt idx="65">
                  <c:v>18</c:v>
                </c:pt>
                <c:pt idx="66">
                  <c:v>19</c:v>
                </c:pt>
                <c:pt idx="67">
                  <c:v>20</c:v>
                </c:pt>
                <c:pt idx="68">
                  <c:v>21</c:v>
                </c:pt>
                <c:pt idx="69">
                  <c:v>22</c:v>
                </c:pt>
                <c:pt idx="70">
                  <c:v>23</c:v>
                </c:pt>
                <c:pt idx="71">
                  <c:v>24</c:v>
                </c:pt>
              </c:numCache>
            </c:numRef>
          </c:cat>
          <c:val>
            <c:numRef>
              <c:f>Sheet1!$C$2:$C$79</c:f>
              <c:numCache>
                <c:formatCode>General</c:formatCode>
                <c:ptCount val="78"/>
                <c:pt idx="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6E-5048-B73E-493C55276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292544"/>
        <c:axId val="61294080"/>
      </c:lineChart>
      <c:catAx>
        <c:axId val="6129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94080"/>
        <c:crosses val="autoZero"/>
        <c:auto val="1"/>
        <c:lblAlgn val="ctr"/>
        <c:lblOffset val="100"/>
        <c:noMultiLvlLbl val="0"/>
      </c:catAx>
      <c:valAx>
        <c:axId val="6129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9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Ám sợ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Sheet1!$A$2:$A$79</c:f>
              <c:numCache>
                <c:formatCode>General</c:formatCode>
                <c:ptCount val="7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14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  <c:pt idx="44">
                  <c:v>21</c:v>
                </c:pt>
                <c:pt idx="45">
                  <c:v>22</c:v>
                </c:pt>
                <c:pt idx="46">
                  <c:v>23</c:v>
                </c:pt>
                <c:pt idx="47">
                  <c:v>24</c:v>
                </c:pt>
                <c:pt idx="48">
                  <c:v>1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6</c:v>
                </c:pt>
                <c:pt idx="54">
                  <c:v>7</c:v>
                </c:pt>
                <c:pt idx="55">
                  <c:v>8</c:v>
                </c:pt>
                <c:pt idx="56">
                  <c:v>9</c:v>
                </c:pt>
                <c:pt idx="57">
                  <c:v>10</c:v>
                </c:pt>
                <c:pt idx="58">
                  <c:v>11</c:v>
                </c:pt>
                <c:pt idx="59">
                  <c:v>12</c:v>
                </c:pt>
                <c:pt idx="60">
                  <c:v>14</c:v>
                </c:pt>
                <c:pt idx="61">
                  <c:v>14</c:v>
                </c:pt>
                <c:pt idx="62">
                  <c:v>15</c:v>
                </c:pt>
                <c:pt idx="63">
                  <c:v>16</c:v>
                </c:pt>
                <c:pt idx="64">
                  <c:v>17</c:v>
                </c:pt>
                <c:pt idx="65">
                  <c:v>18</c:v>
                </c:pt>
                <c:pt idx="66">
                  <c:v>19</c:v>
                </c:pt>
                <c:pt idx="67">
                  <c:v>20</c:v>
                </c:pt>
                <c:pt idx="68">
                  <c:v>21</c:v>
                </c:pt>
                <c:pt idx="69">
                  <c:v>22</c:v>
                </c:pt>
                <c:pt idx="70">
                  <c:v>23</c:v>
                </c:pt>
                <c:pt idx="71">
                  <c:v>24</c:v>
                </c:pt>
              </c:numCache>
            </c:numRef>
          </c:cat>
          <c:val>
            <c:numRef>
              <c:f>Sheet1!$B$2:$B$79</c:f>
              <c:numCache>
                <c:formatCode>General</c:formatCode>
                <c:ptCount val="78"/>
                <c:pt idx="0">
                  <c:v>8</c:v>
                </c:pt>
                <c:pt idx="1">
                  <c:v>10</c:v>
                </c:pt>
                <c:pt idx="2">
                  <c:v>12</c:v>
                </c:pt>
                <c:pt idx="3">
                  <c:v>11</c:v>
                </c:pt>
                <c:pt idx="4">
                  <c:v>8</c:v>
                </c:pt>
                <c:pt idx="5">
                  <c:v>12</c:v>
                </c:pt>
                <c:pt idx="6">
                  <c:v>11</c:v>
                </c:pt>
                <c:pt idx="7">
                  <c:v>11</c:v>
                </c:pt>
                <c:pt idx="8">
                  <c:v>9</c:v>
                </c:pt>
                <c:pt idx="9">
                  <c:v>8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10</c:v>
                </c:pt>
                <c:pt idx="14">
                  <c:v>8</c:v>
                </c:pt>
                <c:pt idx="15">
                  <c:v>10</c:v>
                </c:pt>
                <c:pt idx="16">
                  <c:v>12</c:v>
                </c:pt>
                <c:pt idx="17">
                  <c:v>11</c:v>
                </c:pt>
                <c:pt idx="18">
                  <c:v>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4</c:v>
                </c:pt>
                <c:pt idx="33">
                  <c:v>4</c:v>
                </c:pt>
                <c:pt idx="34">
                  <c:v>11</c:v>
                </c:pt>
                <c:pt idx="35">
                  <c:v>11</c:v>
                </c:pt>
                <c:pt idx="36">
                  <c:v>9</c:v>
                </c:pt>
                <c:pt idx="37">
                  <c:v>8</c:v>
                </c:pt>
                <c:pt idx="38">
                  <c:v>10</c:v>
                </c:pt>
                <c:pt idx="39">
                  <c:v>8</c:v>
                </c:pt>
                <c:pt idx="40">
                  <c:v>10</c:v>
                </c:pt>
                <c:pt idx="41">
                  <c:v>12</c:v>
                </c:pt>
                <c:pt idx="42">
                  <c:v>11</c:v>
                </c:pt>
                <c:pt idx="43">
                  <c:v>8</c:v>
                </c:pt>
                <c:pt idx="44">
                  <c:v>12</c:v>
                </c:pt>
                <c:pt idx="45">
                  <c:v>11</c:v>
                </c:pt>
                <c:pt idx="46">
                  <c:v>11</c:v>
                </c:pt>
                <c:pt idx="47">
                  <c:v>9</c:v>
                </c:pt>
                <c:pt idx="48">
                  <c:v>8</c:v>
                </c:pt>
                <c:pt idx="49">
                  <c:v>10</c:v>
                </c:pt>
                <c:pt idx="50">
                  <c:v>11</c:v>
                </c:pt>
                <c:pt idx="51">
                  <c:v>12</c:v>
                </c:pt>
                <c:pt idx="52">
                  <c:v>10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2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4</c:v>
                </c:pt>
                <c:pt idx="70">
                  <c:v>4</c:v>
                </c:pt>
                <c:pt idx="7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E-A748-AE11-4B46E2DD8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Cột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Sheet1!$A$2:$A$79</c:f>
              <c:numCache>
                <c:formatCode>General</c:formatCode>
                <c:ptCount val="7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14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  <c:pt idx="44">
                  <c:v>21</c:v>
                </c:pt>
                <c:pt idx="45">
                  <c:v>22</c:v>
                </c:pt>
                <c:pt idx="46">
                  <c:v>23</c:v>
                </c:pt>
                <c:pt idx="47">
                  <c:v>24</c:v>
                </c:pt>
                <c:pt idx="48">
                  <c:v>1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6</c:v>
                </c:pt>
                <c:pt idx="54">
                  <c:v>7</c:v>
                </c:pt>
                <c:pt idx="55">
                  <c:v>8</c:v>
                </c:pt>
                <c:pt idx="56">
                  <c:v>9</c:v>
                </c:pt>
                <c:pt idx="57">
                  <c:v>10</c:v>
                </c:pt>
                <c:pt idx="58">
                  <c:v>11</c:v>
                </c:pt>
                <c:pt idx="59">
                  <c:v>12</c:v>
                </c:pt>
                <c:pt idx="60">
                  <c:v>14</c:v>
                </c:pt>
                <c:pt idx="61">
                  <c:v>14</c:v>
                </c:pt>
                <c:pt idx="62">
                  <c:v>15</c:v>
                </c:pt>
                <c:pt idx="63">
                  <c:v>16</c:v>
                </c:pt>
                <c:pt idx="64">
                  <c:v>17</c:v>
                </c:pt>
                <c:pt idx="65">
                  <c:v>18</c:v>
                </c:pt>
                <c:pt idx="66">
                  <c:v>19</c:v>
                </c:pt>
                <c:pt idx="67">
                  <c:v>20</c:v>
                </c:pt>
                <c:pt idx="68">
                  <c:v>21</c:v>
                </c:pt>
                <c:pt idx="69">
                  <c:v>22</c:v>
                </c:pt>
                <c:pt idx="70">
                  <c:v>23</c:v>
                </c:pt>
                <c:pt idx="71">
                  <c:v>24</c:v>
                </c:pt>
              </c:numCache>
            </c:numRef>
          </c:cat>
          <c:val>
            <c:numRef>
              <c:f>Sheet1!$C$2:$C$79</c:f>
              <c:numCache>
                <c:formatCode>General</c:formatCode>
                <c:ptCount val="78"/>
                <c:pt idx="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CA-CA44-8C3F-639CB1BE6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551360"/>
        <c:axId val="61552896"/>
      </c:lineChart>
      <c:catAx>
        <c:axId val="6155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52896"/>
        <c:crosses val="autoZero"/>
        <c:auto val="1"/>
        <c:lblAlgn val="ctr"/>
        <c:lblOffset val="100"/>
        <c:noMultiLvlLbl val="0"/>
      </c:catAx>
      <c:valAx>
        <c:axId val="6155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5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Cơn hoảng loạn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Sheet1!$A$2:$A$79</c:f>
              <c:numCache>
                <c:formatCode>General</c:formatCode>
                <c:ptCount val="7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14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  <c:pt idx="44">
                  <c:v>21</c:v>
                </c:pt>
                <c:pt idx="45">
                  <c:v>22</c:v>
                </c:pt>
                <c:pt idx="46">
                  <c:v>23</c:v>
                </c:pt>
                <c:pt idx="47">
                  <c:v>24</c:v>
                </c:pt>
                <c:pt idx="48">
                  <c:v>1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6</c:v>
                </c:pt>
                <c:pt idx="54">
                  <c:v>7</c:v>
                </c:pt>
                <c:pt idx="55">
                  <c:v>8</c:v>
                </c:pt>
                <c:pt idx="56">
                  <c:v>9</c:v>
                </c:pt>
                <c:pt idx="57">
                  <c:v>10</c:v>
                </c:pt>
                <c:pt idx="58">
                  <c:v>11</c:v>
                </c:pt>
                <c:pt idx="59">
                  <c:v>12</c:v>
                </c:pt>
                <c:pt idx="60">
                  <c:v>14</c:v>
                </c:pt>
                <c:pt idx="61">
                  <c:v>14</c:v>
                </c:pt>
                <c:pt idx="62">
                  <c:v>15</c:v>
                </c:pt>
                <c:pt idx="63">
                  <c:v>16</c:v>
                </c:pt>
                <c:pt idx="64">
                  <c:v>17</c:v>
                </c:pt>
                <c:pt idx="65">
                  <c:v>18</c:v>
                </c:pt>
                <c:pt idx="66">
                  <c:v>19</c:v>
                </c:pt>
                <c:pt idx="67">
                  <c:v>20</c:v>
                </c:pt>
                <c:pt idx="68">
                  <c:v>21</c:v>
                </c:pt>
                <c:pt idx="69">
                  <c:v>22</c:v>
                </c:pt>
                <c:pt idx="70">
                  <c:v>23</c:v>
                </c:pt>
                <c:pt idx="71">
                  <c:v>24</c:v>
                </c:pt>
              </c:numCache>
            </c:numRef>
          </c:cat>
          <c:val>
            <c:numRef>
              <c:f>Sheet1!$B$2:$B$79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20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20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E-A748-AE11-4B46E2DD8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RLLA toàn thể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Sheet1!$A$2:$A$79</c:f>
              <c:numCache>
                <c:formatCode>General</c:formatCode>
                <c:ptCount val="7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14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  <c:pt idx="44">
                  <c:v>21</c:v>
                </c:pt>
                <c:pt idx="45">
                  <c:v>22</c:v>
                </c:pt>
                <c:pt idx="46">
                  <c:v>23</c:v>
                </c:pt>
                <c:pt idx="47">
                  <c:v>24</c:v>
                </c:pt>
                <c:pt idx="48">
                  <c:v>1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6</c:v>
                </c:pt>
                <c:pt idx="54">
                  <c:v>7</c:v>
                </c:pt>
                <c:pt idx="55">
                  <c:v>8</c:v>
                </c:pt>
                <c:pt idx="56">
                  <c:v>9</c:v>
                </c:pt>
                <c:pt idx="57">
                  <c:v>10</c:v>
                </c:pt>
                <c:pt idx="58">
                  <c:v>11</c:v>
                </c:pt>
                <c:pt idx="59">
                  <c:v>12</c:v>
                </c:pt>
                <c:pt idx="60">
                  <c:v>14</c:v>
                </c:pt>
                <c:pt idx="61">
                  <c:v>14</c:v>
                </c:pt>
                <c:pt idx="62">
                  <c:v>15</c:v>
                </c:pt>
                <c:pt idx="63">
                  <c:v>16</c:v>
                </c:pt>
                <c:pt idx="64">
                  <c:v>17</c:v>
                </c:pt>
                <c:pt idx="65">
                  <c:v>18</c:v>
                </c:pt>
                <c:pt idx="66">
                  <c:v>19</c:v>
                </c:pt>
                <c:pt idx="67">
                  <c:v>20</c:v>
                </c:pt>
                <c:pt idx="68">
                  <c:v>21</c:v>
                </c:pt>
                <c:pt idx="69">
                  <c:v>22</c:v>
                </c:pt>
                <c:pt idx="70">
                  <c:v>23</c:v>
                </c:pt>
                <c:pt idx="71">
                  <c:v>24</c:v>
                </c:pt>
              </c:numCache>
            </c:numRef>
          </c:cat>
          <c:val>
            <c:numRef>
              <c:f>Sheet1!$C$2:$C$79</c:f>
              <c:numCache>
                <c:formatCode>General</c:formatCode>
                <c:ptCount val="78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  <c:pt idx="4">
                  <c:v>4</c:v>
                </c:pt>
                <c:pt idx="5">
                  <c:v>8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6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7</c:v>
                </c:pt>
                <c:pt idx="18">
                  <c:v>4</c:v>
                </c:pt>
                <c:pt idx="19">
                  <c:v>8</c:v>
                </c:pt>
                <c:pt idx="20">
                  <c:v>7</c:v>
                </c:pt>
                <c:pt idx="21">
                  <c:v>7</c:v>
                </c:pt>
                <c:pt idx="22">
                  <c:v>5</c:v>
                </c:pt>
                <c:pt idx="23">
                  <c:v>4</c:v>
                </c:pt>
                <c:pt idx="24">
                  <c:v>6</c:v>
                </c:pt>
                <c:pt idx="25">
                  <c:v>7</c:v>
                </c:pt>
                <c:pt idx="26">
                  <c:v>8</c:v>
                </c:pt>
                <c:pt idx="27">
                  <c:v>6</c:v>
                </c:pt>
                <c:pt idx="28">
                  <c:v>4</c:v>
                </c:pt>
                <c:pt idx="29">
                  <c:v>6</c:v>
                </c:pt>
                <c:pt idx="30">
                  <c:v>8</c:v>
                </c:pt>
                <c:pt idx="31">
                  <c:v>7</c:v>
                </c:pt>
                <c:pt idx="32">
                  <c:v>4</c:v>
                </c:pt>
                <c:pt idx="33">
                  <c:v>8</c:v>
                </c:pt>
                <c:pt idx="34">
                  <c:v>7</c:v>
                </c:pt>
                <c:pt idx="35">
                  <c:v>7</c:v>
                </c:pt>
                <c:pt idx="36">
                  <c:v>5</c:v>
                </c:pt>
                <c:pt idx="37">
                  <c:v>4</c:v>
                </c:pt>
                <c:pt idx="38">
                  <c:v>6</c:v>
                </c:pt>
                <c:pt idx="39">
                  <c:v>4</c:v>
                </c:pt>
                <c:pt idx="40">
                  <c:v>6</c:v>
                </c:pt>
                <c:pt idx="41">
                  <c:v>8</c:v>
                </c:pt>
                <c:pt idx="42">
                  <c:v>7</c:v>
                </c:pt>
                <c:pt idx="43">
                  <c:v>4</c:v>
                </c:pt>
                <c:pt idx="44">
                  <c:v>8</c:v>
                </c:pt>
                <c:pt idx="45">
                  <c:v>7</c:v>
                </c:pt>
                <c:pt idx="46">
                  <c:v>7</c:v>
                </c:pt>
                <c:pt idx="47">
                  <c:v>5</c:v>
                </c:pt>
                <c:pt idx="48">
                  <c:v>4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  <c:pt idx="52">
                  <c:v>6</c:v>
                </c:pt>
                <c:pt idx="53">
                  <c:v>4</c:v>
                </c:pt>
                <c:pt idx="54">
                  <c:v>6</c:v>
                </c:pt>
                <c:pt idx="55">
                  <c:v>8</c:v>
                </c:pt>
                <c:pt idx="56">
                  <c:v>7</c:v>
                </c:pt>
                <c:pt idx="57">
                  <c:v>4</c:v>
                </c:pt>
                <c:pt idx="58">
                  <c:v>8</c:v>
                </c:pt>
                <c:pt idx="59">
                  <c:v>7</c:v>
                </c:pt>
                <c:pt idx="60">
                  <c:v>7</c:v>
                </c:pt>
                <c:pt idx="61">
                  <c:v>5</c:v>
                </c:pt>
                <c:pt idx="62">
                  <c:v>4</c:v>
                </c:pt>
                <c:pt idx="63">
                  <c:v>6</c:v>
                </c:pt>
                <c:pt idx="64">
                  <c:v>7</c:v>
                </c:pt>
                <c:pt idx="65">
                  <c:v>8</c:v>
                </c:pt>
                <c:pt idx="66">
                  <c:v>6</c:v>
                </c:pt>
                <c:pt idx="67">
                  <c:v>4</c:v>
                </c:pt>
                <c:pt idx="68">
                  <c:v>6</c:v>
                </c:pt>
                <c:pt idx="69">
                  <c:v>8</c:v>
                </c:pt>
                <c:pt idx="70">
                  <c:v>7</c:v>
                </c:pt>
                <c:pt idx="7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DE-A748-AE11-4B46E2DD8F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Ám sợ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Sheet1!$A$2:$A$79</c:f>
              <c:numCache>
                <c:formatCode>General</c:formatCode>
                <c:ptCount val="7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14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  <c:pt idx="44">
                  <c:v>21</c:v>
                </c:pt>
                <c:pt idx="45">
                  <c:v>22</c:v>
                </c:pt>
                <c:pt idx="46">
                  <c:v>23</c:v>
                </c:pt>
                <c:pt idx="47">
                  <c:v>24</c:v>
                </c:pt>
                <c:pt idx="48">
                  <c:v>1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6</c:v>
                </c:pt>
                <c:pt idx="54">
                  <c:v>7</c:v>
                </c:pt>
                <c:pt idx="55">
                  <c:v>8</c:v>
                </c:pt>
                <c:pt idx="56">
                  <c:v>9</c:v>
                </c:pt>
                <c:pt idx="57">
                  <c:v>10</c:v>
                </c:pt>
                <c:pt idx="58">
                  <c:v>11</c:v>
                </c:pt>
                <c:pt idx="59">
                  <c:v>12</c:v>
                </c:pt>
                <c:pt idx="60">
                  <c:v>14</c:v>
                </c:pt>
                <c:pt idx="61">
                  <c:v>14</c:v>
                </c:pt>
                <c:pt idx="62">
                  <c:v>15</c:v>
                </c:pt>
                <c:pt idx="63">
                  <c:v>16</c:v>
                </c:pt>
                <c:pt idx="64">
                  <c:v>17</c:v>
                </c:pt>
                <c:pt idx="65">
                  <c:v>18</c:v>
                </c:pt>
                <c:pt idx="66">
                  <c:v>19</c:v>
                </c:pt>
                <c:pt idx="67">
                  <c:v>20</c:v>
                </c:pt>
                <c:pt idx="68">
                  <c:v>21</c:v>
                </c:pt>
                <c:pt idx="69">
                  <c:v>22</c:v>
                </c:pt>
                <c:pt idx="70">
                  <c:v>23</c:v>
                </c:pt>
                <c:pt idx="71">
                  <c:v>24</c:v>
                </c:pt>
              </c:numCache>
            </c:numRef>
          </c:cat>
          <c:val>
            <c:numRef>
              <c:f>Sheet1!$D$2:$D$79</c:f>
              <c:numCache>
                <c:formatCode>General</c:formatCode>
                <c:ptCount val="78"/>
                <c:pt idx="0">
                  <c:v>8</c:v>
                </c:pt>
                <c:pt idx="1">
                  <c:v>10</c:v>
                </c:pt>
                <c:pt idx="2">
                  <c:v>12</c:v>
                </c:pt>
                <c:pt idx="3">
                  <c:v>11</c:v>
                </c:pt>
                <c:pt idx="4">
                  <c:v>8</c:v>
                </c:pt>
                <c:pt idx="5">
                  <c:v>12</c:v>
                </c:pt>
                <c:pt idx="6">
                  <c:v>11</c:v>
                </c:pt>
                <c:pt idx="7">
                  <c:v>11</c:v>
                </c:pt>
                <c:pt idx="8">
                  <c:v>9</c:v>
                </c:pt>
                <c:pt idx="9">
                  <c:v>8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10</c:v>
                </c:pt>
                <c:pt idx="14">
                  <c:v>8</c:v>
                </c:pt>
                <c:pt idx="15">
                  <c:v>10</c:v>
                </c:pt>
                <c:pt idx="16">
                  <c:v>12</c:v>
                </c:pt>
                <c:pt idx="17">
                  <c:v>11</c:v>
                </c:pt>
                <c:pt idx="18">
                  <c:v>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4</c:v>
                </c:pt>
                <c:pt idx="33">
                  <c:v>4</c:v>
                </c:pt>
                <c:pt idx="34">
                  <c:v>11</c:v>
                </c:pt>
                <c:pt idx="35">
                  <c:v>11</c:v>
                </c:pt>
                <c:pt idx="36">
                  <c:v>9</c:v>
                </c:pt>
                <c:pt idx="37">
                  <c:v>8</c:v>
                </c:pt>
                <c:pt idx="38">
                  <c:v>10</c:v>
                </c:pt>
                <c:pt idx="39">
                  <c:v>8</c:v>
                </c:pt>
                <c:pt idx="40">
                  <c:v>10</c:v>
                </c:pt>
                <c:pt idx="41">
                  <c:v>12</c:v>
                </c:pt>
                <c:pt idx="42">
                  <c:v>11</c:v>
                </c:pt>
                <c:pt idx="43">
                  <c:v>8</c:v>
                </c:pt>
                <c:pt idx="44">
                  <c:v>12</c:v>
                </c:pt>
                <c:pt idx="45">
                  <c:v>11</c:v>
                </c:pt>
                <c:pt idx="46">
                  <c:v>11</c:v>
                </c:pt>
                <c:pt idx="47">
                  <c:v>9</c:v>
                </c:pt>
                <c:pt idx="48">
                  <c:v>8</c:v>
                </c:pt>
                <c:pt idx="49">
                  <c:v>10</c:v>
                </c:pt>
                <c:pt idx="50">
                  <c:v>11</c:v>
                </c:pt>
                <c:pt idx="51">
                  <c:v>12</c:v>
                </c:pt>
                <c:pt idx="52">
                  <c:v>10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2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4</c:v>
                </c:pt>
                <c:pt idx="70">
                  <c:v>4</c:v>
                </c:pt>
                <c:pt idx="7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06-A241-8A48-6A1F8BF5E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627008"/>
        <c:axId val="61649280"/>
      </c:lineChart>
      <c:catAx>
        <c:axId val="6162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49280"/>
        <c:crosses val="autoZero"/>
        <c:auto val="1"/>
        <c:lblAlgn val="ctr"/>
        <c:lblOffset val="100"/>
        <c:noMultiLvlLbl val="0"/>
      </c:catAx>
      <c:valAx>
        <c:axId val="6164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41306E-A452-8F42-A74B-FB75B7EB9AD8}" type="doc">
      <dgm:prSet loTypeId="urn:microsoft.com/office/officeart/2005/8/layout/venn1" loCatId="" qsTypeId="urn:microsoft.com/office/officeart/2005/8/quickstyle/simple1" qsCatId="simple" csTypeId="urn:microsoft.com/office/officeart/2005/8/colors/colorful1" csCatId="colorful" phldr="1"/>
      <dgm:spPr/>
    </dgm:pt>
    <dgm:pt modelId="{3858ED9F-877F-0844-9D3D-3A4EAD7650CC}">
      <dgm:prSet phldrT="[Text]"/>
      <dgm:spPr/>
      <dgm:t>
        <a:bodyPr/>
        <a:lstStyle/>
        <a:p>
          <a:r>
            <a:rPr lang="en-US" dirty="0"/>
            <a:t>Cognitive</a:t>
          </a:r>
        </a:p>
      </dgm:t>
    </dgm:pt>
    <dgm:pt modelId="{61A390CE-2884-2245-BADA-39A29E71B3A5}" type="parTrans" cxnId="{593003F7-B713-D64E-B905-FE4AE9A0D53D}">
      <dgm:prSet/>
      <dgm:spPr/>
      <dgm:t>
        <a:bodyPr/>
        <a:lstStyle/>
        <a:p>
          <a:endParaRPr lang="en-US"/>
        </a:p>
      </dgm:t>
    </dgm:pt>
    <dgm:pt modelId="{1150603A-2E12-7D49-A8AC-9118C1571C87}" type="sibTrans" cxnId="{593003F7-B713-D64E-B905-FE4AE9A0D53D}">
      <dgm:prSet/>
      <dgm:spPr/>
      <dgm:t>
        <a:bodyPr/>
        <a:lstStyle/>
        <a:p>
          <a:endParaRPr lang="en-US"/>
        </a:p>
      </dgm:t>
    </dgm:pt>
    <dgm:pt modelId="{D413AE70-19E9-7341-A123-954A00D79FBA}">
      <dgm:prSet phldrT="[Text]"/>
      <dgm:spPr/>
      <dgm:t>
        <a:bodyPr/>
        <a:lstStyle/>
        <a:p>
          <a:r>
            <a:rPr lang="en-US" dirty="0"/>
            <a:t>Emotional</a:t>
          </a:r>
        </a:p>
      </dgm:t>
    </dgm:pt>
    <dgm:pt modelId="{2709B146-806E-6242-A5BF-623DB4CC8E07}" type="parTrans" cxnId="{51307F3E-B799-9E49-8650-902EAEE332BD}">
      <dgm:prSet/>
      <dgm:spPr/>
      <dgm:t>
        <a:bodyPr/>
        <a:lstStyle/>
        <a:p>
          <a:endParaRPr lang="en-US"/>
        </a:p>
      </dgm:t>
    </dgm:pt>
    <dgm:pt modelId="{0DDD0EBE-F37B-4547-90B5-D886BF03D481}" type="sibTrans" cxnId="{51307F3E-B799-9E49-8650-902EAEE332BD}">
      <dgm:prSet/>
      <dgm:spPr/>
      <dgm:t>
        <a:bodyPr/>
        <a:lstStyle/>
        <a:p>
          <a:endParaRPr lang="en-US"/>
        </a:p>
      </dgm:t>
    </dgm:pt>
    <dgm:pt modelId="{1EC97A92-8140-924B-94DA-F89933260BFC}">
      <dgm:prSet phldrT="[Text]"/>
      <dgm:spPr/>
      <dgm:t>
        <a:bodyPr/>
        <a:lstStyle/>
        <a:p>
          <a:r>
            <a:rPr lang="en-US" dirty="0"/>
            <a:t>Physical</a:t>
          </a:r>
          <a:r>
            <a:rPr lang="en-US"/>
            <a:t>/ Physiological</a:t>
          </a:r>
          <a:endParaRPr lang="en-US" dirty="0"/>
        </a:p>
      </dgm:t>
    </dgm:pt>
    <dgm:pt modelId="{5A2A0EFC-5B2A-9D4A-9241-018FF9F215DB}" type="parTrans" cxnId="{C33511D0-4C07-6C44-98F5-EF1D882B7CA9}">
      <dgm:prSet/>
      <dgm:spPr/>
      <dgm:t>
        <a:bodyPr/>
        <a:lstStyle/>
        <a:p>
          <a:endParaRPr lang="en-US"/>
        </a:p>
      </dgm:t>
    </dgm:pt>
    <dgm:pt modelId="{01296A45-E637-D54D-97DF-58597946A7C4}" type="sibTrans" cxnId="{C33511D0-4C07-6C44-98F5-EF1D882B7CA9}">
      <dgm:prSet/>
      <dgm:spPr/>
      <dgm:t>
        <a:bodyPr/>
        <a:lstStyle/>
        <a:p>
          <a:endParaRPr lang="en-US"/>
        </a:p>
      </dgm:t>
    </dgm:pt>
    <dgm:pt modelId="{99773F97-5CCF-EA44-BD0E-71DF0CF2DEC2}" type="pres">
      <dgm:prSet presAssocID="{F441306E-A452-8F42-A74B-FB75B7EB9AD8}" presName="compositeShape" presStyleCnt="0">
        <dgm:presLayoutVars>
          <dgm:chMax val="7"/>
          <dgm:dir/>
          <dgm:resizeHandles val="exact"/>
        </dgm:presLayoutVars>
      </dgm:prSet>
      <dgm:spPr/>
    </dgm:pt>
    <dgm:pt modelId="{75489D04-4F57-2C42-8D9D-793B696331D9}" type="pres">
      <dgm:prSet presAssocID="{3858ED9F-877F-0844-9D3D-3A4EAD7650CC}" presName="circ1" presStyleLbl="vennNode1" presStyleIdx="0" presStyleCnt="3"/>
      <dgm:spPr/>
      <dgm:t>
        <a:bodyPr/>
        <a:lstStyle/>
        <a:p>
          <a:endParaRPr lang="en-US"/>
        </a:p>
      </dgm:t>
    </dgm:pt>
    <dgm:pt modelId="{556911B0-90A0-CF47-AB45-131755F44062}" type="pres">
      <dgm:prSet presAssocID="{3858ED9F-877F-0844-9D3D-3A4EAD7650C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BEE5A6-19C8-864E-A14D-E8CE6E1CBBEE}" type="pres">
      <dgm:prSet presAssocID="{D413AE70-19E9-7341-A123-954A00D79FBA}" presName="circ2" presStyleLbl="vennNode1" presStyleIdx="1" presStyleCnt="3"/>
      <dgm:spPr/>
      <dgm:t>
        <a:bodyPr/>
        <a:lstStyle/>
        <a:p>
          <a:endParaRPr lang="en-US"/>
        </a:p>
      </dgm:t>
    </dgm:pt>
    <dgm:pt modelId="{501A7F93-BA93-E245-8358-404A8707CC99}" type="pres">
      <dgm:prSet presAssocID="{D413AE70-19E9-7341-A123-954A00D79FB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6AE749-6F02-A843-9B25-33375FE69066}" type="pres">
      <dgm:prSet presAssocID="{1EC97A92-8140-924B-94DA-F89933260BFC}" presName="circ3" presStyleLbl="vennNode1" presStyleIdx="2" presStyleCnt="3"/>
      <dgm:spPr/>
      <dgm:t>
        <a:bodyPr/>
        <a:lstStyle/>
        <a:p>
          <a:endParaRPr lang="en-US"/>
        </a:p>
      </dgm:t>
    </dgm:pt>
    <dgm:pt modelId="{2602C88E-95A6-0D4C-A518-EC5BBEAAD00B}" type="pres">
      <dgm:prSet presAssocID="{1EC97A92-8140-924B-94DA-F89933260BF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9D3E18-E2D3-974C-9DBE-4A4E0D4E8AC9}" type="presOf" srcId="{D413AE70-19E9-7341-A123-954A00D79FBA}" destId="{501A7F93-BA93-E245-8358-404A8707CC99}" srcOrd="0" destOrd="0" presId="urn:microsoft.com/office/officeart/2005/8/layout/venn1"/>
    <dgm:cxn modelId="{D3E26EDE-F1A9-744E-83F0-1C21F417ED6C}" type="presOf" srcId="{3858ED9F-877F-0844-9D3D-3A4EAD7650CC}" destId="{556911B0-90A0-CF47-AB45-131755F44062}" srcOrd="0" destOrd="0" presId="urn:microsoft.com/office/officeart/2005/8/layout/venn1"/>
    <dgm:cxn modelId="{1AEB7D97-B0C2-F64A-9739-10797891FC0F}" type="presOf" srcId="{1EC97A92-8140-924B-94DA-F89933260BFC}" destId="{2602C88E-95A6-0D4C-A518-EC5BBEAAD00B}" srcOrd="0" destOrd="0" presId="urn:microsoft.com/office/officeart/2005/8/layout/venn1"/>
    <dgm:cxn modelId="{B86CAD58-EE63-A646-86B1-27229DCCFFD7}" type="presOf" srcId="{D413AE70-19E9-7341-A123-954A00D79FBA}" destId="{87BEE5A6-19C8-864E-A14D-E8CE6E1CBBEE}" srcOrd="1" destOrd="0" presId="urn:microsoft.com/office/officeart/2005/8/layout/venn1"/>
    <dgm:cxn modelId="{3468BF6A-3E68-9A45-8B0F-2BFCC45AF6FA}" type="presOf" srcId="{1EC97A92-8140-924B-94DA-F89933260BFC}" destId="{0E6AE749-6F02-A843-9B25-33375FE69066}" srcOrd="1" destOrd="0" presId="urn:microsoft.com/office/officeart/2005/8/layout/venn1"/>
    <dgm:cxn modelId="{7995DFE5-7D4A-4340-A939-90281ABB6AAB}" type="presOf" srcId="{F441306E-A452-8F42-A74B-FB75B7EB9AD8}" destId="{99773F97-5CCF-EA44-BD0E-71DF0CF2DEC2}" srcOrd="0" destOrd="0" presId="urn:microsoft.com/office/officeart/2005/8/layout/venn1"/>
    <dgm:cxn modelId="{C33511D0-4C07-6C44-98F5-EF1D882B7CA9}" srcId="{F441306E-A452-8F42-A74B-FB75B7EB9AD8}" destId="{1EC97A92-8140-924B-94DA-F89933260BFC}" srcOrd="2" destOrd="0" parTransId="{5A2A0EFC-5B2A-9D4A-9241-018FF9F215DB}" sibTransId="{01296A45-E637-D54D-97DF-58597946A7C4}"/>
    <dgm:cxn modelId="{51307F3E-B799-9E49-8650-902EAEE332BD}" srcId="{F441306E-A452-8F42-A74B-FB75B7EB9AD8}" destId="{D413AE70-19E9-7341-A123-954A00D79FBA}" srcOrd="1" destOrd="0" parTransId="{2709B146-806E-6242-A5BF-623DB4CC8E07}" sibTransId="{0DDD0EBE-F37B-4547-90B5-D886BF03D481}"/>
    <dgm:cxn modelId="{593003F7-B713-D64E-B905-FE4AE9A0D53D}" srcId="{F441306E-A452-8F42-A74B-FB75B7EB9AD8}" destId="{3858ED9F-877F-0844-9D3D-3A4EAD7650CC}" srcOrd="0" destOrd="0" parTransId="{61A390CE-2884-2245-BADA-39A29E71B3A5}" sibTransId="{1150603A-2E12-7D49-A8AC-9118C1571C87}"/>
    <dgm:cxn modelId="{626874A0-1B3A-ED4B-977A-530CD31918CF}" type="presOf" srcId="{3858ED9F-877F-0844-9D3D-3A4EAD7650CC}" destId="{75489D04-4F57-2C42-8D9D-793B696331D9}" srcOrd="1" destOrd="0" presId="urn:microsoft.com/office/officeart/2005/8/layout/venn1"/>
    <dgm:cxn modelId="{42AACC5C-27EA-3043-9A0D-0C519FFAD070}" type="presParOf" srcId="{99773F97-5CCF-EA44-BD0E-71DF0CF2DEC2}" destId="{75489D04-4F57-2C42-8D9D-793B696331D9}" srcOrd="0" destOrd="0" presId="urn:microsoft.com/office/officeart/2005/8/layout/venn1"/>
    <dgm:cxn modelId="{5D18D0E1-2BDC-D747-B28E-8D1F27F2E88B}" type="presParOf" srcId="{99773F97-5CCF-EA44-BD0E-71DF0CF2DEC2}" destId="{556911B0-90A0-CF47-AB45-131755F44062}" srcOrd="1" destOrd="0" presId="urn:microsoft.com/office/officeart/2005/8/layout/venn1"/>
    <dgm:cxn modelId="{2B5F9E21-C92D-BC4B-A78B-E500A6CF0829}" type="presParOf" srcId="{99773F97-5CCF-EA44-BD0E-71DF0CF2DEC2}" destId="{87BEE5A6-19C8-864E-A14D-E8CE6E1CBBEE}" srcOrd="2" destOrd="0" presId="urn:microsoft.com/office/officeart/2005/8/layout/venn1"/>
    <dgm:cxn modelId="{C2635BEF-72AC-1147-A450-4C2C1AD0D47A}" type="presParOf" srcId="{99773F97-5CCF-EA44-BD0E-71DF0CF2DEC2}" destId="{501A7F93-BA93-E245-8358-404A8707CC99}" srcOrd="3" destOrd="0" presId="urn:microsoft.com/office/officeart/2005/8/layout/venn1"/>
    <dgm:cxn modelId="{2EE22A45-72D3-9F41-842A-3CD89B5927BB}" type="presParOf" srcId="{99773F97-5CCF-EA44-BD0E-71DF0CF2DEC2}" destId="{0E6AE749-6F02-A843-9B25-33375FE69066}" srcOrd="4" destOrd="0" presId="urn:microsoft.com/office/officeart/2005/8/layout/venn1"/>
    <dgm:cxn modelId="{88096A9D-C431-7046-BB68-D6D1A384DB07}" type="presParOf" srcId="{99773F97-5CCF-EA44-BD0E-71DF0CF2DEC2}" destId="{2602C88E-95A6-0D4C-A518-EC5BBEAAD00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41306E-A452-8F42-A74B-FB75B7EB9AD8}" type="doc">
      <dgm:prSet loTypeId="urn:microsoft.com/office/officeart/2005/8/layout/venn1" loCatId="" qsTypeId="urn:microsoft.com/office/officeart/2005/8/quickstyle/simple1" qsCatId="simple" csTypeId="urn:microsoft.com/office/officeart/2005/8/colors/colorful1" csCatId="colorful" phldr="1"/>
      <dgm:spPr/>
    </dgm:pt>
    <dgm:pt modelId="{3858ED9F-877F-0844-9D3D-3A4EAD7650CC}">
      <dgm:prSet phldrT="[Text]" custT="1"/>
      <dgm:spPr/>
      <dgm:t>
        <a:bodyPr/>
        <a:lstStyle/>
        <a:p>
          <a:r>
            <a:rPr lang="en-US" sz="2100" dirty="0" err="1"/>
            <a:t>Nhận</a:t>
          </a:r>
          <a:r>
            <a:rPr lang="en-US" sz="2100" dirty="0"/>
            <a:t> </a:t>
          </a:r>
          <a:r>
            <a:rPr lang="en-US" sz="2100" dirty="0" err="1"/>
            <a:t>thức</a:t>
          </a:r>
          <a:endParaRPr lang="en-US" sz="2100" dirty="0"/>
        </a:p>
      </dgm:t>
    </dgm:pt>
    <dgm:pt modelId="{61A390CE-2884-2245-BADA-39A29E71B3A5}" type="parTrans" cxnId="{593003F7-B713-D64E-B905-FE4AE9A0D53D}">
      <dgm:prSet/>
      <dgm:spPr/>
      <dgm:t>
        <a:bodyPr/>
        <a:lstStyle/>
        <a:p>
          <a:endParaRPr lang="en-US"/>
        </a:p>
      </dgm:t>
    </dgm:pt>
    <dgm:pt modelId="{1150603A-2E12-7D49-A8AC-9118C1571C87}" type="sibTrans" cxnId="{593003F7-B713-D64E-B905-FE4AE9A0D53D}">
      <dgm:prSet/>
      <dgm:spPr/>
      <dgm:t>
        <a:bodyPr/>
        <a:lstStyle/>
        <a:p>
          <a:endParaRPr lang="en-US"/>
        </a:p>
      </dgm:t>
    </dgm:pt>
    <dgm:pt modelId="{D413AE70-19E9-7341-A123-954A00D79FBA}">
      <dgm:prSet phldrT="[Text]" custT="1"/>
      <dgm:spPr/>
      <dgm:t>
        <a:bodyPr/>
        <a:lstStyle/>
        <a:p>
          <a:r>
            <a:rPr lang="en-US" sz="2100" dirty="0" err="1"/>
            <a:t>Cảm</a:t>
          </a:r>
          <a:r>
            <a:rPr lang="en-US" sz="2100" dirty="0"/>
            <a:t> </a:t>
          </a:r>
          <a:r>
            <a:rPr lang="en-US" sz="2100" dirty="0" err="1"/>
            <a:t>xúc</a:t>
          </a:r>
          <a:endParaRPr lang="en-US" sz="2100" dirty="0"/>
        </a:p>
      </dgm:t>
    </dgm:pt>
    <dgm:pt modelId="{2709B146-806E-6242-A5BF-623DB4CC8E07}" type="parTrans" cxnId="{51307F3E-B799-9E49-8650-902EAEE332BD}">
      <dgm:prSet/>
      <dgm:spPr/>
      <dgm:t>
        <a:bodyPr/>
        <a:lstStyle/>
        <a:p>
          <a:endParaRPr lang="en-US"/>
        </a:p>
      </dgm:t>
    </dgm:pt>
    <dgm:pt modelId="{0DDD0EBE-F37B-4547-90B5-D886BF03D481}" type="sibTrans" cxnId="{51307F3E-B799-9E49-8650-902EAEE332BD}">
      <dgm:prSet/>
      <dgm:spPr/>
      <dgm:t>
        <a:bodyPr/>
        <a:lstStyle/>
        <a:p>
          <a:endParaRPr lang="en-US"/>
        </a:p>
      </dgm:t>
    </dgm:pt>
    <dgm:pt modelId="{1EC97A92-8140-924B-94DA-F89933260BFC}">
      <dgm:prSet phldrT="[Text]" custT="1"/>
      <dgm:spPr/>
      <dgm:t>
        <a:bodyPr/>
        <a:lstStyle/>
        <a:p>
          <a:r>
            <a:rPr lang="en-US" sz="2100" err="1"/>
            <a:t>Thể</a:t>
          </a:r>
          <a:r>
            <a:rPr lang="en-US" sz="2100"/>
            <a:t> chất/ </a:t>
          </a:r>
          <a:r>
            <a:rPr lang="en-US" sz="2100" err="1"/>
            <a:t>Sinh</a:t>
          </a:r>
          <a:r>
            <a:rPr lang="en-US" sz="2100"/>
            <a:t> lý</a:t>
          </a:r>
          <a:endParaRPr lang="en-US" sz="2100" dirty="0"/>
        </a:p>
      </dgm:t>
    </dgm:pt>
    <dgm:pt modelId="{5A2A0EFC-5B2A-9D4A-9241-018FF9F215DB}" type="parTrans" cxnId="{C33511D0-4C07-6C44-98F5-EF1D882B7CA9}">
      <dgm:prSet/>
      <dgm:spPr/>
      <dgm:t>
        <a:bodyPr/>
        <a:lstStyle/>
        <a:p>
          <a:endParaRPr lang="en-US"/>
        </a:p>
      </dgm:t>
    </dgm:pt>
    <dgm:pt modelId="{01296A45-E637-D54D-97DF-58597946A7C4}" type="sibTrans" cxnId="{C33511D0-4C07-6C44-98F5-EF1D882B7CA9}">
      <dgm:prSet/>
      <dgm:spPr/>
      <dgm:t>
        <a:bodyPr/>
        <a:lstStyle/>
        <a:p>
          <a:endParaRPr lang="en-US"/>
        </a:p>
      </dgm:t>
    </dgm:pt>
    <dgm:pt modelId="{99773F97-5CCF-EA44-BD0E-71DF0CF2DEC2}" type="pres">
      <dgm:prSet presAssocID="{F441306E-A452-8F42-A74B-FB75B7EB9AD8}" presName="compositeShape" presStyleCnt="0">
        <dgm:presLayoutVars>
          <dgm:chMax val="7"/>
          <dgm:dir/>
          <dgm:resizeHandles val="exact"/>
        </dgm:presLayoutVars>
      </dgm:prSet>
      <dgm:spPr/>
    </dgm:pt>
    <dgm:pt modelId="{75489D04-4F57-2C42-8D9D-793B696331D9}" type="pres">
      <dgm:prSet presAssocID="{3858ED9F-877F-0844-9D3D-3A4EAD7650CC}" presName="circ1" presStyleLbl="vennNode1" presStyleIdx="0" presStyleCnt="3"/>
      <dgm:spPr/>
      <dgm:t>
        <a:bodyPr/>
        <a:lstStyle/>
        <a:p>
          <a:endParaRPr lang="en-US"/>
        </a:p>
      </dgm:t>
    </dgm:pt>
    <dgm:pt modelId="{556911B0-90A0-CF47-AB45-131755F44062}" type="pres">
      <dgm:prSet presAssocID="{3858ED9F-877F-0844-9D3D-3A4EAD7650C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BEE5A6-19C8-864E-A14D-E8CE6E1CBBEE}" type="pres">
      <dgm:prSet presAssocID="{D413AE70-19E9-7341-A123-954A00D79FBA}" presName="circ2" presStyleLbl="vennNode1" presStyleIdx="1" presStyleCnt="3"/>
      <dgm:spPr/>
      <dgm:t>
        <a:bodyPr/>
        <a:lstStyle/>
        <a:p>
          <a:endParaRPr lang="en-US"/>
        </a:p>
      </dgm:t>
    </dgm:pt>
    <dgm:pt modelId="{501A7F93-BA93-E245-8358-404A8707CC99}" type="pres">
      <dgm:prSet presAssocID="{D413AE70-19E9-7341-A123-954A00D79FB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6AE749-6F02-A843-9B25-33375FE69066}" type="pres">
      <dgm:prSet presAssocID="{1EC97A92-8140-924B-94DA-F89933260BFC}" presName="circ3" presStyleLbl="vennNode1" presStyleIdx="2" presStyleCnt="3"/>
      <dgm:spPr/>
      <dgm:t>
        <a:bodyPr/>
        <a:lstStyle/>
        <a:p>
          <a:endParaRPr lang="en-US"/>
        </a:p>
      </dgm:t>
    </dgm:pt>
    <dgm:pt modelId="{2602C88E-95A6-0D4C-A518-EC5BBEAAD00B}" type="pres">
      <dgm:prSet presAssocID="{1EC97A92-8140-924B-94DA-F89933260BF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F02EE3-DBA2-4D80-8F81-0E4504E48178}" type="presOf" srcId="{D413AE70-19E9-7341-A123-954A00D79FBA}" destId="{87BEE5A6-19C8-864E-A14D-E8CE6E1CBBEE}" srcOrd="0" destOrd="0" presId="urn:microsoft.com/office/officeart/2005/8/layout/venn1"/>
    <dgm:cxn modelId="{C33511D0-4C07-6C44-98F5-EF1D882B7CA9}" srcId="{F441306E-A452-8F42-A74B-FB75B7EB9AD8}" destId="{1EC97A92-8140-924B-94DA-F89933260BFC}" srcOrd="2" destOrd="0" parTransId="{5A2A0EFC-5B2A-9D4A-9241-018FF9F215DB}" sibTransId="{01296A45-E637-D54D-97DF-58597946A7C4}"/>
    <dgm:cxn modelId="{51307F3E-B799-9E49-8650-902EAEE332BD}" srcId="{F441306E-A452-8F42-A74B-FB75B7EB9AD8}" destId="{D413AE70-19E9-7341-A123-954A00D79FBA}" srcOrd="1" destOrd="0" parTransId="{2709B146-806E-6242-A5BF-623DB4CC8E07}" sibTransId="{0DDD0EBE-F37B-4547-90B5-D886BF03D481}"/>
    <dgm:cxn modelId="{5F6F3BF6-37C9-41D6-9C46-167542F17160}" type="presOf" srcId="{1EC97A92-8140-924B-94DA-F89933260BFC}" destId="{0E6AE749-6F02-A843-9B25-33375FE69066}" srcOrd="0" destOrd="0" presId="urn:microsoft.com/office/officeart/2005/8/layout/venn1"/>
    <dgm:cxn modelId="{29DF94DF-62E0-457A-9B58-7EB4ACB23B82}" type="presOf" srcId="{F441306E-A452-8F42-A74B-FB75B7EB9AD8}" destId="{99773F97-5CCF-EA44-BD0E-71DF0CF2DEC2}" srcOrd="0" destOrd="0" presId="urn:microsoft.com/office/officeart/2005/8/layout/venn1"/>
    <dgm:cxn modelId="{85D929CB-097E-4D97-B791-DAD07D1C9863}" type="presOf" srcId="{D413AE70-19E9-7341-A123-954A00D79FBA}" destId="{501A7F93-BA93-E245-8358-404A8707CC99}" srcOrd="1" destOrd="0" presId="urn:microsoft.com/office/officeart/2005/8/layout/venn1"/>
    <dgm:cxn modelId="{593003F7-B713-D64E-B905-FE4AE9A0D53D}" srcId="{F441306E-A452-8F42-A74B-FB75B7EB9AD8}" destId="{3858ED9F-877F-0844-9D3D-3A4EAD7650CC}" srcOrd="0" destOrd="0" parTransId="{61A390CE-2884-2245-BADA-39A29E71B3A5}" sibTransId="{1150603A-2E12-7D49-A8AC-9118C1571C87}"/>
    <dgm:cxn modelId="{5587C56D-2703-46F8-8432-1B7729A99F72}" type="presOf" srcId="{1EC97A92-8140-924B-94DA-F89933260BFC}" destId="{2602C88E-95A6-0D4C-A518-EC5BBEAAD00B}" srcOrd="1" destOrd="0" presId="urn:microsoft.com/office/officeart/2005/8/layout/venn1"/>
    <dgm:cxn modelId="{86365719-A960-4381-8980-4BA279AF1411}" type="presOf" srcId="{3858ED9F-877F-0844-9D3D-3A4EAD7650CC}" destId="{556911B0-90A0-CF47-AB45-131755F44062}" srcOrd="1" destOrd="0" presId="urn:microsoft.com/office/officeart/2005/8/layout/venn1"/>
    <dgm:cxn modelId="{B378D87D-A754-40F9-B5D2-040A99756497}" type="presOf" srcId="{3858ED9F-877F-0844-9D3D-3A4EAD7650CC}" destId="{75489D04-4F57-2C42-8D9D-793B696331D9}" srcOrd="0" destOrd="0" presId="urn:microsoft.com/office/officeart/2005/8/layout/venn1"/>
    <dgm:cxn modelId="{46444DE1-64F5-4754-A99D-F2100472C736}" type="presParOf" srcId="{99773F97-5CCF-EA44-BD0E-71DF0CF2DEC2}" destId="{75489D04-4F57-2C42-8D9D-793B696331D9}" srcOrd="0" destOrd="0" presId="urn:microsoft.com/office/officeart/2005/8/layout/venn1"/>
    <dgm:cxn modelId="{CCA58325-A284-446F-B934-F6E7AE2CFA92}" type="presParOf" srcId="{99773F97-5CCF-EA44-BD0E-71DF0CF2DEC2}" destId="{556911B0-90A0-CF47-AB45-131755F44062}" srcOrd="1" destOrd="0" presId="urn:microsoft.com/office/officeart/2005/8/layout/venn1"/>
    <dgm:cxn modelId="{6BC337F9-5EA8-48CB-873D-B2430D19F68A}" type="presParOf" srcId="{99773F97-5CCF-EA44-BD0E-71DF0CF2DEC2}" destId="{87BEE5A6-19C8-864E-A14D-E8CE6E1CBBEE}" srcOrd="2" destOrd="0" presId="urn:microsoft.com/office/officeart/2005/8/layout/venn1"/>
    <dgm:cxn modelId="{680194F9-9C85-45B3-9CDD-09B5683C66C3}" type="presParOf" srcId="{99773F97-5CCF-EA44-BD0E-71DF0CF2DEC2}" destId="{501A7F93-BA93-E245-8358-404A8707CC99}" srcOrd="3" destOrd="0" presId="urn:microsoft.com/office/officeart/2005/8/layout/venn1"/>
    <dgm:cxn modelId="{1ECC735E-882D-4D32-90BA-3698B7F8FF3B}" type="presParOf" srcId="{99773F97-5CCF-EA44-BD0E-71DF0CF2DEC2}" destId="{0E6AE749-6F02-A843-9B25-33375FE69066}" srcOrd="4" destOrd="0" presId="urn:microsoft.com/office/officeart/2005/8/layout/venn1"/>
    <dgm:cxn modelId="{5E3117F0-797B-4345-AF75-64A013463F30}" type="presParOf" srcId="{99773F97-5CCF-EA44-BD0E-71DF0CF2DEC2}" destId="{2602C88E-95A6-0D4C-A518-EC5BBEAAD00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743DB5-93CD-44E5-9864-6B0121D8F955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EFDBA16-B802-4B85-BD9B-F2F69DC9B824}">
      <dgm:prSet phldrT="[Text]"/>
      <dgm:spPr/>
      <dgm:t>
        <a:bodyPr/>
        <a:lstStyle/>
        <a:p>
          <a:r>
            <a:rPr lang="en-US" dirty="0"/>
            <a:t>Treatment of Anxiety disorder</a:t>
          </a:r>
        </a:p>
      </dgm:t>
    </dgm:pt>
    <dgm:pt modelId="{D7C23135-C9C1-43CF-BCEC-6F53148D3D7B}" type="parTrans" cxnId="{AE30A439-60E7-4A08-9494-19C16E6EB030}">
      <dgm:prSet/>
      <dgm:spPr/>
      <dgm:t>
        <a:bodyPr/>
        <a:lstStyle/>
        <a:p>
          <a:endParaRPr lang="en-US"/>
        </a:p>
      </dgm:t>
    </dgm:pt>
    <dgm:pt modelId="{23384306-ADA3-42BA-9E52-74B8E68220AA}" type="sibTrans" cxnId="{AE30A439-60E7-4A08-9494-19C16E6EB030}">
      <dgm:prSet/>
      <dgm:spPr/>
      <dgm:t>
        <a:bodyPr/>
        <a:lstStyle/>
        <a:p>
          <a:endParaRPr lang="en-US"/>
        </a:p>
      </dgm:t>
    </dgm:pt>
    <dgm:pt modelId="{EDE4CB95-95CC-4E9D-B1A2-ED6C5E012D9B}">
      <dgm:prSet phldrT="[Text]"/>
      <dgm:spPr/>
      <dgm:t>
        <a:bodyPr/>
        <a:lstStyle/>
        <a:p>
          <a:r>
            <a:rPr lang="en-US" dirty="0"/>
            <a:t>Pharmacological</a:t>
          </a:r>
        </a:p>
      </dgm:t>
    </dgm:pt>
    <dgm:pt modelId="{9493AC60-9B6A-4AC2-87C8-EBF8C32301AD}" type="parTrans" cxnId="{7D14DEDA-8998-4969-BA8C-2C03E2BFD39B}">
      <dgm:prSet/>
      <dgm:spPr/>
      <dgm:t>
        <a:bodyPr/>
        <a:lstStyle/>
        <a:p>
          <a:endParaRPr lang="en-US"/>
        </a:p>
      </dgm:t>
    </dgm:pt>
    <dgm:pt modelId="{D98B1F2E-F370-423B-AD7F-B3291AF402A3}" type="sibTrans" cxnId="{7D14DEDA-8998-4969-BA8C-2C03E2BFD39B}">
      <dgm:prSet/>
      <dgm:spPr/>
      <dgm:t>
        <a:bodyPr/>
        <a:lstStyle/>
        <a:p>
          <a:endParaRPr lang="en-US"/>
        </a:p>
      </dgm:t>
    </dgm:pt>
    <dgm:pt modelId="{71F5EB20-3EC6-43F2-96A2-B939AD50FE5E}">
      <dgm:prSet phldrT="[Text]"/>
      <dgm:spPr/>
      <dgm:t>
        <a:bodyPr/>
        <a:lstStyle/>
        <a:p>
          <a:r>
            <a:rPr lang="en-US" dirty="0"/>
            <a:t>Non-pharmacological</a:t>
          </a:r>
        </a:p>
      </dgm:t>
    </dgm:pt>
    <dgm:pt modelId="{02CF3C11-28EC-4872-9F8D-C068700FCA4C}" type="parTrans" cxnId="{C5F30259-7FE3-44B1-BC18-A7BBFCFD2EF8}">
      <dgm:prSet/>
      <dgm:spPr/>
      <dgm:t>
        <a:bodyPr/>
        <a:lstStyle/>
        <a:p>
          <a:endParaRPr lang="en-US"/>
        </a:p>
      </dgm:t>
    </dgm:pt>
    <dgm:pt modelId="{90F23131-F77D-4C4B-8015-6002D0FCECBC}" type="sibTrans" cxnId="{C5F30259-7FE3-44B1-BC18-A7BBFCFD2EF8}">
      <dgm:prSet/>
      <dgm:spPr/>
      <dgm:t>
        <a:bodyPr/>
        <a:lstStyle/>
        <a:p>
          <a:endParaRPr lang="en-US"/>
        </a:p>
      </dgm:t>
    </dgm:pt>
    <dgm:pt modelId="{91920913-82BA-4159-87E7-8ED0828778A0}">
      <dgm:prSet phldrT="[Text]"/>
      <dgm:spPr/>
      <dgm:t>
        <a:bodyPr/>
        <a:lstStyle/>
        <a:p>
          <a:r>
            <a:rPr lang="en-US" dirty="0"/>
            <a:t>Combination</a:t>
          </a:r>
        </a:p>
      </dgm:t>
    </dgm:pt>
    <dgm:pt modelId="{4FD7ECF0-D475-411D-BE16-1300144CC2DC}" type="parTrans" cxnId="{19941971-88AE-4213-A13C-DE68B0D4F833}">
      <dgm:prSet/>
      <dgm:spPr/>
      <dgm:t>
        <a:bodyPr/>
        <a:lstStyle/>
        <a:p>
          <a:endParaRPr lang="en-US"/>
        </a:p>
      </dgm:t>
    </dgm:pt>
    <dgm:pt modelId="{C82DC47A-ECB8-4383-B281-A510061C84B3}" type="sibTrans" cxnId="{19941971-88AE-4213-A13C-DE68B0D4F833}">
      <dgm:prSet/>
      <dgm:spPr/>
      <dgm:t>
        <a:bodyPr/>
        <a:lstStyle/>
        <a:p>
          <a:endParaRPr lang="en-US"/>
        </a:p>
      </dgm:t>
    </dgm:pt>
    <dgm:pt modelId="{79C68E1C-486D-4F21-BA85-E832D39ADC49}" type="pres">
      <dgm:prSet presAssocID="{E3743DB5-93CD-44E5-9864-6B0121D8F95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A0CC08-6CD3-440D-B885-ED187ECB6EB4}" type="pres">
      <dgm:prSet presAssocID="{CEFDBA16-B802-4B85-BD9B-F2F69DC9B824}" presName="root1" presStyleCnt="0"/>
      <dgm:spPr/>
    </dgm:pt>
    <dgm:pt modelId="{3A2EC971-0DE3-480C-B9A7-6DB29CB133ED}" type="pres">
      <dgm:prSet presAssocID="{CEFDBA16-B802-4B85-BD9B-F2F69DC9B82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BBF63C-1545-4FB2-A715-13DD177925D4}" type="pres">
      <dgm:prSet presAssocID="{CEFDBA16-B802-4B85-BD9B-F2F69DC9B824}" presName="level2hierChild" presStyleCnt="0"/>
      <dgm:spPr/>
    </dgm:pt>
    <dgm:pt modelId="{6C013BCF-E643-4972-987F-5DC36FA7C68C}" type="pres">
      <dgm:prSet presAssocID="{9493AC60-9B6A-4AC2-87C8-EBF8C32301AD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34756460-B826-4C14-9339-A4E6B8021C08}" type="pres">
      <dgm:prSet presAssocID="{9493AC60-9B6A-4AC2-87C8-EBF8C32301AD}" presName="connTx" presStyleLbl="parChTrans1D2" presStyleIdx="0" presStyleCnt="3"/>
      <dgm:spPr/>
      <dgm:t>
        <a:bodyPr/>
        <a:lstStyle/>
        <a:p>
          <a:endParaRPr lang="en-US"/>
        </a:p>
      </dgm:t>
    </dgm:pt>
    <dgm:pt modelId="{AC6C8AD7-831B-4F7B-8616-80D6C37A6D50}" type="pres">
      <dgm:prSet presAssocID="{EDE4CB95-95CC-4E9D-B1A2-ED6C5E012D9B}" presName="root2" presStyleCnt="0"/>
      <dgm:spPr/>
    </dgm:pt>
    <dgm:pt modelId="{45A8E481-6120-457C-8A58-B5D6180C49E2}" type="pres">
      <dgm:prSet presAssocID="{EDE4CB95-95CC-4E9D-B1A2-ED6C5E012D9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29E129-0D65-46FE-8D2B-525BEA6854A8}" type="pres">
      <dgm:prSet presAssocID="{EDE4CB95-95CC-4E9D-B1A2-ED6C5E012D9B}" presName="level3hierChild" presStyleCnt="0"/>
      <dgm:spPr/>
    </dgm:pt>
    <dgm:pt modelId="{96555169-ECEC-46A9-AD83-20407A619118}" type="pres">
      <dgm:prSet presAssocID="{02CF3C11-28EC-4872-9F8D-C068700FCA4C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1EC488F7-7CC8-45A5-A577-1575F525166E}" type="pres">
      <dgm:prSet presAssocID="{02CF3C11-28EC-4872-9F8D-C068700FCA4C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046503B-AC9F-4216-AD93-AB53597AA8E5}" type="pres">
      <dgm:prSet presAssocID="{71F5EB20-3EC6-43F2-96A2-B939AD50FE5E}" presName="root2" presStyleCnt="0"/>
      <dgm:spPr/>
    </dgm:pt>
    <dgm:pt modelId="{52CC6D24-9C10-4CA3-BB7D-289FDD4B9379}" type="pres">
      <dgm:prSet presAssocID="{71F5EB20-3EC6-43F2-96A2-B939AD50FE5E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20586E-9BB7-468C-97A0-9A0B5818C21C}" type="pres">
      <dgm:prSet presAssocID="{71F5EB20-3EC6-43F2-96A2-B939AD50FE5E}" presName="level3hierChild" presStyleCnt="0"/>
      <dgm:spPr/>
    </dgm:pt>
    <dgm:pt modelId="{B8209FE3-D5D0-4E22-A15A-B0EAD5647F22}" type="pres">
      <dgm:prSet presAssocID="{4FD7ECF0-D475-411D-BE16-1300144CC2DC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06D32AE5-756B-44E5-BF90-9B7FE99F74CD}" type="pres">
      <dgm:prSet presAssocID="{4FD7ECF0-D475-411D-BE16-1300144CC2DC}" presName="connTx" presStyleLbl="parChTrans1D2" presStyleIdx="2" presStyleCnt="3"/>
      <dgm:spPr/>
      <dgm:t>
        <a:bodyPr/>
        <a:lstStyle/>
        <a:p>
          <a:endParaRPr lang="en-US"/>
        </a:p>
      </dgm:t>
    </dgm:pt>
    <dgm:pt modelId="{3873A0C7-2180-4096-9F60-B0231D64AC64}" type="pres">
      <dgm:prSet presAssocID="{91920913-82BA-4159-87E7-8ED0828778A0}" presName="root2" presStyleCnt="0"/>
      <dgm:spPr/>
    </dgm:pt>
    <dgm:pt modelId="{BE5AB587-31A6-4BF4-8362-B79182C66612}" type="pres">
      <dgm:prSet presAssocID="{91920913-82BA-4159-87E7-8ED0828778A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E391E-A54A-40C0-88BD-48D1D2931559}" type="pres">
      <dgm:prSet presAssocID="{91920913-82BA-4159-87E7-8ED0828778A0}" presName="level3hierChild" presStyleCnt="0"/>
      <dgm:spPr/>
    </dgm:pt>
  </dgm:ptLst>
  <dgm:cxnLst>
    <dgm:cxn modelId="{3EE95758-1AD3-4ABE-9201-6622AD27FCBB}" type="presOf" srcId="{02CF3C11-28EC-4872-9F8D-C068700FCA4C}" destId="{1EC488F7-7CC8-45A5-A577-1575F525166E}" srcOrd="1" destOrd="0" presId="urn:microsoft.com/office/officeart/2005/8/layout/hierarchy2"/>
    <dgm:cxn modelId="{3307A94F-A8B2-4C16-B585-9A2055CD5DDC}" type="presOf" srcId="{EDE4CB95-95CC-4E9D-B1A2-ED6C5E012D9B}" destId="{45A8E481-6120-457C-8A58-B5D6180C49E2}" srcOrd="0" destOrd="0" presId="urn:microsoft.com/office/officeart/2005/8/layout/hierarchy2"/>
    <dgm:cxn modelId="{3F62FE6F-A494-4782-A9C8-3940420CA3B9}" type="presOf" srcId="{9493AC60-9B6A-4AC2-87C8-EBF8C32301AD}" destId="{34756460-B826-4C14-9339-A4E6B8021C08}" srcOrd="1" destOrd="0" presId="urn:microsoft.com/office/officeart/2005/8/layout/hierarchy2"/>
    <dgm:cxn modelId="{FD9178BC-858A-4617-997A-48771A5C1CFC}" type="presOf" srcId="{02CF3C11-28EC-4872-9F8D-C068700FCA4C}" destId="{96555169-ECEC-46A9-AD83-20407A619118}" srcOrd="0" destOrd="0" presId="urn:microsoft.com/office/officeart/2005/8/layout/hierarchy2"/>
    <dgm:cxn modelId="{B0153AA0-4ADC-47EE-896B-7A638A467EDA}" type="presOf" srcId="{E3743DB5-93CD-44E5-9864-6B0121D8F955}" destId="{79C68E1C-486D-4F21-BA85-E832D39ADC49}" srcOrd="0" destOrd="0" presId="urn:microsoft.com/office/officeart/2005/8/layout/hierarchy2"/>
    <dgm:cxn modelId="{D574A7D4-BCDA-47BC-8882-59A2D456A5DA}" type="presOf" srcId="{9493AC60-9B6A-4AC2-87C8-EBF8C32301AD}" destId="{6C013BCF-E643-4972-987F-5DC36FA7C68C}" srcOrd="0" destOrd="0" presId="urn:microsoft.com/office/officeart/2005/8/layout/hierarchy2"/>
    <dgm:cxn modelId="{7D14DEDA-8998-4969-BA8C-2C03E2BFD39B}" srcId="{CEFDBA16-B802-4B85-BD9B-F2F69DC9B824}" destId="{EDE4CB95-95CC-4E9D-B1A2-ED6C5E012D9B}" srcOrd="0" destOrd="0" parTransId="{9493AC60-9B6A-4AC2-87C8-EBF8C32301AD}" sibTransId="{D98B1F2E-F370-423B-AD7F-B3291AF402A3}"/>
    <dgm:cxn modelId="{19941971-88AE-4213-A13C-DE68B0D4F833}" srcId="{CEFDBA16-B802-4B85-BD9B-F2F69DC9B824}" destId="{91920913-82BA-4159-87E7-8ED0828778A0}" srcOrd="2" destOrd="0" parTransId="{4FD7ECF0-D475-411D-BE16-1300144CC2DC}" sibTransId="{C82DC47A-ECB8-4383-B281-A510061C84B3}"/>
    <dgm:cxn modelId="{25FB51D3-582A-444F-8A5E-A90095BFF387}" type="presOf" srcId="{CEFDBA16-B802-4B85-BD9B-F2F69DC9B824}" destId="{3A2EC971-0DE3-480C-B9A7-6DB29CB133ED}" srcOrd="0" destOrd="0" presId="urn:microsoft.com/office/officeart/2005/8/layout/hierarchy2"/>
    <dgm:cxn modelId="{AE30A439-60E7-4A08-9494-19C16E6EB030}" srcId="{E3743DB5-93CD-44E5-9864-6B0121D8F955}" destId="{CEFDBA16-B802-4B85-BD9B-F2F69DC9B824}" srcOrd="0" destOrd="0" parTransId="{D7C23135-C9C1-43CF-BCEC-6F53148D3D7B}" sibTransId="{23384306-ADA3-42BA-9E52-74B8E68220AA}"/>
    <dgm:cxn modelId="{953A68D5-5D7C-492D-AC82-6541F675FD8D}" type="presOf" srcId="{71F5EB20-3EC6-43F2-96A2-B939AD50FE5E}" destId="{52CC6D24-9C10-4CA3-BB7D-289FDD4B9379}" srcOrd="0" destOrd="0" presId="urn:microsoft.com/office/officeart/2005/8/layout/hierarchy2"/>
    <dgm:cxn modelId="{DB22DE75-E73F-4894-925E-20270E20EC4E}" type="presOf" srcId="{4FD7ECF0-D475-411D-BE16-1300144CC2DC}" destId="{B8209FE3-D5D0-4E22-A15A-B0EAD5647F22}" srcOrd="0" destOrd="0" presId="urn:microsoft.com/office/officeart/2005/8/layout/hierarchy2"/>
    <dgm:cxn modelId="{3A6667D4-370D-43EE-8C87-773F977B324E}" type="presOf" srcId="{4FD7ECF0-D475-411D-BE16-1300144CC2DC}" destId="{06D32AE5-756B-44E5-BF90-9B7FE99F74CD}" srcOrd="1" destOrd="0" presId="urn:microsoft.com/office/officeart/2005/8/layout/hierarchy2"/>
    <dgm:cxn modelId="{C5F30259-7FE3-44B1-BC18-A7BBFCFD2EF8}" srcId="{CEFDBA16-B802-4B85-BD9B-F2F69DC9B824}" destId="{71F5EB20-3EC6-43F2-96A2-B939AD50FE5E}" srcOrd="1" destOrd="0" parTransId="{02CF3C11-28EC-4872-9F8D-C068700FCA4C}" sibTransId="{90F23131-F77D-4C4B-8015-6002D0FCECBC}"/>
    <dgm:cxn modelId="{E6323A23-7ACE-4703-8166-FEEBFD5B1DF6}" type="presOf" srcId="{91920913-82BA-4159-87E7-8ED0828778A0}" destId="{BE5AB587-31A6-4BF4-8362-B79182C66612}" srcOrd="0" destOrd="0" presId="urn:microsoft.com/office/officeart/2005/8/layout/hierarchy2"/>
    <dgm:cxn modelId="{11DF26AC-3684-4C36-ABC0-CDC3CDA286D0}" type="presParOf" srcId="{79C68E1C-486D-4F21-BA85-E832D39ADC49}" destId="{D8A0CC08-6CD3-440D-B885-ED187ECB6EB4}" srcOrd="0" destOrd="0" presId="urn:microsoft.com/office/officeart/2005/8/layout/hierarchy2"/>
    <dgm:cxn modelId="{4311B590-0A54-4393-9FA2-83C0E97DD5A4}" type="presParOf" srcId="{D8A0CC08-6CD3-440D-B885-ED187ECB6EB4}" destId="{3A2EC971-0DE3-480C-B9A7-6DB29CB133ED}" srcOrd="0" destOrd="0" presId="urn:microsoft.com/office/officeart/2005/8/layout/hierarchy2"/>
    <dgm:cxn modelId="{50DDE538-814B-4E54-B650-6BC418309583}" type="presParOf" srcId="{D8A0CC08-6CD3-440D-B885-ED187ECB6EB4}" destId="{23BBF63C-1545-4FB2-A715-13DD177925D4}" srcOrd="1" destOrd="0" presId="urn:microsoft.com/office/officeart/2005/8/layout/hierarchy2"/>
    <dgm:cxn modelId="{415E03D2-F3AF-4C0D-ADC4-2E241166E9DB}" type="presParOf" srcId="{23BBF63C-1545-4FB2-A715-13DD177925D4}" destId="{6C013BCF-E643-4972-987F-5DC36FA7C68C}" srcOrd="0" destOrd="0" presId="urn:microsoft.com/office/officeart/2005/8/layout/hierarchy2"/>
    <dgm:cxn modelId="{5D1F8792-D48C-456E-9469-28B56E299860}" type="presParOf" srcId="{6C013BCF-E643-4972-987F-5DC36FA7C68C}" destId="{34756460-B826-4C14-9339-A4E6B8021C08}" srcOrd="0" destOrd="0" presId="urn:microsoft.com/office/officeart/2005/8/layout/hierarchy2"/>
    <dgm:cxn modelId="{DCF5E3F5-079A-438B-A719-62C7198356C3}" type="presParOf" srcId="{23BBF63C-1545-4FB2-A715-13DD177925D4}" destId="{AC6C8AD7-831B-4F7B-8616-80D6C37A6D50}" srcOrd="1" destOrd="0" presId="urn:microsoft.com/office/officeart/2005/8/layout/hierarchy2"/>
    <dgm:cxn modelId="{1CC79F19-2BB3-4318-8409-CD22CE13B9F1}" type="presParOf" srcId="{AC6C8AD7-831B-4F7B-8616-80D6C37A6D50}" destId="{45A8E481-6120-457C-8A58-B5D6180C49E2}" srcOrd="0" destOrd="0" presId="urn:microsoft.com/office/officeart/2005/8/layout/hierarchy2"/>
    <dgm:cxn modelId="{11A265C5-3F93-4B67-AB36-7F4F5DE2FCC6}" type="presParOf" srcId="{AC6C8AD7-831B-4F7B-8616-80D6C37A6D50}" destId="{F129E129-0D65-46FE-8D2B-525BEA6854A8}" srcOrd="1" destOrd="0" presId="urn:microsoft.com/office/officeart/2005/8/layout/hierarchy2"/>
    <dgm:cxn modelId="{BC10F70D-1728-49CA-9064-561DE5A3F6BB}" type="presParOf" srcId="{23BBF63C-1545-4FB2-A715-13DD177925D4}" destId="{96555169-ECEC-46A9-AD83-20407A619118}" srcOrd="2" destOrd="0" presId="urn:microsoft.com/office/officeart/2005/8/layout/hierarchy2"/>
    <dgm:cxn modelId="{140C9D95-5E92-47F4-83E2-90D8168ADDCD}" type="presParOf" srcId="{96555169-ECEC-46A9-AD83-20407A619118}" destId="{1EC488F7-7CC8-45A5-A577-1575F525166E}" srcOrd="0" destOrd="0" presId="urn:microsoft.com/office/officeart/2005/8/layout/hierarchy2"/>
    <dgm:cxn modelId="{ED4806D1-D44B-44E2-B1D0-3B6247F3E198}" type="presParOf" srcId="{23BBF63C-1545-4FB2-A715-13DD177925D4}" destId="{5046503B-AC9F-4216-AD93-AB53597AA8E5}" srcOrd="3" destOrd="0" presId="urn:microsoft.com/office/officeart/2005/8/layout/hierarchy2"/>
    <dgm:cxn modelId="{0268A4D5-073E-4D00-B9C0-D47E1941EA4B}" type="presParOf" srcId="{5046503B-AC9F-4216-AD93-AB53597AA8E5}" destId="{52CC6D24-9C10-4CA3-BB7D-289FDD4B9379}" srcOrd="0" destOrd="0" presId="urn:microsoft.com/office/officeart/2005/8/layout/hierarchy2"/>
    <dgm:cxn modelId="{3B694CC8-F544-43A2-B272-FEA45ACE8B31}" type="presParOf" srcId="{5046503B-AC9F-4216-AD93-AB53597AA8E5}" destId="{F420586E-9BB7-468C-97A0-9A0B5818C21C}" srcOrd="1" destOrd="0" presId="urn:microsoft.com/office/officeart/2005/8/layout/hierarchy2"/>
    <dgm:cxn modelId="{90FC6FC5-9CDD-4546-B22D-251F1A1DA315}" type="presParOf" srcId="{23BBF63C-1545-4FB2-A715-13DD177925D4}" destId="{B8209FE3-D5D0-4E22-A15A-B0EAD5647F22}" srcOrd="4" destOrd="0" presId="urn:microsoft.com/office/officeart/2005/8/layout/hierarchy2"/>
    <dgm:cxn modelId="{91CCDBBF-6841-403D-BFB8-3BB43B4FEE20}" type="presParOf" srcId="{B8209FE3-D5D0-4E22-A15A-B0EAD5647F22}" destId="{06D32AE5-756B-44E5-BF90-9B7FE99F74CD}" srcOrd="0" destOrd="0" presId="urn:microsoft.com/office/officeart/2005/8/layout/hierarchy2"/>
    <dgm:cxn modelId="{3F0AFB1F-2513-4008-AD6F-CBCB7EBD2746}" type="presParOf" srcId="{23BBF63C-1545-4FB2-A715-13DD177925D4}" destId="{3873A0C7-2180-4096-9F60-B0231D64AC64}" srcOrd="5" destOrd="0" presId="urn:microsoft.com/office/officeart/2005/8/layout/hierarchy2"/>
    <dgm:cxn modelId="{43B6C03F-DE3E-416C-AA73-2BC803DCAAA9}" type="presParOf" srcId="{3873A0C7-2180-4096-9F60-B0231D64AC64}" destId="{BE5AB587-31A6-4BF4-8362-B79182C66612}" srcOrd="0" destOrd="0" presId="urn:microsoft.com/office/officeart/2005/8/layout/hierarchy2"/>
    <dgm:cxn modelId="{F1DB9ACF-8F39-46EE-B0D6-231429E1D8FA}" type="presParOf" srcId="{3873A0C7-2180-4096-9F60-B0231D64AC64}" destId="{4E5E391E-A54A-40C0-88BD-48D1D293155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743DB5-93CD-44E5-9864-6B0121D8F955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EFDBA16-B802-4B85-BD9B-F2F69DC9B824}">
      <dgm:prSet phldrT="[Text]"/>
      <dgm:spPr/>
      <dgm:t>
        <a:bodyPr/>
        <a:lstStyle/>
        <a:p>
          <a:r>
            <a:rPr lang="en-US" dirty="0" err="1"/>
            <a:t>Điều</a:t>
          </a:r>
          <a:r>
            <a:rPr lang="en-US" dirty="0"/>
            <a:t> </a:t>
          </a:r>
          <a:r>
            <a:rPr lang="en-US" err="1"/>
            <a:t>trị</a:t>
          </a:r>
          <a:r>
            <a:rPr lang="en-US"/>
            <a:t> Loạn thần</a:t>
          </a:r>
          <a:endParaRPr lang="en-US" dirty="0"/>
        </a:p>
      </dgm:t>
    </dgm:pt>
    <dgm:pt modelId="{D7C23135-C9C1-43CF-BCEC-6F53148D3D7B}" type="parTrans" cxnId="{AE30A439-60E7-4A08-9494-19C16E6EB030}">
      <dgm:prSet/>
      <dgm:spPr/>
      <dgm:t>
        <a:bodyPr/>
        <a:lstStyle/>
        <a:p>
          <a:endParaRPr lang="en-US"/>
        </a:p>
      </dgm:t>
    </dgm:pt>
    <dgm:pt modelId="{23384306-ADA3-42BA-9E52-74B8E68220AA}" type="sibTrans" cxnId="{AE30A439-60E7-4A08-9494-19C16E6EB030}">
      <dgm:prSet/>
      <dgm:spPr/>
      <dgm:t>
        <a:bodyPr/>
        <a:lstStyle/>
        <a:p>
          <a:endParaRPr lang="en-US"/>
        </a:p>
      </dgm:t>
    </dgm:pt>
    <dgm:pt modelId="{EDE4CB95-95CC-4E9D-B1A2-ED6C5E012D9B}">
      <dgm:prSet phldrT="[Text]"/>
      <dgm:spPr/>
      <dgm:t>
        <a:bodyPr/>
        <a:lstStyle/>
        <a:p>
          <a:r>
            <a:rPr lang="en-US"/>
            <a:t>Dùng thuốc</a:t>
          </a:r>
          <a:endParaRPr lang="en-US" dirty="0"/>
        </a:p>
      </dgm:t>
    </dgm:pt>
    <dgm:pt modelId="{9493AC60-9B6A-4AC2-87C8-EBF8C32301AD}" type="parTrans" cxnId="{7D14DEDA-8998-4969-BA8C-2C03E2BFD39B}">
      <dgm:prSet/>
      <dgm:spPr/>
      <dgm:t>
        <a:bodyPr/>
        <a:lstStyle/>
        <a:p>
          <a:endParaRPr lang="en-US"/>
        </a:p>
      </dgm:t>
    </dgm:pt>
    <dgm:pt modelId="{D98B1F2E-F370-423B-AD7F-B3291AF402A3}" type="sibTrans" cxnId="{7D14DEDA-8998-4969-BA8C-2C03E2BFD39B}">
      <dgm:prSet/>
      <dgm:spPr/>
      <dgm:t>
        <a:bodyPr/>
        <a:lstStyle/>
        <a:p>
          <a:endParaRPr lang="en-US"/>
        </a:p>
      </dgm:t>
    </dgm:pt>
    <dgm:pt modelId="{71F5EB20-3EC6-43F2-96A2-B939AD50FE5E}">
      <dgm:prSet phldrT="[Text]"/>
      <dgm:spPr/>
      <dgm:t>
        <a:bodyPr/>
        <a:lstStyle/>
        <a:p>
          <a:r>
            <a:rPr lang="en-US" err="1"/>
            <a:t>Không</a:t>
          </a:r>
          <a:r>
            <a:rPr lang="en-US"/>
            <a:t> dùng thuốc</a:t>
          </a:r>
          <a:endParaRPr lang="en-US" dirty="0"/>
        </a:p>
      </dgm:t>
    </dgm:pt>
    <dgm:pt modelId="{02CF3C11-28EC-4872-9F8D-C068700FCA4C}" type="parTrans" cxnId="{C5F30259-7FE3-44B1-BC18-A7BBFCFD2EF8}">
      <dgm:prSet/>
      <dgm:spPr/>
      <dgm:t>
        <a:bodyPr/>
        <a:lstStyle/>
        <a:p>
          <a:endParaRPr lang="en-US"/>
        </a:p>
      </dgm:t>
    </dgm:pt>
    <dgm:pt modelId="{90F23131-F77D-4C4B-8015-6002D0FCECBC}" type="sibTrans" cxnId="{C5F30259-7FE3-44B1-BC18-A7BBFCFD2EF8}">
      <dgm:prSet/>
      <dgm:spPr/>
      <dgm:t>
        <a:bodyPr/>
        <a:lstStyle/>
        <a:p>
          <a:endParaRPr lang="en-US"/>
        </a:p>
      </dgm:t>
    </dgm:pt>
    <dgm:pt modelId="{91920913-82BA-4159-87E7-8ED0828778A0}">
      <dgm:prSet phldrT="[Text]"/>
      <dgm:spPr/>
      <dgm:t>
        <a:bodyPr/>
        <a:lstStyle/>
        <a:p>
          <a:r>
            <a:rPr lang="en-US" dirty="0" err="1"/>
            <a:t>Kết</a:t>
          </a:r>
          <a:r>
            <a:rPr lang="en-US" dirty="0"/>
            <a:t> </a:t>
          </a:r>
          <a:r>
            <a:rPr lang="en-US" dirty="0" err="1"/>
            <a:t>hợp</a:t>
          </a:r>
          <a:endParaRPr lang="en-US" dirty="0"/>
        </a:p>
      </dgm:t>
    </dgm:pt>
    <dgm:pt modelId="{4FD7ECF0-D475-411D-BE16-1300144CC2DC}" type="parTrans" cxnId="{19941971-88AE-4213-A13C-DE68B0D4F833}">
      <dgm:prSet/>
      <dgm:spPr/>
      <dgm:t>
        <a:bodyPr/>
        <a:lstStyle/>
        <a:p>
          <a:endParaRPr lang="en-US"/>
        </a:p>
      </dgm:t>
    </dgm:pt>
    <dgm:pt modelId="{C82DC47A-ECB8-4383-B281-A510061C84B3}" type="sibTrans" cxnId="{19941971-88AE-4213-A13C-DE68B0D4F833}">
      <dgm:prSet/>
      <dgm:spPr/>
      <dgm:t>
        <a:bodyPr/>
        <a:lstStyle/>
        <a:p>
          <a:endParaRPr lang="en-US"/>
        </a:p>
      </dgm:t>
    </dgm:pt>
    <dgm:pt modelId="{79C68E1C-486D-4F21-BA85-E832D39ADC49}" type="pres">
      <dgm:prSet presAssocID="{E3743DB5-93CD-44E5-9864-6B0121D8F95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A0CC08-6CD3-440D-B885-ED187ECB6EB4}" type="pres">
      <dgm:prSet presAssocID="{CEFDBA16-B802-4B85-BD9B-F2F69DC9B824}" presName="root1" presStyleCnt="0"/>
      <dgm:spPr/>
    </dgm:pt>
    <dgm:pt modelId="{3A2EC971-0DE3-480C-B9A7-6DB29CB133ED}" type="pres">
      <dgm:prSet presAssocID="{CEFDBA16-B802-4B85-BD9B-F2F69DC9B82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BBF63C-1545-4FB2-A715-13DD177925D4}" type="pres">
      <dgm:prSet presAssocID="{CEFDBA16-B802-4B85-BD9B-F2F69DC9B824}" presName="level2hierChild" presStyleCnt="0"/>
      <dgm:spPr/>
    </dgm:pt>
    <dgm:pt modelId="{6C013BCF-E643-4972-987F-5DC36FA7C68C}" type="pres">
      <dgm:prSet presAssocID="{9493AC60-9B6A-4AC2-87C8-EBF8C32301AD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34756460-B826-4C14-9339-A4E6B8021C08}" type="pres">
      <dgm:prSet presAssocID="{9493AC60-9B6A-4AC2-87C8-EBF8C32301AD}" presName="connTx" presStyleLbl="parChTrans1D2" presStyleIdx="0" presStyleCnt="3"/>
      <dgm:spPr/>
      <dgm:t>
        <a:bodyPr/>
        <a:lstStyle/>
        <a:p>
          <a:endParaRPr lang="en-US"/>
        </a:p>
      </dgm:t>
    </dgm:pt>
    <dgm:pt modelId="{AC6C8AD7-831B-4F7B-8616-80D6C37A6D50}" type="pres">
      <dgm:prSet presAssocID="{EDE4CB95-95CC-4E9D-B1A2-ED6C5E012D9B}" presName="root2" presStyleCnt="0"/>
      <dgm:spPr/>
    </dgm:pt>
    <dgm:pt modelId="{45A8E481-6120-457C-8A58-B5D6180C49E2}" type="pres">
      <dgm:prSet presAssocID="{EDE4CB95-95CC-4E9D-B1A2-ED6C5E012D9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29E129-0D65-46FE-8D2B-525BEA6854A8}" type="pres">
      <dgm:prSet presAssocID="{EDE4CB95-95CC-4E9D-B1A2-ED6C5E012D9B}" presName="level3hierChild" presStyleCnt="0"/>
      <dgm:spPr/>
    </dgm:pt>
    <dgm:pt modelId="{96555169-ECEC-46A9-AD83-20407A619118}" type="pres">
      <dgm:prSet presAssocID="{02CF3C11-28EC-4872-9F8D-C068700FCA4C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1EC488F7-7CC8-45A5-A577-1575F525166E}" type="pres">
      <dgm:prSet presAssocID="{02CF3C11-28EC-4872-9F8D-C068700FCA4C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046503B-AC9F-4216-AD93-AB53597AA8E5}" type="pres">
      <dgm:prSet presAssocID="{71F5EB20-3EC6-43F2-96A2-B939AD50FE5E}" presName="root2" presStyleCnt="0"/>
      <dgm:spPr/>
    </dgm:pt>
    <dgm:pt modelId="{52CC6D24-9C10-4CA3-BB7D-289FDD4B9379}" type="pres">
      <dgm:prSet presAssocID="{71F5EB20-3EC6-43F2-96A2-B939AD50FE5E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20586E-9BB7-468C-97A0-9A0B5818C21C}" type="pres">
      <dgm:prSet presAssocID="{71F5EB20-3EC6-43F2-96A2-B939AD50FE5E}" presName="level3hierChild" presStyleCnt="0"/>
      <dgm:spPr/>
    </dgm:pt>
    <dgm:pt modelId="{B8209FE3-D5D0-4E22-A15A-B0EAD5647F22}" type="pres">
      <dgm:prSet presAssocID="{4FD7ECF0-D475-411D-BE16-1300144CC2DC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06D32AE5-756B-44E5-BF90-9B7FE99F74CD}" type="pres">
      <dgm:prSet presAssocID="{4FD7ECF0-D475-411D-BE16-1300144CC2DC}" presName="connTx" presStyleLbl="parChTrans1D2" presStyleIdx="2" presStyleCnt="3"/>
      <dgm:spPr/>
      <dgm:t>
        <a:bodyPr/>
        <a:lstStyle/>
        <a:p>
          <a:endParaRPr lang="en-US"/>
        </a:p>
      </dgm:t>
    </dgm:pt>
    <dgm:pt modelId="{3873A0C7-2180-4096-9F60-B0231D64AC64}" type="pres">
      <dgm:prSet presAssocID="{91920913-82BA-4159-87E7-8ED0828778A0}" presName="root2" presStyleCnt="0"/>
      <dgm:spPr/>
    </dgm:pt>
    <dgm:pt modelId="{BE5AB587-31A6-4BF4-8362-B79182C66612}" type="pres">
      <dgm:prSet presAssocID="{91920913-82BA-4159-87E7-8ED0828778A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E391E-A54A-40C0-88BD-48D1D2931559}" type="pres">
      <dgm:prSet presAssocID="{91920913-82BA-4159-87E7-8ED0828778A0}" presName="level3hierChild" presStyleCnt="0"/>
      <dgm:spPr/>
    </dgm:pt>
  </dgm:ptLst>
  <dgm:cxnLst>
    <dgm:cxn modelId="{455CB03F-E769-1747-95D7-B3E26A12B0BF}" type="presOf" srcId="{71F5EB20-3EC6-43F2-96A2-B939AD50FE5E}" destId="{52CC6D24-9C10-4CA3-BB7D-289FDD4B9379}" srcOrd="0" destOrd="0" presId="urn:microsoft.com/office/officeart/2005/8/layout/hierarchy2"/>
    <dgm:cxn modelId="{52CA1416-26AB-7F4E-A354-F27930F18849}" type="presOf" srcId="{4FD7ECF0-D475-411D-BE16-1300144CC2DC}" destId="{B8209FE3-D5D0-4E22-A15A-B0EAD5647F22}" srcOrd="0" destOrd="0" presId="urn:microsoft.com/office/officeart/2005/8/layout/hierarchy2"/>
    <dgm:cxn modelId="{FA670F4D-F74C-784A-8B64-65E48571B7C5}" type="presOf" srcId="{9493AC60-9B6A-4AC2-87C8-EBF8C32301AD}" destId="{6C013BCF-E643-4972-987F-5DC36FA7C68C}" srcOrd="0" destOrd="0" presId="urn:microsoft.com/office/officeart/2005/8/layout/hierarchy2"/>
    <dgm:cxn modelId="{9625A3E4-B398-D646-A21C-851E69810887}" type="presOf" srcId="{4FD7ECF0-D475-411D-BE16-1300144CC2DC}" destId="{06D32AE5-756B-44E5-BF90-9B7FE99F74CD}" srcOrd="1" destOrd="0" presId="urn:microsoft.com/office/officeart/2005/8/layout/hierarchy2"/>
    <dgm:cxn modelId="{0ED1849A-7F8D-E943-9732-505945526FB1}" type="presOf" srcId="{91920913-82BA-4159-87E7-8ED0828778A0}" destId="{BE5AB587-31A6-4BF4-8362-B79182C66612}" srcOrd="0" destOrd="0" presId="urn:microsoft.com/office/officeart/2005/8/layout/hierarchy2"/>
    <dgm:cxn modelId="{00DECBB1-EB14-BD49-9312-28F768EC5DAC}" type="presOf" srcId="{CEFDBA16-B802-4B85-BD9B-F2F69DC9B824}" destId="{3A2EC971-0DE3-480C-B9A7-6DB29CB133ED}" srcOrd="0" destOrd="0" presId="urn:microsoft.com/office/officeart/2005/8/layout/hierarchy2"/>
    <dgm:cxn modelId="{7D14DEDA-8998-4969-BA8C-2C03E2BFD39B}" srcId="{CEFDBA16-B802-4B85-BD9B-F2F69DC9B824}" destId="{EDE4CB95-95CC-4E9D-B1A2-ED6C5E012D9B}" srcOrd="0" destOrd="0" parTransId="{9493AC60-9B6A-4AC2-87C8-EBF8C32301AD}" sibTransId="{D98B1F2E-F370-423B-AD7F-B3291AF402A3}"/>
    <dgm:cxn modelId="{7C4C2B92-99EC-F240-BB56-DDE89CCE3B56}" type="presOf" srcId="{02CF3C11-28EC-4872-9F8D-C068700FCA4C}" destId="{96555169-ECEC-46A9-AD83-20407A619118}" srcOrd="0" destOrd="0" presId="urn:microsoft.com/office/officeart/2005/8/layout/hierarchy2"/>
    <dgm:cxn modelId="{F4D3B9FB-B270-444F-9BA1-9E0D4DCD9972}" type="presOf" srcId="{E3743DB5-93CD-44E5-9864-6B0121D8F955}" destId="{79C68E1C-486D-4F21-BA85-E832D39ADC49}" srcOrd="0" destOrd="0" presId="urn:microsoft.com/office/officeart/2005/8/layout/hierarchy2"/>
    <dgm:cxn modelId="{8A195A82-30EC-3A44-BCD8-A26D4471902F}" type="presOf" srcId="{EDE4CB95-95CC-4E9D-B1A2-ED6C5E012D9B}" destId="{45A8E481-6120-457C-8A58-B5D6180C49E2}" srcOrd="0" destOrd="0" presId="urn:microsoft.com/office/officeart/2005/8/layout/hierarchy2"/>
    <dgm:cxn modelId="{19941971-88AE-4213-A13C-DE68B0D4F833}" srcId="{CEFDBA16-B802-4B85-BD9B-F2F69DC9B824}" destId="{91920913-82BA-4159-87E7-8ED0828778A0}" srcOrd="2" destOrd="0" parTransId="{4FD7ECF0-D475-411D-BE16-1300144CC2DC}" sibTransId="{C82DC47A-ECB8-4383-B281-A510061C84B3}"/>
    <dgm:cxn modelId="{81A54875-98F7-C147-8AF1-808A9A734555}" type="presOf" srcId="{02CF3C11-28EC-4872-9F8D-C068700FCA4C}" destId="{1EC488F7-7CC8-45A5-A577-1575F525166E}" srcOrd="1" destOrd="0" presId="urn:microsoft.com/office/officeart/2005/8/layout/hierarchy2"/>
    <dgm:cxn modelId="{AE30A439-60E7-4A08-9494-19C16E6EB030}" srcId="{E3743DB5-93CD-44E5-9864-6B0121D8F955}" destId="{CEFDBA16-B802-4B85-BD9B-F2F69DC9B824}" srcOrd="0" destOrd="0" parTransId="{D7C23135-C9C1-43CF-BCEC-6F53148D3D7B}" sibTransId="{23384306-ADA3-42BA-9E52-74B8E68220AA}"/>
    <dgm:cxn modelId="{313AB6AF-568E-FA4A-B0A1-0E2AA47C8F86}" type="presOf" srcId="{9493AC60-9B6A-4AC2-87C8-EBF8C32301AD}" destId="{34756460-B826-4C14-9339-A4E6B8021C08}" srcOrd="1" destOrd="0" presId="urn:microsoft.com/office/officeart/2005/8/layout/hierarchy2"/>
    <dgm:cxn modelId="{C5F30259-7FE3-44B1-BC18-A7BBFCFD2EF8}" srcId="{CEFDBA16-B802-4B85-BD9B-F2F69DC9B824}" destId="{71F5EB20-3EC6-43F2-96A2-B939AD50FE5E}" srcOrd="1" destOrd="0" parTransId="{02CF3C11-28EC-4872-9F8D-C068700FCA4C}" sibTransId="{90F23131-F77D-4C4B-8015-6002D0FCECBC}"/>
    <dgm:cxn modelId="{FFD618E2-98A2-F741-A02A-2816BF75C560}" type="presParOf" srcId="{79C68E1C-486D-4F21-BA85-E832D39ADC49}" destId="{D8A0CC08-6CD3-440D-B885-ED187ECB6EB4}" srcOrd="0" destOrd="0" presId="urn:microsoft.com/office/officeart/2005/8/layout/hierarchy2"/>
    <dgm:cxn modelId="{6FD67DEA-92CD-0347-93EB-3FF8D512B410}" type="presParOf" srcId="{D8A0CC08-6CD3-440D-B885-ED187ECB6EB4}" destId="{3A2EC971-0DE3-480C-B9A7-6DB29CB133ED}" srcOrd="0" destOrd="0" presId="urn:microsoft.com/office/officeart/2005/8/layout/hierarchy2"/>
    <dgm:cxn modelId="{764A7D0A-A629-0748-A4A5-DD7A182EA3D0}" type="presParOf" srcId="{D8A0CC08-6CD3-440D-B885-ED187ECB6EB4}" destId="{23BBF63C-1545-4FB2-A715-13DD177925D4}" srcOrd="1" destOrd="0" presId="urn:microsoft.com/office/officeart/2005/8/layout/hierarchy2"/>
    <dgm:cxn modelId="{AF082518-FDC0-D44D-98A9-876E5ACCBCFA}" type="presParOf" srcId="{23BBF63C-1545-4FB2-A715-13DD177925D4}" destId="{6C013BCF-E643-4972-987F-5DC36FA7C68C}" srcOrd="0" destOrd="0" presId="urn:microsoft.com/office/officeart/2005/8/layout/hierarchy2"/>
    <dgm:cxn modelId="{3E97F664-80CB-8843-8FC0-0021F88A2770}" type="presParOf" srcId="{6C013BCF-E643-4972-987F-5DC36FA7C68C}" destId="{34756460-B826-4C14-9339-A4E6B8021C08}" srcOrd="0" destOrd="0" presId="urn:microsoft.com/office/officeart/2005/8/layout/hierarchy2"/>
    <dgm:cxn modelId="{FB6A7551-72DF-D249-800A-32647274583D}" type="presParOf" srcId="{23BBF63C-1545-4FB2-A715-13DD177925D4}" destId="{AC6C8AD7-831B-4F7B-8616-80D6C37A6D50}" srcOrd="1" destOrd="0" presId="urn:microsoft.com/office/officeart/2005/8/layout/hierarchy2"/>
    <dgm:cxn modelId="{3B4BCEA5-2D9C-AF4E-BD35-5D5D9BE8C38F}" type="presParOf" srcId="{AC6C8AD7-831B-4F7B-8616-80D6C37A6D50}" destId="{45A8E481-6120-457C-8A58-B5D6180C49E2}" srcOrd="0" destOrd="0" presId="urn:microsoft.com/office/officeart/2005/8/layout/hierarchy2"/>
    <dgm:cxn modelId="{8F0FF2B3-2351-CF4E-91BE-F042F37774E0}" type="presParOf" srcId="{AC6C8AD7-831B-4F7B-8616-80D6C37A6D50}" destId="{F129E129-0D65-46FE-8D2B-525BEA6854A8}" srcOrd="1" destOrd="0" presId="urn:microsoft.com/office/officeart/2005/8/layout/hierarchy2"/>
    <dgm:cxn modelId="{7DF728C4-9AA3-554C-B35B-F9798BAFD157}" type="presParOf" srcId="{23BBF63C-1545-4FB2-A715-13DD177925D4}" destId="{96555169-ECEC-46A9-AD83-20407A619118}" srcOrd="2" destOrd="0" presId="urn:microsoft.com/office/officeart/2005/8/layout/hierarchy2"/>
    <dgm:cxn modelId="{F8FC08A7-ED87-124D-930C-7C6CA9FDD658}" type="presParOf" srcId="{96555169-ECEC-46A9-AD83-20407A619118}" destId="{1EC488F7-7CC8-45A5-A577-1575F525166E}" srcOrd="0" destOrd="0" presId="urn:microsoft.com/office/officeart/2005/8/layout/hierarchy2"/>
    <dgm:cxn modelId="{2C39E617-F58D-514E-94C0-0D4434145924}" type="presParOf" srcId="{23BBF63C-1545-4FB2-A715-13DD177925D4}" destId="{5046503B-AC9F-4216-AD93-AB53597AA8E5}" srcOrd="3" destOrd="0" presId="urn:microsoft.com/office/officeart/2005/8/layout/hierarchy2"/>
    <dgm:cxn modelId="{BA2B0B82-AC5A-D545-A5DF-3456460CE304}" type="presParOf" srcId="{5046503B-AC9F-4216-AD93-AB53597AA8E5}" destId="{52CC6D24-9C10-4CA3-BB7D-289FDD4B9379}" srcOrd="0" destOrd="0" presId="urn:microsoft.com/office/officeart/2005/8/layout/hierarchy2"/>
    <dgm:cxn modelId="{F4C011C1-88B4-C64E-ABF7-75E1B519A8BF}" type="presParOf" srcId="{5046503B-AC9F-4216-AD93-AB53597AA8E5}" destId="{F420586E-9BB7-468C-97A0-9A0B5818C21C}" srcOrd="1" destOrd="0" presId="urn:microsoft.com/office/officeart/2005/8/layout/hierarchy2"/>
    <dgm:cxn modelId="{FD57CFB3-8F4D-784A-B739-05C6DC489C61}" type="presParOf" srcId="{23BBF63C-1545-4FB2-A715-13DD177925D4}" destId="{B8209FE3-D5D0-4E22-A15A-B0EAD5647F22}" srcOrd="4" destOrd="0" presId="urn:microsoft.com/office/officeart/2005/8/layout/hierarchy2"/>
    <dgm:cxn modelId="{CA840D5F-35FB-2640-A397-59A794ECA7A6}" type="presParOf" srcId="{B8209FE3-D5D0-4E22-A15A-B0EAD5647F22}" destId="{06D32AE5-756B-44E5-BF90-9B7FE99F74CD}" srcOrd="0" destOrd="0" presId="urn:microsoft.com/office/officeart/2005/8/layout/hierarchy2"/>
    <dgm:cxn modelId="{5A3A0CAB-633A-C24E-9354-A454FB0B135C}" type="presParOf" srcId="{23BBF63C-1545-4FB2-A715-13DD177925D4}" destId="{3873A0C7-2180-4096-9F60-B0231D64AC64}" srcOrd="5" destOrd="0" presId="urn:microsoft.com/office/officeart/2005/8/layout/hierarchy2"/>
    <dgm:cxn modelId="{86E809DC-FB22-C543-9E4E-1608557E993B}" type="presParOf" srcId="{3873A0C7-2180-4096-9F60-B0231D64AC64}" destId="{BE5AB587-31A6-4BF4-8362-B79182C66612}" srcOrd="0" destOrd="0" presId="urn:microsoft.com/office/officeart/2005/8/layout/hierarchy2"/>
    <dgm:cxn modelId="{3AAEA691-2C63-104A-B889-0758CD5F6339}" type="presParOf" srcId="{3873A0C7-2180-4096-9F60-B0231D64AC64}" destId="{4E5E391E-A54A-40C0-88BD-48D1D293155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ADCDE7-A322-4579-A395-F100D9CB1F7C}" type="doc">
      <dgm:prSet loTypeId="urn:microsoft.com/office/officeart/2008/layout/PictureStrip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6E96A1-99E8-4639-BF19-D8AF770BD3E7}">
      <dgm:prSet phldrT="[Text]"/>
      <dgm:spPr/>
      <dgm:t>
        <a:bodyPr/>
        <a:lstStyle/>
        <a:p>
          <a:r>
            <a:rPr lang="en-US" dirty="0"/>
            <a:t>Side effect profile</a:t>
          </a:r>
        </a:p>
      </dgm:t>
    </dgm:pt>
    <dgm:pt modelId="{51DE239E-7188-4039-8924-F1DE53B0F4DA}" type="parTrans" cxnId="{D51D7DFE-E857-48E1-B9FB-FD486268D3C8}">
      <dgm:prSet/>
      <dgm:spPr/>
      <dgm:t>
        <a:bodyPr/>
        <a:lstStyle/>
        <a:p>
          <a:endParaRPr lang="en-US"/>
        </a:p>
      </dgm:t>
    </dgm:pt>
    <dgm:pt modelId="{1E636D38-4119-4FC4-B9D5-4B83895BA837}" type="sibTrans" cxnId="{D51D7DFE-E857-48E1-B9FB-FD486268D3C8}">
      <dgm:prSet/>
      <dgm:spPr/>
      <dgm:t>
        <a:bodyPr/>
        <a:lstStyle/>
        <a:p>
          <a:endParaRPr lang="en-US"/>
        </a:p>
      </dgm:t>
    </dgm:pt>
    <dgm:pt modelId="{F58C317D-A356-4419-8903-EC38BD98E8EF}">
      <dgm:prSet phldrT="[Text]"/>
      <dgm:spPr/>
      <dgm:t>
        <a:bodyPr/>
        <a:lstStyle/>
        <a:p>
          <a:r>
            <a:rPr lang="en-US" dirty="0"/>
            <a:t>Response in past/ other family members</a:t>
          </a:r>
        </a:p>
      </dgm:t>
    </dgm:pt>
    <dgm:pt modelId="{3AF395CF-D9AC-4A77-9FF5-3FB8C7668096}" type="parTrans" cxnId="{C40AECB6-AAB4-41BB-8120-4AAB5A8C00C0}">
      <dgm:prSet/>
      <dgm:spPr/>
      <dgm:t>
        <a:bodyPr/>
        <a:lstStyle/>
        <a:p>
          <a:endParaRPr lang="en-US"/>
        </a:p>
      </dgm:t>
    </dgm:pt>
    <dgm:pt modelId="{1AFE4FBC-88D0-4C34-AF24-3CA1A9365B00}" type="sibTrans" cxnId="{C40AECB6-AAB4-41BB-8120-4AAB5A8C00C0}">
      <dgm:prSet/>
      <dgm:spPr/>
      <dgm:t>
        <a:bodyPr/>
        <a:lstStyle/>
        <a:p>
          <a:endParaRPr lang="en-US"/>
        </a:p>
      </dgm:t>
    </dgm:pt>
    <dgm:pt modelId="{38C03013-425D-46C8-9DEE-2BF4FDDB2978}">
      <dgm:prSet phldrT="[Text]"/>
      <dgm:spPr/>
      <dgm:t>
        <a:bodyPr/>
        <a:lstStyle/>
        <a:p>
          <a:r>
            <a:rPr lang="en-US" dirty="0"/>
            <a:t>Interaction with other medicines</a:t>
          </a:r>
        </a:p>
      </dgm:t>
    </dgm:pt>
    <dgm:pt modelId="{E18C0C4C-9E35-4A0C-8E9B-039E0595E35F}" type="parTrans" cxnId="{5F5AE563-5E35-4CB5-B30A-20E443B4B6E2}">
      <dgm:prSet/>
      <dgm:spPr/>
      <dgm:t>
        <a:bodyPr/>
        <a:lstStyle/>
        <a:p>
          <a:endParaRPr lang="en-US"/>
        </a:p>
      </dgm:t>
    </dgm:pt>
    <dgm:pt modelId="{CB1D7DD1-BDDB-4FBE-B49A-9641935E420C}" type="sibTrans" cxnId="{5F5AE563-5E35-4CB5-B30A-20E443B4B6E2}">
      <dgm:prSet/>
      <dgm:spPr/>
      <dgm:t>
        <a:bodyPr/>
        <a:lstStyle/>
        <a:p>
          <a:endParaRPr lang="en-US"/>
        </a:p>
      </dgm:t>
    </dgm:pt>
    <dgm:pt modelId="{88112800-5FAB-4AE7-A821-F631ED79B276}">
      <dgm:prSet phldrT="[Text]"/>
      <dgm:spPr/>
      <dgm:t>
        <a:bodyPr/>
        <a:lstStyle/>
        <a:p>
          <a:r>
            <a:rPr lang="en-US" dirty="0"/>
            <a:t>Cost</a:t>
          </a:r>
        </a:p>
      </dgm:t>
    </dgm:pt>
    <dgm:pt modelId="{8738229C-CEEC-4C42-A267-B071B9C91B27}" type="parTrans" cxnId="{54687624-1F6A-4C9C-B9D0-873CBEB391B3}">
      <dgm:prSet/>
      <dgm:spPr/>
      <dgm:t>
        <a:bodyPr/>
        <a:lstStyle/>
        <a:p>
          <a:endParaRPr lang="en-US"/>
        </a:p>
      </dgm:t>
    </dgm:pt>
    <dgm:pt modelId="{46448FAA-EBFA-4627-BF70-5EC87A545CE9}" type="sibTrans" cxnId="{54687624-1F6A-4C9C-B9D0-873CBEB391B3}">
      <dgm:prSet/>
      <dgm:spPr/>
      <dgm:t>
        <a:bodyPr/>
        <a:lstStyle/>
        <a:p>
          <a:endParaRPr lang="en-US"/>
        </a:p>
      </dgm:t>
    </dgm:pt>
    <dgm:pt modelId="{8E26051A-58A6-482B-A308-8D27C2576473}">
      <dgm:prSet phldrT="[Text]"/>
      <dgm:spPr/>
      <dgm:t>
        <a:bodyPr/>
        <a:lstStyle/>
        <a:p>
          <a:r>
            <a:rPr lang="en-US" dirty="0"/>
            <a:t>Pregnancy/ breast feeding</a:t>
          </a:r>
        </a:p>
      </dgm:t>
    </dgm:pt>
    <dgm:pt modelId="{96425C20-65EB-4E39-8528-6D37194D85B0}" type="parTrans" cxnId="{D0739039-AFE9-4B87-8F2D-23FC6734EB72}">
      <dgm:prSet/>
      <dgm:spPr/>
      <dgm:t>
        <a:bodyPr/>
        <a:lstStyle/>
        <a:p>
          <a:endParaRPr lang="en-US"/>
        </a:p>
      </dgm:t>
    </dgm:pt>
    <dgm:pt modelId="{EC9C2FDD-B37B-4594-80F7-690F245DE45E}" type="sibTrans" cxnId="{D0739039-AFE9-4B87-8F2D-23FC6734EB72}">
      <dgm:prSet/>
      <dgm:spPr/>
      <dgm:t>
        <a:bodyPr/>
        <a:lstStyle/>
        <a:p>
          <a:endParaRPr lang="en-US"/>
        </a:p>
      </dgm:t>
    </dgm:pt>
    <dgm:pt modelId="{A14D8011-BC62-409A-8F91-CD76F08F40AA}">
      <dgm:prSet phldrT="[Text]"/>
      <dgm:spPr/>
      <dgm:t>
        <a:bodyPr/>
        <a:lstStyle/>
        <a:p>
          <a:r>
            <a:rPr lang="en-US" dirty="0"/>
            <a:t>Other health problems</a:t>
          </a:r>
        </a:p>
      </dgm:t>
    </dgm:pt>
    <dgm:pt modelId="{B73A13AD-1C96-4639-9871-B8E9BB11F041}" type="parTrans" cxnId="{55DF3AC2-2FA4-4D1A-BD25-5F883947CFED}">
      <dgm:prSet/>
      <dgm:spPr/>
      <dgm:t>
        <a:bodyPr/>
        <a:lstStyle/>
        <a:p>
          <a:endParaRPr lang="en-US"/>
        </a:p>
      </dgm:t>
    </dgm:pt>
    <dgm:pt modelId="{2B78351C-509A-41F2-842A-446568F0168B}" type="sibTrans" cxnId="{55DF3AC2-2FA4-4D1A-BD25-5F883947CFED}">
      <dgm:prSet/>
      <dgm:spPr/>
      <dgm:t>
        <a:bodyPr/>
        <a:lstStyle/>
        <a:p>
          <a:endParaRPr lang="en-US"/>
        </a:p>
      </dgm:t>
    </dgm:pt>
    <dgm:pt modelId="{C3CD7542-EF00-4337-AA16-6864BD889F80}" type="pres">
      <dgm:prSet presAssocID="{21ADCDE7-A322-4579-A395-F100D9CB1F7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885E70-10F6-4ED3-972D-45E7E4F75975}" type="pres">
      <dgm:prSet presAssocID="{696E96A1-99E8-4639-BF19-D8AF770BD3E7}" presName="composite" presStyleCnt="0"/>
      <dgm:spPr/>
    </dgm:pt>
    <dgm:pt modelId="{B85ED11E-27E3-42A4-A366-DBEBDD7BC821}" type="pres">
      <dgm:prSet presAssocID="{696E96A1-99E8-4639-BF19-D8AF770BD3E7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012E82-0020-4086-84AD-0D10C1A046C2}" type="pres">
      <dgm:prSet presAssocID="{696E96A1-99E8-4639-BF19-D8AF770BD3E7}" presName="rect2" presStyleLbl="fgImgPlace1" presStyleIdx="0" presStyleCnt="6"/>
      <dgm:spPr/>
    </dgm:pt>
    <dgm:pt modelId="{7BE7D32F-DE77-4580-A510-326401EED7B1}" type="pres">
      <dgm:prSet presAssocID="{1E636D38-4119-4FC4-B9D5-4B83895BA837}" presName="sibTrans" presStyleCnt="0"/>
      <dgm:spPr/>
    </dgm:pt>
    <dgm:pt modelId="{F1A229F1-744C-43DE-BB12-38B40C4A3096}" type="pres">
      <dgm:prSet presAssocID="{F58C317D-A356-4419-8903-EC38BD98E8EF}" presName="composite" presStyleCnt="0"/>
      <dgm:spPr/>
    </dgm:pt>
    <dgm:pt modelId="{653E62C8-304E-474C-BADD-77DB514FBBE3}" type="pres">
      <dgm:prSet presAssocID="{F58C317D-A356-4419-8903-EC38BD98E8EF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F110F-2265-43E6-AF92-ED4AFCD8579C}" type="pres">
      <dgm:prSet presAssocID="{F58C317D-A356-4419-8903-EC38BD98E8EF}" presName="rect2" presStyleLbl="fgImgPlace1" presStyleIdx="1" presStyleCnt="6"/>
      <dgm:spPr/>
    </dgm:pt>
    <dgm:pt modelId="{FC00237C-3406-49C9-A0E7-FB691DD5B292}" type="pres">
      <dgm:prSet presAssocID="{1AFE4FBC-88D0-4C34-AF24-3CA1A9365B00}" presName="sibTrans" presStyleCnt="0"/>
      <dgm:spPr/>
    </dgm:pt>
    <dgm:pt modelId="{0A39924C-569F-47E4-A6CE-B889752D694F}" type="pres">
      <dgm:prSet presAssocID="{38C03013-425D-46C8-9DEE-2BF4FDDB2978}" presName="composite" presStyleCnt="0"/>
      <dgm:spPr/>
    </dgm:pt>
    <dgm:pt modelId="{54AC5984-7E11-462F-8639-3B08F26D3D83}" type="pres">
      <dgm:prSet presAssocID="{38C03013-425D-46C8-9DEE-2BF4FDDB2978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625DB6-0AFB-4917-AFA5-48C395D8C082}" type="pres">
      <dgm:prSet presAssocID="{38C03013-425D-46C8-9DEE-2BF4FDDB2978}" presName="rect2" presStyleLbl="fgImgPlace1" presStyleIdx="2" presStyleCnt="6"/>
      <dgm:spPr/>
    </dgm:pt>
    <dgm:pt modelId="{3C7E180C-640B-4038-9E3A-C46B4E99110C}" type="pres">
      <dgm:prSet presAssocID="{CB1D7DD1-BDDB-4FBE-B49A-9641935E420C}" presName="sibTrans" presStyleCnt="0"/>
      <dgm:spPr/>
    </dgm:pt>
    <dgm:pt modelId="{CF10CA44-F2A2-418D-BB84-DC09A43255F5}" type="pres">
      <dgm:prSet presAssocID="{88112800-5FAB-4AE7-A821-F631ED79B276}" presName="composite" presStyleCnt="0"/>
      <dgm:spPr/>
    </dgm:pt>
    <dgm:pt modelId="{C11FC014-1061-4511-92B4-867673F3D73D}" type="pres">
      <dgm:prSet presAssocID="{88112800-5FAB-4AE7-A821-F631ED79B276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70C0B-65EA-4BC0-BE97-5BF36B8CF0E6}" type="pres">
      <dgm:prSet presAssocID="{88112800-5FAB-4AE7-A821-F631ED79B276}" presName="rect2" presStyleLbl="fgImgPlace1" presStyleIdx="3" presStyleCnt="6"/>
      <dgm:spPr/>
    </dgm:pt>
    <dgm:pt modelId="{0664EFB3-248D-4C27-8001-A8BDFE406E73}" type="pres">
      <dgm:prSet presAssocID="{46448FAA-EBFA-4627-BF70-5EC87A545CE9}" presName="sibTrans" presStyleCnt="0"/>
      <dgm:spPr/>
    </dgm:pt>
    <dgm:pt modelId="{E2B8D324-4C92-49F1-92C7-F0E663E7B624}" type="pres">
      <dgm:prSet presAssocID="{8E26051A-58A6-482B-A308-8D27C2576473}" presName="composite" presStyleCnt="0"/>
      <dgm:spPr/>
    </dgm:pt>
    <dgm:pt modelId="{51467021-6886-43C7-8E95-3A4FE93982D6}" type="pres">
      <dgm:prSet presAssocID="{8E26051A-58A6-482B-A308-8D27C2576473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EB89CA-7CB5-4EA0-8DA4-FCBDD9A4A0CB}" type="pres">
      <dgm:prSet presAssocID="{8E26051A-58A6-482B-A308-8D27C2576473}" presName="rect2" presStyleLbl="fgImgPlace1" presStyleIdx="4" presStyleCnt="6"/>
      <dgm:spPr/>
    </dgm:pt>
    <dgm:pt modelId="{29C31500-DA57-48A0-84A8-2B9D96B94367}" type="pres">
      <dgm:prSet presAssocID="{EC9C2FDD-B37B-4594-80F7-690F245DE45E}" presName="sibTrans" presStyleCnt="0"/>
      <dgm:spPr/>
    </dgm:pt>
    <dgm:pt modelId="{962CFD81-9C86-4543-A795-132974BBACC1}" type="pres">
      <dgm:prSet presAssocID="{A14D8011-BC62-409A-8F91-CD76F08F40AA}" presName="composite" presStyleCnt="0"/>
      <dgm:spPr/>
    </dgm:pt>
    <dgm:pt modelId="{25A3BB8D-D114-4A3C-9B21-0A5A81C261F4}" type="pres">
      <dgm:prSet presAssocID="{A14D8011-BC62-409A-8F91-CD76F08F40AA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41CE5-314D-4BA7-BEDC-6FD2F8E2051E}" type="pres">
      <dgm:prSet presAssocID="{A14D8011-BC62-409A-8F91-CD76F08F40AA}" presName="rect2" presStyleLbl="fgImgPlace1" presStyleIdx="5" presStyleCnt="6"/>
      <dgm:spPr/>
    </dgm:pt>
  </dgm:ptLst>
  <dgm:cxnLst>
    <dgm:cxn modelId="{D51D7DFE-E857-48E1-B9FB-FD486268D3C8}" srcId="{21ADCDE7-A322-4579-A395-F100D9CB1F7C}" destId="{696E96A1-99E8-4639-BF19-D8AF770BD3E7}" srcOrd="0" destOrd="0" parTransId="{51DE239E-7188-4039-8924-F1DE53B0F4DA}" sibTransId="{1E636D38-4119-4FC4-B9D5-4B83895BA837}"/>
    <dgm:cxn modelId="{68F8EE41-A81B-46D0-A734-330A6D21054A}" type="presOf" srcId="{38C03013-425D-46C8-9DEE-2BF4FDDB2978}" destId="{54AC5984-7E11-462F-8639-3B08F26D3D83}" srcOrd="0" destOrd="0" presId="urn:microsoft.com/office/officeart/2008/layout/PictureStrips"/>
    <dgm:cxn modelId="{17398971-56D4-4C6D-AA0B-7AA145C29759}" type="presOf" srcId="{8E26051A-58A6-482B-A308-8D27C2576473}" destId="{51467021-6886-43C7-8E95-3A4FE93982D6}" srcOrd="0" destOrd="0" presId="urn:microsoft.com/office/officeart/2008/layout/PictureStrips"/>
    <dgm:cxn modelId="{5F5AE563-5E35-4CB5-B30A-20E443B4B6E2}" srcId="{21ADCDE7-A322-4579-A395-F100D9CB1F7C}" destId="{38C03013-425D-46C8-9DEE-2BF4FDDB2978}" srcOrd="2" destOrd="0" parTransId="{E18C0C4C-9E35-4A0C-8E9B-039E0595E35F}" sibTransId="{CB1D7DD1-BDDB-4FBE-B49A-9641935E420C}"/>
    <dgm:cxn modelId="{B69762A0-26E0-4D3D-B570-03719E7EF0B4}" type="presOf" srcId="{A14D8011-BC62-409A-8F91-CD76F08F40AA}" destId="{25A3BB8D-D114-4A3C-9B21-0A5A81C261F4}" srcOrd="0" destOrd="0" presId="urn:microsoft.com/office/officeart/2008/layout/PictureStrips"/>
    <dgm:cxn modelId="{54687624-1F6A-4C9C-B9D0-873CBEB391B3}" srcId="{21ADCDE7-A322-4579-A395-F100D9CB1F7C}" destId="{88112800-5FAB-4AE7-A821-F631ED79B276}" srcOrd="3" destOrd="0" parTransId="{8738229C-CEEC-4C42-A267-B071B9C91B27}" sibTransId="{46448FAA-EBFA-4627-BF70-5EC87A545CE9}"/>
    <dgm:cxn modelId="{D0739039-AFE9-4B87-8F2D-23FC6734EB72}" srcId="{21ADCDE7-A322-4579-A395-F100D9CB1F7C}" destId="{8E26051A-58A6-482B-A308-8D27C2576473}" srcOrd="4" destOrd="0" parTransId="{96425C20-65EB-4E39-8528-6D37194D85B0}" sibTransId="{EC9C2FDD-B37B-4594-80F7-690F245DE45E}"/>
    <dgm:cxn modelId="{C40AECB6-AAB4-41BB-8120-4AAB5A8C00C0}" srcId="{21ADCDE7-A322-4579-A395-F100D9CB1F7C}" destId="{F58C317D-A356-4419-8903-EC38BD98E8EF}" srcOrd="1" destOrd="0" parTransId="{3AF395CF-D9AC-4A77-9FF5-3FB8C7668096}" sibTransId="{1AFE4FBC-88D0-4C34-AF24-3CA1A9365B00}"/>
    <dgm:cxn modelId="{55DF3AC2-2FA4-4D1A-BD25-5F883947CFED}" srcId="{21ADCDE7-A322-4579-A395-F100D9CB1F7C}" destId="{A14D8011-BC62-409A-8F91-CD76F08F40AA}" srcOrd="5" destOrd="0" parTransId="{B73A13AD-1C96-4639-9871-B8E9BB11F041}" sibTransId="{2B78351C-509A-41F2-842A-446568F0168B}"/>
    <dgm:cxn modelId="{8E35BEDC-C418-4B8A-9A4E-FC9217D09008}" type="presOf" srcId="{696E96A1-99E8-4639-BF19-D8AF770BD3E7}" destId="{B85ED11E-27E3-42A4-A366-DBEBDD7BC821}" srcOrd="0" destOrd="0" presId="urn:microsoft.com/office/officeart/2008/layout/PictureStrips"/>
    <dgm:cxn modelId="{FDEA69AD-8A03-4CA3-9A2F-A5819457B340}" type="presOf" srcId="{88112800-5FAB-4AE7-A821-F631ED79B276}" destId="{C11FC014-1061-4511-92B4-867673F3D73D}" srcOrd="0" destOrd="0" presId="urn:microsoft.com/office/officeart/2008/layout/PictureStrips"/>
    <dgm:cxn modelId="{6628D65D-71D7-4075-B175-C75DB5E42FB0}" type="presOf" srcId="{21ADCDE7-A322-4579-A395-F100D9CB1F7C}" destId="{C3CD7542-EF00-4337-AA16-6864BD889F80}" srcOrd="0" destOrd="0" presId="urn:microsoft.com/office/officeart/2008/layout/PictureStrips"/>
    <dgm:cxn modelId="{92F32FA0-7485-4E66-981C-7A9807717697}" type="presOf" srcId="{F58C317D-A356-4419-8903-EC38BD98E8EF}" destId="{653E62C8-304E-474C-BADD-77DB514FBBE3}" srcOrd="0" destOrd="0" presId="urn:microsoft.com/office/officeart/2008/layout/PictureStrips"/>
    <dgm:cxn modelId="{01486E22-0BB9-4516-9C1C-FA141497CD92}" type="presParOf" srcId="{C3CD7542-EF00-4337-AA16-6864BD889F80}" destId="{6F885E70-10F6-4ED3-972D-45E7E4F75975}" srcOrd="0" destOrd="0" presId="urn:microsoft.com/office/officeart/2008/layout/PictureStrips"/>
    <dgm:cxn modelId="{AF3D2F86-DADD-4456-879D-609B4A365001}" type="presParOf" srcId="{6F885E70-10F6-4ED3-972D-45E7E4F75975}" destId="{B85ED11E-27E3-42A4-A366-DBEBDD7BC821}" srcOrd="0" destOrd="0" presId="urn:microsoft.com/office/officeart/2008/layout/PictureStrips"/>
    <dgm:cxn modelId="{2E73861E-93F3-4F6F-A9EE-F6DCDEF7AD56}" type="presParOf" srcId="{6F885E70-10F6-4ED3-972D-45E7E4F75975}" destId="{A1012E82-0020-4086-84AD-0D10C1A046C2}" srcOrd="1" destOrd="0" presId="urn:microsoft.com/office/officeart/2008/layout/PictureStrips"/>
    <dgm:cxn modelId="{3664D34A-61C5-46D1-89F4-3A818CF7D530}" type="presParOf" srcId="{C3CD7542-EF00-4337-AA16-6864BD889F80}" destId="{7BE7D32F-DE77-4580-A510-326401EED7B1}" srcOrd="1" destOrd="0" presId="urn:microsoft.com/office/officeart/2008/layout/PictureStrips"/>
    <dgm:cxn modelId="{344A6DB8-125D-44E1-899D-F3394A04E077}" type="presParOf" srcId="{C3CD7542-EF00-4337-AA16-6864BD889F80}" destId="{F1A229F1-744C-43DE-BB12-38B40C4A3096}" srcOrd="2" destOrd="0" presId="urn:microsoft.com/office/officeart/2008/layout/PictureStrips"/>
    <dgm:cxn modelId="{C2D91B57-C0A0-4FD8-8A46-84331835575D}" type="presParOf" srcId="{F1A229F1-744C-43DE-BB12-38B40C4A3096}" destId="{653E62C8-304E-474C-BADD-77DB514FBBE3}" srcOrd="0" destOrd="0" presId="urn:microsoft.com/office/officeart/2008/layout/PictureStrips"/>
    <dgm:cxn modelId="{966CBEF9-4DAB-4E47-90B0-C79DBF3559FB}" type="presParOf" srcId="{F1A229F1-744C-43DE-BB12-38B40C4A3096}" destId="{437F110F-2265-43E6-AF92-ED4AFCD8579C}" srcOrd="1" destOrd="0" presId="urn:microsoft.com/office/officeart/2008/layout/PictureStrips"/>
    <dgm:cxn modelId="{C4D3C931-13A4-4949-9671-0456413A2EF4}" type="presParOf" srcId="{C3CD7542-EF00-4337-AA16-6864BD889F80}" destId="{FC00237C-3406-49C9-A0E7-FB691DD5B292}" srcOrd="3" destOrd="0" presId="urn:microsoft.com/office/officeart/2008/layout/PictureStrips"/>
    <dgm:cxn modelId="{C109E9EA-A274-410E-9461-D375A0399231}" type="presParOf" srcId="{C3CD7542-EF00-4337-AA16-6864BD889F80}" destId="{0A39924C-569F-47E4-A6CE-B889752D694F}" srcOrd="4" destOrd="0" presId="urn:microsoft.com/office/officeart/2008/layout/PictureStrips"/>
    <dgm:cxn modelId="{7FC411BB-44A7-4670-8BDA-F1480E0C3192}" type="presParOf" srcId="{0A39924C-569F-47E4-A6CE-B889752D694F}" destId="{54AC5984-7E11-462F-8639-3B08F26D3D83}" srcOrd="0" destOrd="0" presId="urn:microsoft.com/office/officeart/2008/layout/PictureStrips"/>
    <dgm:cxn modelId="{8CE371AB-810C-44A5-8917-7641F2870C02}" type="presParOf" srcId="{0A39924C-569F-47E4-A6CE-B889752D694F}" destId="{25625DB6-0AFB-4917-AFA5-48C395D8C082}" srcOrd="1" destOrd="0" presId="urn:microsoft.com/office/officeart/2008/layout/PictureStrips"/>
    <dgm:cxn modelId="{28A0840F-8409-48B4-97A8-26284DDC5D4A}" type="presParOf" srcId="{C3CD7542-EF00-4337-AA16-6864BD889F80}" destId="{3C7E180C-640B-4038-9E3A-C46B4E99110C}" srcOrd="5" destOrd="0" presId="urn:microsoft.com/office/officeart/2008/layout/PictureStrips"/>
    <dgm:cxn modelId="{7A6033BB-0EAF-4AA9-AA55-4F0A10B2D152}" type="presParOf" srcId="{C3CD7542-EF00-4337-AA16-6864BD889F80}" destId="{CF10CA44-F2A2-418D-BB84-DC09A43255F5}" srcOrd="6" destOrd="0" presId="urn:microsoft.com/office/officeart/2008/layout/PictureStrips"/>
    <dgm:cxn modelId="{7A9B49B7-607A-4780-A206-B7D9B049B41B}" type="presParOf" srcId="{CF10CA44-F2A2-418D-BB84-DC09A43255F5}" destId="{C11FC014-1061-4511-92B4-867673F3D73D}" srcOrd="0" destOrd="0" presId="urn:microsoft.com/office/officeart/2008/layout/PictureStrips"/>
    <dgm:cxn modelId="{90630528-7831-42F6-93B7-67AB57869D4D}" type="presParOf" srcId="{CF10CA44-F2A2-418D-BB84-DC09A43255F5}" destId="{C1570C0B-65EA-4BC0-BE97-5BF36B8CF0E6}" srcOrd="1" destOrd="0" presId="urn:microsoft.com/office/officeart/2008/layout/PictureStrips"/>
    <dgm:cxn modelId="{359577BF-C448-4452-847C-BB27B74DB101}" type="presParOf" srcId="{C3CD7542-EF00-4337-AA16-6864BD889F80}" destId="{0664EFB3-248D-4C27-8001-A8BDFE406E73}" srcOrd="7" destOrd="0" presId="urn:microsoft.com/office/officeart/2008/layout/PictureStrips"/>
    <dgm:cxn modelId="{53011723-44A2-4297-B68B-3A790619474D}" type="presParOf" srcId="{C3CD7542-EF00-4337-AA16-6864BD889F80}" destId="{E2B8D324-4C92-49F1-92C7-F0E663E7B624}" srcOrd="8" destOrd="0" presId="urn:microsoft.com/office/officeart/2008/layout/PictureStrips"/>
    <dgm:cxn modelId="{9E2F3B9E-0162-4AB1-A54E-A8D22EC58F5C}" type="presParOf" srcId="{E2B8D324-4C92-49F1-92C7-F0E663E7B624}" destId="{51467021-6886-43C7-8E95-3A4FE93982D6}" srcOrd="0" destOrd="0" presId="urn:microsoft.com/office/officeart/2008/layout/PictureStrips"/>
    <dgm:cxn modelId="{4D76C61D-7CE8-427D-808D-97D9629F5A8A}" type="presParOf" srcId="{E2B8D324-4C92-49F1-92C7-F0E663E7B624}" destId="{49EB89CA-7CB5-4EA0-8DA4-FCBDD9A4A0CB}" srcOrd="1" destOrd="0" presId="urn:microsoft.com/office/officeart/2008/layout/PictureStrips"/>
    <dgm:cxn modelId="{B49D65C9-C8F8-4CA9-AFBE-4C7AC04517AE}" type="presParOf" srcId="{C3CD7542-EF00-4337-AA16-6864BD889F80}" destId="{29C31500-DA57-48A0-84A8-2B9D96B94367}" srcOrd="9" destOrd="0" presId="urn:microsoft.com/office/officeart/2008/layout/PictureStrips"/>
    <dgm:cxn modelId="{9EAEFB3D-C3D5-4060-872C-A05552001FB4}" type="presParOf" srcId="{C3CD7542-EF00-4337-AA16-6864BD889F80}" destId="{962CFD81-9C86-4543-A795-132974BBACC1}" srcOrd="10" destOrd="0" presId="urn:microsoft.com/office/officeart/2008/layout/PictureStrips"/>
    <dgm:cxn modelId="{8839EFA8-FD59-4C45-B3CE-E63BE93ECDDB}" type="presParOf" srcId="{962CFD81-9C86-4543-A795-132974BBACC1}" destId="{25A3BB8D-D114-4A3C-9B21-0A5A81C261F4}" srcOrd="0" destOrd="0" presId="urn:microsoft.com/office/officeart/2008/layout/PictureStrips"/>
    <dgm:cxn modelId="{F5B4E1B7-DB85-485D-9ABF-A2F65F826D95}" type="presParOf" srcId="{962CFD81-9C86-4543-A795-132974BBACC1}" destId="{6DD41CE5-314D-4BA7-BEDC-6FD2F8E2051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ADCDE7-A322-4579-A395-F100D9CB1F7C}" type="doc">
      <dgm:prSet loTypeId="urn:microsoft.com/office/officeart/2008/layout/PictureStrip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6E96A1-99E8-4639-BF19-D8AF770BD3E7}">
      <dgm:prSet phldrT="[Text]"/>
      <dgm:spPr/>
      <dgm:t>
        <a:bodyPr/>
        <a:lstStyle/>
        <a:p>
          <a:r>
            <a:rPr lang="en-US"/>
            <a:t>Tiểu sử có tác </a:t>
          </a:r>
          <a:r>
            <a:rPr lang="en-US" dirty="0" err="1"/>
            <a:t>dụng</a:t>
          </a:r>
          <a:r>
            <a:rPr lang="en-US" dirty="0"/>
            <a:t> </a:t>
          </a:r>
          <a:r>
            <a:rPr lang="en-US" dirty="0" err="1"/>
            <a:t>phụ</a:t>
          </a:r>
          <a:endParaRPr lang="en-US" dirty="0"/>
        </a:p>
      </dgm:t>
    </dgm:pt>
    <dgm:pt modelId="{51DE239E-7188-4039-8924-F1DE53B0F4DA}" type="parTrans" cxnId="{D51D7DFE-E857-48E1-B9FB-FD486268D3C8}">
      <dgm:prSet/>
      <dgm:spPr/>
      <dgm:t>
        <a:bodyPr/>
        <a:lstStyle/>
        <a:p>
          <a:endParaRPr lang="en-US"/>
        </a:p>
      </dgm:t>
    </dgm:pt>
    <dgm:pt modelId="{1E636D38-4119-4FC4-B9D5-4B83895BA837}" type="sibTrans" cxnId="{D51D7DFE-E857-48E1-B9FB-FD486268D3C8}">
      <dgm:prSet/>
      <dgm:spPr/>
      <dgm:t>
        <a:bodyPr/>
        <a:lstStyle/>
        <a:p>
          <a:endParaRPr lang="en-US"/>
        </a:p>
      </dgm:t>
    </dgm:pt>
    <dgm:pt modelId="{F58C317D-A356-4419-8903-EC38BD98E8EF}">
      <dgm:prSet phldrT="[Text]"/>
      <dgm:spPr/>
      <dgm:t>
        <a:bodyPr/>
        <a:lstStyle/>
        <a:p>
          <a:r>
            <a:rPr lang="en-US" dirty="0" err="1"/>
            <a:t>Đáp</a:t>
          </a:r>
          <a:r>
            <a:rPr lang="en-US" dirty="0"/>
            <a:t> </a:t>
          </a:r>
          <a:r>
            <a:rPr lang="en-US" err="1"/>
            <a:t>ứng</a:t>
          </a:r>
          <a:r>
            <a:rPr lang="en-US"/>
            <a:t> thuốc trong </a:t>
          </a:r>
          <a:r>
            <a:rPr lang="en-US" dirty="0" err="1"/>
            <a:t>quá</a:t>
          </a:r>
          <a:r>
            <a:rPr lang="en-US" dirty="0"/>
            <a:t> </a:t>
          </a:r>
          <a:r>
            <a:rPr lang="en-US" dirty="0" err="1"/>
            <a:t>khứ</a:t>
          </a:r>
          <a:r>
            <a:rPr lang="en-US" dirty="0"/>
            <a:t>/ </a:t>
          </a:r>
          <a:r>
            <a:rPr lang="en-US" dirty="0" err="1"/>
            <a:t>các</a:t>
          </a:r>
          <a:r>
            <a:rPr lang="en-US" dirty="0"/>
            <a:t> </a:t>
          </a:r>
          <a:r>
            <a:rPr lang="en-US" dirty="0" err="1"/>
            <a:t>thành</a:t>
          </a:r>
          <a:r>
            <a:rPr lang="en-US" dirty="0"/>
            <a:t> </a:t>
          </a:r>
          <a:r>
            <a:rPr lang="en-US" err="1"/>
            <a:t>viên</a:t>
          </a:r>
          <a:r>
            <a:rPr lang="en-US"/>
            <a:t> khác trong gia đình</a:t>
          </a:r>
          <a:endParaRPr lang="en-US" dirty="0"/>
        </a:p>
      </dgm:t>
    </dgm:pt>
    <dgm:pt modelId="{3AF395CF-D9AC-4A77-9FF5-3FB8C7668096}" type="parTrans" cxnId="{C40AECB6-AAB4-41BB-8120-4AAB5A8C00C0}">
      <dgm:prSet/>
      <dgm:spPr/>
      <dgm:t>
        <a:bodyPr/>
        <a:lstStyle/>
        <a:p>
          <a:endParaRPr lang="en-US"/>
        </a:p>
      </dgm:t>
    </dgm:pt>
    <dgm:pt modelId="{1AFE4FBC-88D0-4C34-AF24-3CA1A9365B00}" type="sibTrans" cxnId="{C40AECB6-AAB4-41BB-8120-4AAB5A8C00C0}">
      <dgm:prSet/>
      <dgm:spPr/>
      <dgm:t>
        <a:bodyPr/>
        <a:lstStyle/>
        <a:p>
          <a:endParaRPr lang="en-US"/>
        </a:p>
      </dgm:t>
    </dgm:pt>
    <dgm:pt modelId="{38C03013-425D-46C8-9DEE-2BF4FDDB2978}">
      <dgm:prSet phldrT="[Text]"/>
      <dgm:spPr/>
      <dgm:t>
        <a:bodyPr/>
        <a:lstStyle/>
        <a:p>
          <a:r>
            <a:rPr lang="en-US" dirty="0" err="1"/>
            <a:t>Tương</a:t>
          </a:r>
          <a:r>
            <a:rPr lang="en-US" dirty="0"/>
            <a:t> </a:t>
          </a:r>
          <a:r>
            <a:rPr lang="en-US" dirty="0" err="1"/>
            <a:t>tác</a:t>
          </a:r>
          <a:r>
            <a:rPr lang="en-US" dirty="0"/>
            <a:t> </a:t>
          </a:r>
          <a:r>
            <a:rPr lang="en-US" dirty="0" err="1"/>
            <a:t>với</a:t>
          </a:r>
          <a:r>
            <a:rPr lang="en-US" dirty="0"/>
            <a:t> </a:t>
          </a:r>
          <a:r>
            <a:rPr lang="en-US" dirty="0" err="1"/>
            <a:t>các</a:t>
          </a:r>
          <a:r>
            <a:rPr lang="en-US" dirty="0"/>
            <a:t> </a:t>
          </a:r>
          <a:r>
            <a:rPr lang="en-US" dirty="0" err="1"/>
            <a:t>thuốc</a:t>
          </a:r>
          <a:r>
            <a:rPr lang="en-US" dirty="0"/>
            <a:t> </a:t>
          </a:r>
          <a:r>
            <a:rPr lang="en-US" dirty="0" err="1"/>
            <a:t>khác</a:t>
          </a:r>
          <a:endParaRPr lang="en-US" dirty="0"/>
        </a:p>
      </dgm:t>
    </dgm:pt>
    <dgm:pt modelId="{E18C0C4C-9E35-4A0C-8E9B-039E0595E35F}" type="parTrans" cxnId="{5F5AE563-5E35-4CB5-B30A-20E443B4B6E2}">
      <dgm:prSet/>
      <dgm:spPr/>
      <dgm:t>
        <a:bodyPr/>
        <a:lstStyle/>
        <a:p>
          <a:endParaRPr lang="en-US"/>
        </a:p>
      </dgm:t>
    </dgm:pt>
    <dgm:pt modelId="{CB1D7DD1-BDDB-4FBE-B49A-9641935E420C}" type="sibTrans" cxnId="{5F5AE563-5E35-4CB5-B30A-20E443B4B6E2}">
      <dgm:prSet/>
      <dgm:spPr/>
      <dgm:t>
        <a:bodyPr/>
        <a:lstStyle/>
        <a:p>
          <a:endParaRPr lang="en-US"/>
        </a:p>
      </dgm:t>
    </dgm:pt>
    <dgm:pt modelId="{88112800-5FAB-4AE7-A821-F631ED79B276}">
      <dgm:prSet phldrT="[Text]"/>
      <dgm:spPr/>
      <dgm:t>
        <a:bodyPr/>
        <a:lstStyle/>
        <a:p>
          <a:r>
            <a:rPr lang="en-US"/>
            <a:t>Chi phí</a:t>
          </a:r>
          <a:endParaRPr lang="en-US" dirty="0"/>
        </a:p>
      </dgm:t>
    </dgm:pt>
    <dgm:pt modelId="{8738229C-CEEC-4C42-A267-B071B9C91B27}" type="parTrans" cxnId="{54687624-1F6A-4C9C-B9D0-873CBEB391B3}">
      <dgm:prSet/>
      <dgm:spPr/>
      <dgm:t>
        <a:bodyPr/>
        <a:lstStyle/>
        <a:p>
          <a:endParaRPr lang="en-US"/>
        </a:p>
      </dgm:t>
    </dgm:pt>
    <dgm:pt modelId="{46448FAA-EBFA-4627-BF70-5EC87A545CE9}" type="sibTrans" cxnId="{54687624-1F6A-4C9C-B9D0-873CBEB391B3}">
      <dgm:prSet/>
      <dgm:spPr/>
      <dgm:t>
        <a:bodyPr/>
        <a:lstStyle/>
        <a:p>
          <a:endParaRPr lang="en-US"/>
        </a:p>
      </dgm:t>
    </dgm:pt>
    <dgm:pt modelId="{8E26051A-58A6-482B-A308-8D27C2576473}">
      <dgm:prSet phldrT="[Text]"/>
      <dgm:spPr/>
      <dgm:t>
        <a:bodyPr/>
        <a:lstStyle/>
        <a:p>
          <a:r>
            <a:rPr lang="en-US" dirty="0" err="1"/>
            <a:t>Phụ</a:t>
          </a:r>
          <a:r>
            <a:rPr lang="en-US" dirty="0"/>
            <a:t> </a:t>
          </a:r>
          <a:r>
            <a:rPr lang="en-US" dirty="0" err="1"/>
            <a:t>nữ</a:t>
          </a:r>
          <a:r>
            <a:rPr lang="en-US" dirty="0"/>
            <a:t> </a:t>
          </a:r>
          <a:r>
            <a:rPr lang="en-US" dirty="0" err="1"/>
            <a:t>có</a:t>
          </a:r>
          <a:r>
            <a:rPr lang="en-US" dirty="0"/>
            <a:t> </a:t>
          </a:r>
          <a:r>
            <a:rPr lang="en-US" err="1"/>
            <a:t>thai</a:t>
          </a:r>
          <a:r>
            <a:rPr lang="en-US"/>
            <a:t>/ cho </a:t>
          </a:r>
          <a:r>
            <a:rPr lang="en-US" dirty="0"/>
            <a:t>con </a:t>
          </a:r>
          <a:r>
            <a:rPr lang="en-US" dirty="0" err="1"/>
            <a:t>bú</a:t>
          </a:r>
          <a:endParaRPr lang="en-US" dirty="0"/>
        </a:p>
      </dgm:t>
    </dgm:pt>
    <dgm:pt modelId="{96425C20-65EB-4E39-8528-6D37194D85B0}" type="parTrans" cxnId="{D0739039-AFE9-4B87-8F2D-23FC6734EB72}">
      <dgm:prSet/>
      <dgm:spPr/>
      <dgm:t>
        <a:bodyPr/>
        <a:lstStyle/>
        <a:p>
          <a:endParaRPr lang="en-US"/>
        </a:p>
      </dgm:t>
    </dgm:pt>
    <dgm:pt modelId="{EC9C2FDD-B37B-4594-80F7-690F245DE45E}" type="sibTrans" cxnId="{D0739039-AFE9-4B87-8F2D-23FC6734EB72}">
      <dgm:prSet/>
      <dgm:spPr/>
      <dgm:t>
        <a:bodyPr/>
        <a:lstStyle/>
        <a:p>
          <a:endParaRPr lang="en-US"/>
        </a:p>
      </dgm:t>
    </dgm:pt>
    <dgm:pt modelId="{A14D8011-BC62-409A-8F91-CD76F08F40AA}">
      <dgm:prSet phldrT="[Text]"/>
      <dgm:spPr/>
      <dgm:t>
        <a:bodyPr/>
        <a:lstStyle/>
        <a:p>
          <a:r>
            <a:rPr lang="en-US" dirty="0" err="1"/>
            <a:t>Những</a:t>
          </a:r>
          <a:r>
            <a:rPr lang="en-US" dirty="0"/>
            <a:t> </a:t>
          </a:r>
          <a:r>
            <a:rPr lang="en-US" dirty="0" err="1"/>
            <a:t>vấn</a:t>
          </a:r>
          <a:r>
            <a:rPr lang="en-US" dirty="0"/>
            <a:t> </a:t>
          </a:r>
          <a:r>
            <a:rPr lang="en-US" dirty="0" err="1"/>
            <a:t>đề</a:t>
          </a:r>
          <a:r>
            <a:rPr lang="en-US" dirty="0"/>
            <a:t> </a:t>
          </a:r>
          <a:r>
            <a:rPr lang="en-US" dirty="0" err="1"/>
            <a:t>sức</a:t>
          </a:r>
          <a:r>
            <a:rPr lang="en-US" dirty="0"/>
            <a:t> </a:t>
          </a:r>
          <a:r>
            <a:rPr lang="en-US" dirty="0" err="1"/>
            <a:t>khỏe</a:t>
          </a:r>
          <a:r>
            <a:rPr lang="en-US" dirty="0"/>
            <a:t> </a:t>
          </a:r>
          <a:r>
            <a:rPr lang="en-US" dirty="0" err="1"/>
            <a:t>khác</a:t>
          </a:r>
          <a:endParaRPr lang="en-US" dirty="0"/>
        </a:p>
      </dgm:t>
    </dgm:pt>
    <dgm:pt modelId="{B73A13AD-1C96-4639-9871-B8E9BB11F041}" type="parTrans" cxnId="{55DF3AC2-2FA4-4D1A-BD25-5F883947CFED}">
      <dgm:prSet/>
      <dgm:spPr/>
      <dgm:t>
        <a:bodyPr/>
        <a:lstStyle/>
        <a:p>
          <a:endParaRPr lang="en-US"/>
        </a:p>
      </dgm:t>
    </dgm:pt>
    <dgm:pt modelId="{2B78351C-509A-41F2-842A-446568F0168B}" type="sibTrans" cxnId="{55DF3AC2-2FA4-4D1A-BD25-5F883947CFED}">
      <dgm:prSet/>
      <dgm:spPr/>
      <dgm:t>
        <a:bodyPr/>
        <a:lstStyle/>
        <a:p>
          <a:endParaRPr lang="en-US"/>
        </a:p>
      </dgm:t>
    </dgm:pt>
    <dgm:pt modelId="{C3CD7542-EF00-4337-AA16-6864BD889F80}" type="pres">
      <dgm:prSet presAssocID="{21ADCDE7-A322-4579-A395-F100D9CB1F7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885E70-10F6-4ED3-972D-45E7E4F75975}" type="pres">
      <dgm:prSet presAssocID="{696E96A1-99E8-4639-BF19-D8AF770BD3E7}" presName="composite" presStyleCnt="0"/>
      <dgm:spPr/>
    </dgm:pt>
    <dgm:pt modelId="{B85ED11E-27E3-42A4-A366-DBEBDD7BC821}" type="pres">
      <dgm:prSet presAssocID="{696E96A1-99E8-4639-BF19-D8AF770BD3E7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012E82-0020-4086-84AD-0D10C1A046C2}" type="pres">
      <dgm:prSet presAssocID="{696E96A1-99E8-4639-BF19-D8AF770BD3E7}" presName="rect2" presStyleLbl="fgImgPlace1" presStyleIdx="0" presStyleCnt="6"/>
      <dgm:spPr/>
    </dgm:pt>
    <dgm:pt modelId="{7BE7D32F-DE77-4580-A510-326401EED7B1}" type="pres">
      <dgm:prSet presAssocID="{1E636D38-4119-4FC4-B9D5-4B83895BA837}" presName="sibTrans" presStyleCnt="0"/>
      <dgm:spPr/>
    </dgm:pt>
    <dgm:pt modelId="{F1A229F1-744C-43DE-BB12-38B40C4A3096}" type="pres">
      <dgm:prSet presAssocID="{F58C317D-A356-4419-8903-EC38BD98E8EF}" presName="composite" presStyleCnt="0"/>
      <dgm:spPr/>
    </dgm:pt>
    <dgm:pt modelId="{653E62C8-304E-474C-BADD-77DB514FBBE3}" type="pres">
      <dgm:prSet presAssocID="{F58C317D-A356-4419-8903-EC38BD98E8EF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F110F-2265-43E6-AF92-ED4AFCD8579C}" type="pres">
      <dgm:prSet presAssocID="{F58C317D-A356-4419-8903-EC38BD98E8EF}" presName="rect2" presStyleLbl="fgImgPlace1" presStyleIdx="1" presStyleCnt="6"/>
      <dgm:spPr/>
    </dgm:pt>
    <dgm:pt modelId="{FC00237C-3406-49C9-A0E7-FB691DD5B292}" type="pres">
      <dgm:prSet presAssocID="{1AFE4FBC-88D0-4C34-AF24-3CA1A9365B00}" presName="sibTrans" presStyleCnt="0"/>
      <dgm:spPr/>
    </dgm:pt>
    <dgm:pt modelId="{0A39924C-569F-47E4-A6CE-B889752D694F}" type="pres">
      <dgm:prSet presAssocID="{38C03013-425D-46C8-9DEE-2BF4FDDB2978}" presName="composite" presStyleCnt="0"/>
      <dgm:spPr/>
    </dgm:pt>
    <dgm:pt modelId="{54AC5984-7E11-462F-8639-3B08F26D3D83}" type="pres">
      <dgm:prSet presAssocID="{38C03013-425D-46C8-9DEE-2BF4FDDB2978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625DB6-0AFB-4917-AFA5-48C395D8C082}" type="pres">
      <dgm:prSet presAssocID="{38C03013-425D-46C8-9DEE-2BF4FDDB2978}" presName="rect2" presStyleLbl="fgImgPlace1" presStyleIdx="2" presStyleCnt="6"/>
      <dgm:spPr/>
    </dgm:pt>
    <dgm:pt modelId="{3C7E180C-640B-4038-9E3A-C46B4E99110C}" type="pres">
      <dgm:prSet presAssocID="{CB1D7DD1-BDDB-4FBE-B49A-9641935E420C}" presName="sibTrans" presStyleCnt="0"/>
      <dgm:spPr/>
    </dgm:pt>
    <dgm:pt modelId="{CF10CA44-F2A2-418D-BB84-DC09A43255F5}" type="pres">
      <dgm:prSet presAssocID="{88112800-5FAB-4AE7-A821-F631ED79B276}" presName="composite" presStyleCnt="0"/>
      <dgm:spPr/>
    </dgm:pt>
    <dgm:pt modelId="{C11FC014-1061-4511-92B4-867673F3D73D}" type="pres">
      <dgm:prSet presAssocID="{88112800-5FAB-4AE7-A821-F631ED79B276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70C0B-65EA-4BC0-BE97-5BF36B8CF0E6}" type="pres">
      <dgm:prSet presAssocID="{88112800-5FAB-4AE7-A821-F631ED79B276}" presName="rect2" presStyleLbl="fgImgPlace1" presStyleIdx="3" presStyleCnt="6"/>
      <dgm:spPr/>
    </dgm:pt>
    <dgm:pt modelId="{0664EFB3-248D-4C27-8001-A8BDFE406E73}" type="pres">
      <dgm:prSet presAssocID="{46448FAA-EBFA-4627-BF70-5EC87A545CE9}" presName="sibTrans" presStyleCnt="0"/>
      <dgm:spPr/>
    </dgm:pt>
    <dgm:pt modelId="{E2B8D324-4C92-49F1-92C7-F0E663E7B624}" type="pres">
      <dgm:prSet presAssocID="{8E26051A-58A6-482B-A308-8D27C2576473}" presName="composite" presStyleCnt="0"/>
      <dgm:spPr/>
    </dgm:pt>
    <dgm:pt modelId="{51467021-6886-43C7-8E95-3A4FE93982D6}" type="pres">
      <dgm:prSet presAssocID="{8E26051A-58A6-482B-A308-8D27C2576473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EB89CA-7CB5-4EA0-8DA4-FCBDD9A4A0CB}" type="pres">
      <dgm:prSet presAssocID="{8E26051A-58A6-482B-A308-8D27C2576473}" presName="rect2" presStyleLbl="fgImgPlace1" presStyleIdx="4" presStyleCnt="6"/>
      <dgm:spPr/>
    </dgm:pt>
    <dgm:pt modelId="{29C31500-DA57-48A0-84A8-2B9D96B94367}" type="pres">
      <dgm:prSet presAssocID="{EC9C2FDD-B37B-4594-80F7-690F245DE45E}" presName="sibTrans" presStyleCnt="0"/>
      <dgm:spPr/>
    </dgm:pt>
    <dgm:pt modelId="{962CFD81-9C86-4543-A795-132974BBACC1}" type="pres">
      <dgm:prSet presAssocID="{A14D8011-BC62-409A-8F91-CD76F08F40AA}" presName="composite" presStyleCnt="0"/>
      <dgm:spPr/>
    </dgm:pt>
    <dgm:pt modelId="{25A3BB8D-D114-4A3C-9B21-0A5A81C261F4}" type="pres">
      <dgm:prSet presAssocID="{A14D8011-BC62-409A-8F91-CD76F08F40AA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41CE5-314D-4BA7-BEDC-6FD2F8E2051E}" type="pres">
      <dgm:prSet presAssocID="{A14D8011-BC62-409A-8F91-CD76F08F40AA}" presName="rect2" presStyleLbl="fgImgPlace1" presStyleIdx="5" presStyleCnt="6"/>
      <dgm:spPr/>
    </dgm:pt>
  </dgm:ptLst>
  <dgm:cxnLst>
    <dgm:cxn modelId="{C7C0D962-680B-684A-B478-0CDC9144E9F7}" type="presOf" srcId="{F58C317D-A356-4419-8903-EC38BD98E8EF}" destId="{653E62C8-304E-474C-BADD-77DB514FBBE3}" srcOrd="0" destOrd="0" presId="urn:microsoft.com/office/officeart/2008/layout/PictureStrips"/>
    <dgm:cxn modelId="{CA6EFE0C-A19A-D345-A874-874292060173}" type="presOf" srcId="{A14D8011-BC62-409A-8F91-CD76F08F40AA}" destId="{25A3BB8D-D114-4A3C-9B21-0A5A81C261F4}" srcOrd="0" destOrd="0" presId="urn:microsoft.com/office/officeart/2008/layout/PictureStrips"/>
    <dgm:cxn modelId="{D51D7DFE-E857-48E1-B9FB-FD486268D3C8}" srcId="{21ADCDE7-A322-4579-A395-F100D9CB1F7C}" destId="{696E96A1-99E8-4639-BF19-D8AF770BD3E7}" srcOrd="0" destOrd="0" parTransId="{51DE239E-7188-4039-8924-F1DE53B0F4DA}" sibTransId="{1E636D38-4119-4FC4-B9D5-4B83895BA837}"/>
    <dgm:cxn modelId="{D3EA3184-F703-F247-99DD-E8831CB25C7F}" type="presOf" srcId="{696E96A1-99E8-4639-BF19-D8AF770BD3E7}" destId="{B85ED11E-27E3-42A4-A366-DBEBDD7BC821}" srcOrd="0" destOrd="0" presId="urn:microsoft.com/office/officeart/2008/layout/PictureStrips"/>
    <dgm:cxn modelId="{5F5AE563-5E35-4CB5-B30A-20E443B4B6E2}" srcId="{21ADCDE7-A322-4579-A395-F100D9CB1F7C}" destId="{38C03013-425D-46C8-9DEE-2BF4FDDB2978}" srcOrd="2" destOrd="0" parTransId="{E18C0C4C-9E35-4A0C-8E9B-039E0595E35F}" sibTransId="{CB1D7DD1-BDDB-4FBE-B49A-9641935E420C}"/>
    <dgm:cxn modelId="{54687624-1F6A-4C9C-B9D0-873CBEB391B3}" srcId="{21ADCDE7-A322-4579-A395-F100D9CB1F7C}" destId="{88112800-5FAB-4AE7-A821-F631ED79B276}" srcOrd="3" destOrd="0" parTransId="{8738229C-CEEC-4C42-A267-B071B9C91B27}" sibTransId="{46448FAA-EBFA-4627-BF70-5EC87A545CE9}"/>
    <dgm:cxn modelId="{D0739039-AFE9-4B87-8F2D-23FC6734EB72}" srcId="{21ADCDE7-A322-4579-A395-F100D9CB1F7C}" destId="{8E26051A-58A6-482B-A308-8D27C2576473}" srcOrd="4" destOrd="0" parTransId="{96425C20-65EB-4E39-8528-6D37194D85B0}" sibTransId="{EC9C2FDD-B37B-4594-80F7-690F245DE45E}"/>
    <dgm:cxn modelId="{A6BC9EE8-A4EC-C14D-B80E-9DC53138131C}" type="presOf" srcId="{21ADCDE7-A322-4579-A395-F100D9CB1F7C}" destId="{C3CD7542-EF00-4337-AA16-6864BD889F80}" srcOrd="0" destOrd="0" presId="urn:microsoft.com/office/officeart/2008/layout/PictureStrips"/>
    <dgm:cxn modelId="{57F480DC-37C9-B642-B107-A80E2FBD7A5C}" type="presOf" srcId="{88112800-5FAB-4AE7-A821-F631ED79B276}" destId="{C11FC014-1061-4511-92B4-867673F3D73D}" srcOrd="0" destOrd="0" presId="urn:microsoft.com/office/officeart/2008/layout/PictureStrips"/>
    <dgm:cxn modelId="{C40AECB6-AAB4-41BB-8120-4AAB5A8C00C0}" srcId="{21ADCDE7-A322-4579-A395-F100D9CB1F7C}" destId="{F58C317D-A356-4419-8903-EC38BD98E8EF}" srcOrd="1" destOrd="0" parTransId="{3AF395CF-D9AC-4A77-9FF5-3FB8C7668096}" sibTransId="{1AFE4FBC-88D0-4C34-AF24-3CA1A9365B00}"/>
    <dgm:cxn modelId="{55DF3AC2-2FA4-4D1A-BD25-5F883947CFED}" srcId="{21ADCDE7-A322-4579-A395-F100D9CB1F7C}" destId="{A14D8011-BC62-409A-8F91-CD76F08F40AA}" srcOrd="5" destOrd="0" parTransId="{B73A13AD-1C96-4639-9871-B8E9BB11F041}" sibTransId="{2B78351C-509A-41F2-842A-446568F0168B}"/>
    <dgm:cxn modelId="{2CC67DE6-362C-E541-A59C-244F0217E2DF}" type="presOf" srcId="{8E26051A-58A6-482B-A308-8D27C2576473}" destId="{51467021-6886-43C7-8E95-3A4FE93982D6}" srcOrd="0" destOrd="0" presId="urn:microsoft.com/office/officeart/2008/layout/PictureStrips"/>
    <dgm:cxn modelId="{80BF8909-3C74-FD4E-B4BA-DDDF962C08D8}" type="presOf" srcId="{38C03013-425D-46C8-9DEE-2BF4FDDB2978}" destId="{54AC5984-7E11-462F-8639-3B08F26D3D83}" srcOrd="0" destOrd="0" presId="urn:microsoft.com/office/officeart/2008/layout/PictureStrips"/>
    <dgm:cxn modelId="{103C45E5-43E3-F343-BA40-D6AD8BE6698D}" type="presParOf" srcId="{C3CD7542-EF00-4337-AA16-6864BD889F80}" destId="{6F885E70-10F6-4ED3-972D-45E7E4F75975}" srcOrd="0" destOrd="0" presId="urn:microsoft.com/office/officeart/2008/layout/PictureStrips"/>
    <dgm:cxn modelId="{D23979C0-023F-EE42-9B65-F91EC5CE7CDB}" type="presParOf" srcId="{6F885E70-10F6-4ED3-972D-45E7E4F75975}" destId="{B85ED11E-27E3-42A4-A366-DBEBDD7BC821}" srcOrd="0" destOrd="0" presId="urn:microsoft.com/office/officeart/2008/layout/PictureStrips"/>
    <dgm:cxn modelId="{E5878AC5-8AC6-654A-A9F8-0653C9164130}" type="presParOf" srcId="{6F885E70-10F6-4ED3-972D-45E7E4F75975}" destId="{A1012E82-0020-4086-84AD-0D10C1A046C2}" srcOrd="1" destOrd="0" presId="urn:microsoft.com/office/officeart/2008/layout/PictureStrips"/>
    <dgm:cxn modelId="{5EE63463-C99E-7E4E-B62B-94B612C84959}" type="presParOf" srcId="{C3CD7542-EF00-4337-AA16-6864BD889F80}" destId="{7BE7D32F-DE77-4580-A510-326401EED7B1}" srcOrd="1" destOrd="0" presId="urn:microsoft.com/office/officeart/2008/layout/PictureStrips"/>
    <dgm:cxn modelId="{7A5BA33E-B7AB-7E43-96BB-559641429201}" type="presParOf" srcId="{C3CD7542-EF00-4337-AA16-6864BD889F80}" destId="{F1A229F1-744C-43DE-BB12-38B40C4A3096}" srcOrd="2" destOrd="0" presId="urn:microsoft.com/office/officeart/2008/layout/PictureStrips"/>
    <dgm:cxn modelId="{A43B099C-44AA-DB44-B61F-FB1C85B7C141}" type="presParOf" srcId="{F1A229F1-744C-43DE-BB12-38B40C4A3096}" destId="{653E62C8-304E-474C-BADD-77DB514FBBE3}" srcOrd="0" destOrd="0" presId="urn:microsoft.com/office/officeart/2008/layout/PictureStrips"/>
    <dgm:cxn modelId="{B3D407C7-EB00-E84A-A392-24CFBBCE0543}" type="presParOf" srcId="{F1A229F1-744C-43DE-BB12-38B40C4A3096}" destId="{437F110F-2265-43E6-AF92-ED4AFCD8579C}" srcOrd="1" destOrd="0" presId="urn:microsoft.com/office/officeart/2008/layout/PictureStrips"/>
    <dgm:cxn modelId="{0E892B17-F0F3-1240-99BE-8688B5B18F33}" type="presParOf" srcId="{C3CD7542-EF00-4337-AA16-6864BD889F80}" destId="{FC00237C-3406-49C9-A0E7-FB691DD5B292}" srcOrd="3" destOrd="0" presId="urn:microsoft.com/office/officeart/2008/layout/PictureStrips"/>
    <dgm:cxn modelId="{43DBC85A-B87F-744A-8BFF-AB9D174E78BB}" type="presParOf" srcId="{C3CD7542-EF00-4337-AA16-6864BD889F80}" destId="{0A39924C-569F-47E4-A6CE-B889752D694F}" srcOrd="4" destOrd="0" presId="urn:microsoft.com/office/officeart/2008/layout/PictureStrips"/>
    <dgm:cxn modelId="{E3893E31-B12A-FB49-8F33-0693F90B8785}" type="presParOf" srcId="{0A39924C-569F-47E4-A6CE-B889752D694F}" destId="{54AC5984-7E11-462F-8639-3B08F26D3D83}" srcOrd="0" destOrd="0" presId="urn:microsoft.com/office/officeart/2008/layout/PictureStrips"/>
    <dgm:cxn modelId="{929FCF10-FEA5-4B4D-B146-F337EBB716F2}" type="presParOf" srcId="{0A39924C-569F-47E4-A6CE-B889752D694F}" destId="{25625DB6-0AFB-4917-AFA5-48C395D8C082}" srcOrd="1" destOrd="0" presId="urn:microsoft.com/office/officeart/2008/layout/PictureStrips"/>
    <dgm:cxn modelId="{0DFF610D-E041-FF43-9C76-9807FE577CAC}" type="presParOf" srcId="{C3CD7542-EF00-4337-AA16-6864BD889F80}" destId="{3C7E180C-640B-4038-9E3A-C46B4E99110C}" srcOrd="5" destOrd="0" presId="urn:microsoft.com/office/officeart/2008/layout/PictureStrips"/>
    <dgm:cxn modelId="{E4ADCD28-9757-0341-A2A5-ECA73D32F62C}" type="presParOf" srcId="{C3CD7542-EF00-4337-AA16-6864BD889F80}" destId="{CF10CA44-F2A2-418D-BB84-DC09A43255F5}" srcOrd="6" destOrd="0" presId="urn:microsoft.com/office/officeart/2008/layout/PictureStrips"/>
    <dgm:cxn modelId="{3EE18846-231A-0746-A49B-D897FA7882F3}" type="presParOf" srcId="{CF10CA44-F2A2-418D-BB84-DC09A43255F5}" destId="{C11FC014-1061-4511-92B4-867673F3D73D}" srcOrd="0" destOrd="0" presId="urn:microsoft.com/office/officeart/2008/layout/PictureStrips"/>
    <dgm:cxn modelId="{1B13C70E-2CAB-8A46-8D0B-A3AFF9DD1D51}" type="presParOf" srcId="{CF10CA44-F2A2-418D-BB84-DC09A43255F5}" destId="{C1570C0B-65EA-4BC0-BE97-5BF36B8CF0E6}" srcOrd="1" destOrd="0" presId="urn:microsoft.com/office/officeart/2008/layout/PictureStrips"/>
    <dgm:cxn modelId="{AC12A171-F6B4-D54E-B789-824181571AA0}" type="presParOf" srcId="{C3CD7542-EF00-4337-AA16-6864BD889F80}" destId="{0664EFB3-248D-4C27-8001-A8BDFE406E73}" srcOrd="7" destOrd="0" presId="urn:microsoft.com/office/officeart/2008/layout/PictureStrips"/>
    <dgm:cxn modelId="{FC84CB92-1949-B04D-92FF-A28F59FF4029}" type="presParOf" srcId="{C3CD7542-EF00-4337-AA16-6864BD889F80}" destId="{E2B8D324-4C92-49F1-92C7-F0E663E7B624}" srcOrd="8" destOrd="0" presId="urn:microsoft.com/office/officeart/2008/layout/PictureStrips"/>
    <dgm:cxn modelId="{6DCAEA61-4BCB-BA41-B7E0-F432281E2D26}" type="presParOf" srcId="{E2B8D324-4C92-49F1-92C7-F0E663E7B624}" destId="{51467021-6886-43C7-8E95-3A4FE93982D6}" srcOrd="0" destOrd="0" presId="urn:microsoft.com/office/officeart/2008/layout/PictureStrips"/>
    <dgm:cxn modelId="{1E368ECD-4B01-1847-83C0-B4AF490840C3}" type="presParOf" srcId="{E2B8D324-4C92-49F1-92C7-F0E663E7B624}" destId="{49EB89CA-7CB5-4EA0-8DA4-FCBDD9A4A0CB}" srcOrd="1" destOrd="0" presId="urn:microsoft.com/office/officeart/2008/layout/PictureStrips"/>
    <dgm:cxn modelId="{6616CD54-E331-3246-A055-FB007C9CC563}" type="presParOf" srcId="{C3CD7542-EF00-4337-AA16-6864BD889F80}" destId="{29C31500-DA57-48A0-84A8-2B9D96B94367}" srcOrd="9" destOrd="0" presId="urn:microsoft.com/office/officeart/2008/layout/PictureStrips"/>
    <dgm:cxn modelId="{312D7E16-3344-AB41-8E4E-B4C225C76C1C}" type="presParOf" srcId="{C3CD7542-EF00-4337-AA16-6864BD889F80}" destId="{962CFD81-9C86-4543-A795-132974BBACC1}" srcOrd="10" destOrd="0" presId="urn:microsoft.com/office/officeart/2008/layout/PictureStrips"/>
    <dgm:cxn modelId="{51A04075-E51A-694E-BB03-86BFF3A5828F}" type="presParOf" srcId="{962CFD81-9C86-4543-A795-132974BBACC1}" destId="{25A3BB8D-D114-4A3C-9B21-0A5A81C261F4}" srcOrd="0" destOrd="0" presId="urn:microsoft.com/office/officeart/2008/layout/PictureStrips"/>
    <dgm:cxn modelId="{9AB3D3DA-EB6A-4143-8873-F44A7C60709C}" type="presParOf" srcId="{962CFD81-9C86-4543-A795-132974BBACC1}" destId="{6DD41CE5-314D-4BA7-BEDC-6FD2F8E2051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89D04-4F57-2C42-8D9D-793B696331D9}">
      <dsp:nvSpPr>
        <dsp:cNvPr id="0" name=""/>
        <dsp:cNvSpPr/>
      </dsp:nvSpPr>
      <dsp:spPr>
        <a:xfrm>
          <a:off x="846424" y="357059"/>
          <a:ext cx="2345750" cy="234575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Cognitive</a:t>
          </a:r>
        </a:p>
      </dsp:txBody>
      <dsp:txXfrm>
        <a:off x="1159191" y="767565"/>
        <a:ext cx="1720216" cy="1055587"/>
      </dsp:txXfrm>
    </dsp:sp>
    <dsp:sp modelId="{87BEE5A6-19C8-864E-A14D-E8CE6E1CBBEE}">
      <dsp:nvSpPr>
        <dsp:cNvPr id="0" name=""/>
        <dsp:cNvSpPr/>
      </dsp:nvSpPr>
      <dsp:spPr>
        <a:xfrm>
          <a:off x="1692849" y="1823153"/>
          <a:ext cx="2345750" cy="234575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Emotional</a:t>
          </a:r>
        </a:p>
      </dsp:txBody>
      <dsp:txXfrm>
        <a:off x="2410258" y="2429138"/>
        <a:ext cx="1407450" cy="1290162"/>
      </dsp:txXfrm>
    </dsp:sp>
    <dsp:sp modelId="{0E6AE749-6F02-A843-9B25-33375FE69066}">
      <dsp:nvSpPr>
        <dsp:cNvPr id="0" name=""/>
        <dsp:cNvSpPr/>
      </dsp:nvSpPr>
      <dsp:spPr>
        <a:xfrm>
          <a:off x="0" y="1823153"/>
          <a:ext cx="2345750" cy="234575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Physical</a:t>
          </a:r>
          <a:r>
            <a:rPr lang="en-US" sz="2100" kern="1200"/>
            <a:t>/ Physiological</a:t>
          </a:r>
          <a:endParaRPr lang="en-US" sz="2100" kern="1200" dirty="0"/>
        </a:p>
      </dsp:txBody>
      <dsp:txXfrm>
        <a:off x="220891" y="2429138"/>
        <a:ext cx="1407450" cy="12901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89D04-4F57-2C42-8D9D-793B696331D9}">
      <dsp:nvSpPr>
        <dsp:cNvPr id="0" name=""/>
        <dsp:cNvSpPr/>
      </dsp:nvSpPr>
      <dsp:spPr>
        <a:xfrm>
          <a:off x="878365" y="399437"/>
          <a:ext cx="2434269" cy="243426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Nhận</a:t>
          </a:r>
          <a:r>
            <a:rPr lang="en-US" sz="2100" kern="1200" dirty="0"/>
            <a:t> </a:t>
          </a:r>
          <a:r>
            <a:rPr lang="en-US" sz="2100" kern="1200" dirty="0" err="1"/>
            <a:t>thức</a:t>
          </a:r>
          <a:endParaRPr lang="en-US" sz="2100" kern="1200" dirty="0"/>
        </a:p>
      </dsp:txBody>
      <dsp:txXfrm>
        <a:off x="1202934" y="825434"/>
        <a:ext cx="1785130" cy="1095421"/>
      </dsp:txXfrm>
    </dsp:sp>
    <dsp:sp modelId="{87BEE5A6-19C8-864E-A14D-E8CE6E1CBBEE}">
      <dsp:nvSpPr>
        <dsp:cNvPr id="0" name=""/>
        <dsp:cNvSpPr/>
      </dsp:nvSpPr>
      <dsp:spPr>
        <a:xfrm>
          <a:off x="1756730" y="1920856"/>
          <a:ext cx="2434269" cy="24342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Cảm</a:t>
          </a:r>
          <a:r>
            <a:rPr lang="en-US" sz="2100" kern="1200" dirty="0"/>
            <a:t> </a:t>
          </a:r>
          <a:r>
            <a:rPr lang="en-US" sz="2100" kern="1200" dirty="0" err="1"/>
            <a:t>xúc</a:t>
          </a:r>
          <a:endParaRPr lang="en-US" sz="2100" kern="1200" dirty="0"/>
        </a:p>
      </dsp:txBody>
      <dsp:txXfrm>
        <a:off x="2501211" y="2549708"/>
        <a:ext cx="1460561" cy="1338848"/>
      </dsp:txXfrm>
    </dsp:sp>
    <dsp:sp modelId="{0E6AE749-6F02-A843-9B25-33375FE69066}">
      <dsp:nvSpPr>
        <dsp:cNvPr id="0" name=""/>
        <dsp:cNvSpPr/>
      </dsp:nvSpPr>
      <dsp:spPr>
        <a:xfrm>
          <a:off x="0" y="1920856"/>
          <a:ext cx="2434269" cy="243426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err="1"/>
            <a:t>Thể</a:t>
          </a:r>
          <a:r>
            <a:rPr lang="en-US" sz="2100" kern="1200"/>
            <a:t> chất/ </a:t>
          </a:r>
          <a:r>
            <a:rPr lang="en-US" sz="2100" kern="1200" err="1"/>
            <a:t>Sinh</a:t>
          </a:r>
          <a:r>
            <a:rPr lang="en-US" sz="2100" kern="1200"/>
            <a:t> lý</a:t>
          </a:r>
          <a:endParaRPr lang="en-US" sz="2100" kern="1200" dirty="0"/>
        </a:p>
      </dsp:txBody>
      <dsp:txXfrm>
        <a:off x="229227" y="2549708"/>
        <a:ext cx="1460561" cy="1338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2EC971-0DE3-480C-B9A7-6DB29CB133ED}">
      <dsp:nvSpPr>
        <dsp:cNvPr id="0" name=""/>
        <dsp:cNvSpPr/>
      </dsp:nvSpPr>
      <dsp:spPr>
        <a:xfrm>
          <a:off x="57" y="2101068"/>
          <a:ext cx="1714452" cy="857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Treatment of Anxiety disorder</a:t>
          </a:r>
        </a:p>
      </dsp:txBody>
      <dsp:txXfrm>
        <a:off x="25164" y="2126175"/>
        <a:ext cx="1664238" cy="807012"/>
      </dsp:txXfrm>
    </dsp:sp>
    <dsp:sp modelId="{6C013BCF-E643-4972-987F-5DC36FA7C68C}">
      <dsp:nvSpPr>
        <dsp:cNvPr id="0" name=""/>
        <dsp:cNvSpPr/>
      </dsp:nvSpPr>
      <dsp:spPr>
        <a:xfrm rot="18289469">
          <a:off x="1456959" y="2021527"/>
          <a:ext cx="1200881" cy="30498"/>
        </a:xfrm>
        <a:custGeom>
          <a:avLst/>
          <a:gdLst/>
          <a:ahLst/>
          <a:cxnLst/>
          <a:rect l="0" t="0" r="0" b="0"/>
          <a:pathLst>
            <a:path>
              <a:moveTo>
                <a:pt x="0" y="15249"/>
              </a:moveTo>
              <a:lnTo>
                <a:pt x="1200881" y="1524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27377" y="2006754"/>
        <a:ext cx="60044" cy="60044"/>
      </dsp:txXfrm>
    </dsp:sp>
    <dsp:sp modelId="{45A8E481-6120-457C-8A58-B5D6180C49E2}">
      <dsp:nvSpPr>
        <dsp:cNvPr id="0" name=""/>
        <dsp:cNvSpPr/>
      </dsp:nvSpPr>
      <dsp:spPr>
        <a:xfrm>
          <a:off x="2400290" y="1115258"/>
          <a:ext cx="1714452" cy="8572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Pharmacological</a:t>
          </a:r>
        </a:p>
      </dsp:txBody>
      <dsp:txXfrm>
        <a:off x="2425397" y="1140365"/>
        <a:ext cx="1664238" cy="807012"/>
      </dsp:txXfrm>
    </dsp:sp>
    <dsp:sp modelId="{96555169-ECEC-46A9-AD83-20407A619118}">
      <dsp:nvSpPr>
        <dsp:cNvPr id="0" name=""/>
        <dsp:cNvSpPr/>
      </dsp:nvSpPr>
      <dsp:spPr>
        <a:xfrm>
          <a:off x="1714509" y="2514432"/>
          <a:ext cx="685780" cy="30498"/>
        </a:xfrm>
        <a:custGeom>
          <a:avLst/>
          <a:gdLst/>
          <a:ahLst/>
          <a:cxnLst/>
          <a:rect l="0" t="0" r="0" b="0"/>
          <a:pathLst>
            <a:path>
              <a:moveTo>
                <a:pt x="0" y="15249"/>
              </a:moveTo>
              <a:lnTo>
                <a:pt x="685780" y="1524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40255" y="2512536"/>
        <a:ext cx="34289" cy="34289"/>
      </dsp:txXfrm>
    </dsp:sp>
    <dsp:sp modelId="{52CC6D24-9C10-4CA3-BB7D-289FDD4B9379}">
      <dsp:nvSpPr>
        <dsp:cNvPr id="0" name=""/>
        <dsp:cNvSpPr/>
      </dsp:nvSpPr>
      <dsp:spPr>
        <a:xfrm>
          <a:off x="2400290" y="2101068"/>
          <a:ext cx="1714452" cy="8572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Non-pharmacological</a:t>
          </a:r>
        </a:p>
      </dsp:txBody>
      <dsp:txXfrm>
        <a:off x="2425397" y="2126175"/>
        <a:ext cx="1664238" cy="807012"/>
      </dsp:txXfrm>
    </dsp:sp>
    <dsp:sp modelId="{B8209FE3-D5D0-4E22-A15A-B0EAD5647F22}">
      <dsp:nvSpPr>
        <dsp:cNvPr id="0" name=""/>
        <dsp:cNvSpPr/>
      </dsp:nvSpPr>
      <dsp:spPr>
        <a:xfrm rot="3310531">
          <a:off x="1456959" y="3007337"/>
          <a:ext cx="1200881" cy="30498"/>
        </a:xfrm>
        <a:custGeom>
          <a:avLst/>
          <a:gdLst/>
          <a:ahLst/>
          <a:cxnLst/>
          <a:rect l="0" t="0" r="0" b="0"/>
          <a:pathLst>
            <a:path>
              <a:moveTo>
                <a:pt x="0" y="15249"/>
              </a:moveTo>
              <a:lnTo>
                <a:pt x="1200881" y="1524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27377" y="2992564"/>
        <a:ext cx="60044" cy="60044"/>
      </dsp:txXfrm>
    </dsp:sp>
    <dsp:sp modelId="{BE5AB587-31A6-4BF4-8362-B79182C66612}">
      <dsp:nvSpPr>
        <dsp:cNvPr id="0" name=""/>
        <dsp:cNvSpPr/>
      </dsp:nvSpPr>
      <dsp:spPr>
        <a:xfrm>
          <a:off x="2400290" y="3086878"/>
          <a:ext cx="1714452" cy="8572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Combination</a:t>
          </a:r>
        </a:p>
      </dsp:txBody>
      <dsp:txXfrm>
        <a:off x="2425397" y="3111985"/>
        <a:ext cx="1664238" cy="807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2EC971-0DE3-480C-B9A7-6DB29CB133ED}">
      <dsp:nvSpPr>
        <dsp:cNvPr id="0" name=""/>
        <dsp:cNvSpPr/>
      </dsp:nvSpPr>
      <dsp:spPr>
        <a:xfrm>
          <a:off x="933" y="2117126"/>
          <a:ext cx="1650221" cy="8251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/>
            <a:t>Điều</a:t>
          </a:r>
          <a:r>
            <a:rPr lang="en-US" sz="2600" kern="1200" dirty="0"/>
            <a:t> </a:t>
          </a:r>
          <a:r>
            <a:rPr lang="en-US" sz="2600" kern="1200" err="1"/>
            <a:t>trị</a:t>
          </a:r>
          <a:r>
            <a:rPr lang="en-US" sz="2600" kern="1200"/>
            <a:t> Loạn thần</a:t>
          </a:r>
          <a:endParaRPr lang="en-US" sz="2600" kern="1200" dirty="0"/>
        </a:p>
      </dsp:txBody>
      <dsp:txXfrm>
        <a:off x="25100" y="2141293"/>
        <a:ext cx="1601887" cy="776776"/>
      </dsp:txXfrm>
    </dsp:sp>
    <dsp:sp modelId="{6C013BCF-E643-4972-987F-5DC36FA7C68C}">
      <dsp:nvSpPr>
        <dsp:cNvPr id="0" name=""/>
        <dsp:cNvSpPr/>
      </dsp:nvSpPr>
      <dsp:spPr>
        <a:xfrm rot="18289469">
          <a:off x="1403254" y="2040564"/>
          <a:ext cx="115589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1155891" y="146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52302" y="2026345"/>
        <a:ext cx="57794" cy="57794"/>
      </dsp:txXfrm>
    </dsp:sp>
    <dsp:sp modelId="{45A8E481-6120-457C-8A58-B5D6180C49E2}">
      <dsp:nvSpPr>
        <dsp:cNvPr id="0" name=""/>
        <dsp:cNvSpPr/>
      </dsp:nvSpPr>
      <dsp:spPr>
        <a:xfrm>
          <a:off x="2311244" y="1168248"/>
          <a:ext cx="1650221" cy="8251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/>
            <a:t>Dùng thuốc</a:t>
          </a:r>
          <a:endParaRPr lang="en-US" sz="2600" kern="1200" dirty="0"/>
        </a:p>
      </dsp:txBody>
      <dsp:txXfrm>
        <a:off x="2335411" y="1192415"/>
        <a:ext cx="1601887" cy="776776"/>
      </dsp:txXfrm>
    </dsp:sp>
    <dsp:sp modelId="{96555169-ECEC-46A9-AD83-20407A619118}">
      <dsp:nvSpPr>
        <dsp:cNvPr id="0" name=""/>
        <dsp:cNvSpPr/>
      </dsp:nvSpPr>
      <dsp:spPr>
        <a:xfrm>
          <a:off x="1651155" y="2515003"/>
          <a:ext cx="660088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660088" y="146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64697" y="2513179"/>
        <a:ext cx="33004" cy="33004"/>
      </dsp:txXfrm>
    </dsp:sp>
    <dsp:sp modelId="{52CC6D24-9C10-4CA3-BB7D-289FDD4B9379}">
      <dsp:nvSpPr>
        <dsp:cNvPr id="0" name=""/>
        <dsp:cNvSpPr/>
      </dsp:nvSpPr>
      <dsp:spPr>
        <a:xfrm>
          <a:off x="2311244" y="2117126"/>
          <a:ext cx="1650221" cy="8251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err="1"/>
            <a:t>Không</a:t>
          </a:r>
          <a:r>
            <a:rPr lang="en-US" sz="2600" kern="1200"/>
            <a:t> dùng thuốc</a:t>
          </a:r>
          <a:endParaRPr lang="en-US" sz="2600" kern="1200" dirty="0"/>
        </a:p>
      </dsp:txBody>
      <dsp:txXfrm>
        <a:off x="2335411" y="2141293"/>
        <a:ext cx="1601887" cy="776776"/>
      </dsp:txXfrm>
    </dsp:sp>
    <dsp:sp modelId="{B8209FE3-D5D0-4E22-A15A-B0EAD5647F22}">
      <dsp:nvSpPr>
        <dsp:cNvPr id="0" name=""/>
        <dsp:cNvSpPr/>
      </dsp:nvSpPr>
      <dsp:spPr>
        <a:xfrm rot="3310531">
          <a:off x="1403254" y="2989442"/>
          <a:ext cx="115589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1155891" y="146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52302" y="2975223"/>
        <a:ext cx="57794" cy="57794"/>
      </dsp:txXfrm>
    </dsp:sp>
    <dsp:sp modelId="{BE5AB587-31A6-4BF4-8362-B79182C66612}">
      <dsp:nvSpPr>
        <dsp:cNvPr id="0" name=""/>
        <dsp:cNvSpPr/>
      </dsp:nvSpPr>
      <dsp:spPr>
        <a:xfrm>
          <a:off x="2311244" y="3066003"/>
          <a:ext cx="1650221" cy="8251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/>
            <a:t>Kết</a:t>
          </a:r>
          <a:r>
            <a:rPr lang="en-US" sz="2600" kern="1200" dirty="0"/>
            <a:t> </a:t>
          </a:r>
          <a:r>
            <a:rPr lang="en-US" sz="2600" kern="1200" dirty="0" err="1"/>
            <a:t>hợp</a:t>
          </a:r>
          <a:endParaRPr lang="en-US" sz="2600" kern="1200" dirty="0"/>
        </a:p>
      </dsp:txBody>
      <dsp:txXfrm>
        <a:off x="2335411" y="3090170"/>
        <a:ext cx="1601887" cy="7767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ED11E-27E3-42A4-A366-DBEBDD7BC821}">
      <dsp:nvSpPr>
        <dsp:cNvPr id="0" name=""/>
        <dsp:cNvSpPr/>
      </dsp:nvSpPr>
      <dsp:spPr>
        <a:xfrm>
          <a:off x="431285" y="289570"/>
          <a:ext cx="2464998" cy="7703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1758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Side effect profile</a:t>
          </a:r>
        </a:p>
      </dsp:txBody>
      <dsp:txXfrm>
        <a:off x="431285" y="289570"/>
        <a:ext cx="2464998" cy="770311"/>
      </dsp:txXfrm>
    </dsp:sp>
    <dsp:sp modelId="{A1012E82-0020-4086-84AD-0D10C1A046C2}">
      <dsp:nvSpPr>
        <dsp:cNvPr id="0" name=""/>
        <dsp:cNvSpPr/>
      </dsp:nvSpPr>
      <dsp:spPr>
        <a:xfrm>
          <a:off x="328577" y="178302"/>
          <a:ext cx="539218" cy="808827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3E62C8-304E-474C-BADD-77DB514FBBE3}">
      <dsp:nvSpPr>
        <dsp:cNvPr id="0" name=""/>
        <dsp:cNvSpPr/>
      </dsp:nvSpPr>
      <dsp:spPr>
        <a:xfrm>
          <a:off x="3090549" y="289906"/>
          <a:ext cx="2462482" cy="7695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1225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Response in past/ other family members</a:t>
          </a:r>
        </a:p>
      </dsp:txBody>
      <dsp:txXfrm>
        <a:off x="3090549" y="289906"/>
        <a:ext cx="2462482" cy="769525"/>
      </dsp:txXfrm>
    </dsp:sp>
    <dsp:sp modelId="{437F110F-2265-43E6-AF92-ED4AFCD8579C}">
      <dsp:nvSpPr>
        <dsp:cNvPr id="0" name=""/>
        <dsp:cNvSpPr/>
      </dsp:nvSpPr>
      <dsp:spPr>
        <a:xfrm>
          <a:off x="2987946" y="178752"/>
          <a:ext cx="538668" cy="808002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C5984-7E11-462F-8639-3B08F26D3D83}">
      <dsp:nvSpPr>
        <dsp:cNvPr id="0" name=""/>
        <dsp:cNvSpPr/>
      </dsp:nvSpPr>
      <dsp:spPr>
        <a:xfrm>
          <a:off x="5747139" y="290414"/>
          <a:ext cx="2458683" cy="76833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0421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Interaction with other medicines</a:t>
          </a:r>
        </a:p>
      </dsp:txBody>
      <dsp:txXfrm>
        <a:off x="5747139" y="290414"/>
        <a:ext cx="2458683" cy="768338"/>
      </dsp:txXfrm>
    </dsp:sp>
    <dsp:sp modelId="{25625DB6-0AFB-4917-AFA5-48C395D8C082}">
      <dsp:nvSpPr>
        <dsp:cNvPr id="0" name=""/>
        <dsp:cNvSpPr/>
      </dsp:nvSpPr>
      <dsp:spPr>
        <a:xfrm>
          <a:off x="5644694" y="179432"/>
          <a:ext cx="537836" cy="806755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FC014-1061-4511-92B4-867673F3D73D}">
      <dsp:nvSpPr>
        <dsp:cNvPr id="0" name=""/>
        <dsp:cNvSpPr/>
      </dsp:nvSpPr>
      <dsp:spPr>
        <a:xfrm>
          <a:off x="429176" y="1261184"/>
          <a:ext cx="2464998" cy="7703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4797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Cost</a:t>
          </a:r>
        </a:p>
      </dsp:txBody>
      <dsp:txXfrm>
        <a:off x="429176" y="1261184"/>
        <a:ext cx="2464998" cy="770311"/>
      </dsp:txXfrm>
    </dsp:sp>
    <dsp:sp modelId="{C1570C0B-65EA-4BC0-BE97-5BF36B8CF0E6}">
      <dsp:nvSpPr>
        <dsp:cNvPr id="0" name=""/>
        <dsp:cNvSpPr/>
      </dsp:nvSpPr>
      <dsp:spPr>
        <a:xfrm>
          <a:off x="331448" y="1155312"/>
          <a:ext cx="539218" cy="808827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67021-6886-43C7-8E95-3A4FE93982D6}">
      <dsp:nvSpPr>
        <dsp:cNvPr id="0" name=""/>
        <dsp:cNvSpPr/>
      </dsp:nvSpPr>
      <dsp:spPr>
        <a:xfrm>
          <a:off x="3083564" y="1261184"/>
          <a:ext cx="2464998" cy="7703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4797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Pregnancy/ breast feeding</a:t>
          </a:r>
        </a:p>
      </dsp:txBody>
      <dsp:txXfrm>
        <a:off x="3083564" y="1261184"/>
        <a:ext cx="2464998" cy="770311"/>
      </dsp:txXfrm>
    </dsp:sp>
    <dsp:sp modelId="{49EB89CA-7CB5-4EA0-8DA4-FCBDD9A4A0CB}">
      <dsp:nvSpPr>
        <dsp:cNvPr id="0" name=""/>
        <dsp:cNvSpPr/>
      </dsp:nvSpPr>
      <dsp:spPr>
        <a:xfrm>
          <a:off x="2985836" y="1155312"/>
          <a:ext cx="539218" cy="808827"/>
        </a:xfrm>
        <a:prstGeom prst="rect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A3BB8D-D114-4A3C-9B21-0A5A81C261F4}">
      <dsp:nvSpPr>
        <dsp:cNvPr id="0" name=""/>
        <dsp:cNvSpPr/>
      </dsp:nvSpPr>
      <dsp:spPr>
        <a:xfrm>
          <a:off x="5737953" y="1261184"/>
          <a:ext cx="2464998" cy="7703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4797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Other health problems</a:t>
          </a:r>
        </a:p>
      </dsp:txBody>
      <dsp:txXfrm>
        <a:off x="5737953" y="1261184"/>
        <a:ext cx="2464998" cy="770311"/>
      </dsp:txXfrm>
    </dsp:sp>
    <dsp:sp modelId="{6DD41CE5-314D-4BA7-BEDC-6FD2F8E2051E}">
      <dsp:nvSpPr>
        <dsp:cNvPr id="0" name=""/>
        <dsp:cNvSpPr/>
      </dsp:nvSpPr>
      <dsp:spPr>
        <a:xfrm>
          <a:off x="5640225" y="1155312"/>
          <a:ext cx="539218" cy="808827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ED11E-27E3-42A4-A366-DBEBDD7BC821}">
      <dsp:nvSpPr>
        <dsp:cNvPr id="0" name=""/>
        <dsp:cNvSpPr/>
      </dsp:nvSpPr>
      <dsp:spPr>
        <a:xfrm>
          <a:off x="235264" y="616092"/>
          <a:ext cx="2628464" cy="8213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6358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Tiểu sử có tác </a:t>
          </a:r>
          <a:r>
            <a:rPr lang="en-US" sz="1600" kern="1200" dirty="0" err="1"/>
            <a:t>dụng</a:t>
          </a:r>
          <a:r>
            <a:rPr lang="en-US" sz="1600" kern="1200" dirty="0"/>
            <a:t> </a:t>
          </a:r>
          <a:r>
            <a:rPr lang="en-US" sz="1600" kern="1200" dirty="0" err="1"/>
            <a:t>phụ</a:t>
          </a:r>
          <a:endParaRPr lang="en-US" sz="1600" kern="1200" dirty="0"/>
        </a:p>
      </dsp:txBody>
      <dsp:txXfrm>
        <a:off x="235264" y="616092"/>
        <a:ext cx="2628464" cy="821395"/>
      </dsp:txXfrm>
    </dsp:sp>
    <dsp:sp modelId="{A1012E82-0020-4086-84AD-0D10C1A046C2}">
      <dsp:nvSpPr>
        <dsp:cNvPr id="0" name=""/>
        <dsp:cNvSpPr/>
      </dsp:nvSpPr>
      <dsp:spPr>
        <a:xfrm>
          <a:off x="125744" y="497446"/>
          <a:ext cx="574976" cy="862465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3E62C8-304E-474C-BADD-77DB514FBBE3}">
      <dsp:nvSpPr>
        <dsp:cNvPr id="0" name=""/>
        <dsp:cNvSpPr/>
      </dsp:nvSpPr>
      <dsp:spPr>
        <a:xfrm>
          <a:off x="3070072" y="616092"/>
          <a:ext cx="2628464" cy="8213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049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/>
            <a:t>Đáp</a:t>
          </a:r>
          <a:r>
            <a:rPr lang="en-US" sz="1600" kern="1200" dirty="0"/>
            <a:t> </a:t>
          </a:r>
          <a:r>
            <a:rPr lang="en-US" sz="1600" kern="1200" err="1"/>
            <a:t>ứng</a:t>
          </a:r>
          <a:r>
            <a:rPr lang="en-US" sz="1600" kern="1200"/>
            <a:t> thuốc trong </a:t>
          </a:r>
          <a:r>
            <a:rPr lang="en-US" sz="1600" kern="1200" dirty="0" err="1"/>
            <a:t>quá</a:t>
          </a:r>
          <a:r>
            <a:rPr lang="en-US" sz="1600" kern="1200" dirty="0"/>
            <a:t> </a:t>
          </a:r>
          <a:r>
            <a:rPr lang="en-US" sz="1600" kern="1200" dirty="0" err="1"/>
            <a:t>khứ</a:t>
          </a:r>
          <a:r>
            <a:rPr lang="en-US" sz="1600" kern="1200" dirty="0"/>
            <a:t>/ </a:t>
          </a:r>
          <a:r>
            <a:rPr lang="en-US" sz="1600" kern="1200" dirty="0" err="1"/>
            <a:t>các</a:t>
          </a:r>
          <a:r>
            <a:rPr lang="en-US" sz="1600" kern="1200" dirty="0"/>
            <a:t> </a:t>
          </a:r>
          <a:r>
            <a:rPr lang="en-US" sz="1600" kern="1200" dirty="0" err="1"/>
            <a:t>thành</a:t>
          </a:r>
          <a:r>
            <a:rPr lang="en-US" sz="1600" kern="1200" dirty="0"/>
            <a:t> </a:t>
          </a:r>
          <a:r>
            <a:rPr lang="en-US" sz="1600" kern="1200" err="1"/>
            <a:t>viên</a:t>
          </a:r>
          <a:r>
            <a:rPr lang="en-US" sz="1600" kern="1200"/>
            <a:t> khác trong gia đình</a:t>
          </a:r>
          <a:endParaRPr lang="en-US" sz="1600" kern="1200" dirty="0"/>
        </a:p>
      </dsp:txBody>
      <dsp:txXfrm>
        <a:off x="3070072" y="616092"/>
        <a:ext cx="2628464" cy="821395"/>
      </dsp:txXfrm>
    </dsp:sp>
    <dsp:sp modelId="{437F110F-2265-43E6-AF92-ED4AFCD8579C}">
      <dsp:nvSpPr>
        <dsp:cNvPr id="0" name=""/>
        <dsp:cNvSpPr/>
      </dsp:nvSpPr>
      <dsp:spPr>
        <a:xfrm>
          <a:off x="2960553" y="497446"/>
          <a:ext cx="574976" cy="862465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C5984-7E11-462F-8639-3B08F26D3D83}">
      <dsp:nvSpPr>
        <dsp:cNvPr id="0" name=""/>
        <dsp:cNvSpPr/>
      </dsp:nvSpPr>
      <dsp:spPr>
        <a:xfrm>
          <a:off x="5904881" y="616092"/>
          <a:ext cx="2628464" cy="8213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049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/>
            <a:t>Tương</a:t>
          </a:r>
          <a:r>
            <a:rPr lang="en-US" sz="1600" kern="1200" dirty="0"/>
            <a:t> </a:t>
          </a:r>
          <a:r>
            <a:rPr lang="en-US" sz="1600" kern="1200" dirty="0" err="1"/>
            <a:t>tác</a:t>
          </a:r>
          <a:r>
            <a:rPr lang="en-US" sz="1600" kern="1200" dirty="0"/>
            <a:t> </a:t>
          </a:r>
          <a:r>
            <a:rPr lang="en-US" sz="1600" kern="1200" dirty="0" err="1"/>
            <a:t>với</a:t>
          </a:r>
          <a:r>
            <a:rPr lang="en-US" sz="1600" kern="1200" dirty="0"/>
            <a:t> </a:t>
          </a:r>
          <a:r>
            <a:rPr lang="en-US" sz="1600" kern="1200" dirty="0" err="1"/>
            <a:t>các</a:t>
          </a:r>
          <a:r>
            <a:rPr lang="en-US" sz="1600" kern="1200" dirty="0"/>
            <a:t> </a:t>
          </a:r>
          <a:r>
            <a:rPr lang="en-US" sz="1600" kern="1200" dirty="0" err="1"/>
            <a:t>thuốc</a:t>
          </a:r>
          <a:r>
            <a:rPr lang="en-US" sz="1600" kern="1200" dirty="0"/>
            <a:t> </a:t>
          </a:r>
          <a:r>
            <a:rPr lang="en-US" sz="1600" kern="1200" dirty="0" err="1"/>
            <a:t>khác</a:t>
          </a:r>
          <a:endParaRPr lang="en-US" sz="1600" kern="1200" dirty="0"/>
        </a:p>
      </dsp:txBody>
      <dsp:txXfrm>
        <a:off x="5904881" y="616092"/>
        <a:ext cx="2628464" cy="821395"/>
      </dsp:txXfrm>
    </dsp:sp>
    <dsp:sp modelId="{25625DB6-0AFB-4917-AFA5-48C395D8C082}">
      <dsp:nvSpPr>
        <dsp:cNvPr id="0" name=""/>
        <dsp:cNvSpPr/>
      </dsp:nvSpPr>
      <dsp:spPr>
        <a:xfrm>
          <a:off x="5795361" y="497446"/>
          <a:ext cx="574976" cy="862465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FC014-1061-4511-92B4-867673F3D73D}">
      <dsp:nvSpPr>
        <dsp:cNvPr id="0" name=""/>
        <dsp:cNvSpPr/>
      </dsp:nvSpPr>
      <dsp:spPr>
        <a:xfrm>
          <a:off x="235264" y="1652957"/>
          <a:ext cx="2628464" cy="8213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049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Chi phí</a:t>
          </a:r>
          <a:endParaRPr lang="en-US" sz="1600" kern="1200" dirty="0"/>
        </a:p>
      </dsp:txBody>
      <dsp:txXfrm>
        <a:off x="235264" y="1652957"/>
        <a:ext cx="2628464" cy="821395"/>
      </dsp:txXfrm>
    </dsp:sp>
    <dsp:sp modelId="{C1570C0B-65EA-4BC0-BE97-5BF36B8CF0E6}">
      <dsp:nvSpPr>
        <dsp:cNvPr id="0" name=""/>
        <dsp:cNvSpPr/>
      </dsp:nvSpPr>
      <dsp:spPr>
        <a:xfrm>
          <a:off x="125744" y="1534311"/>
          <a:ext cx="574976" cy="862465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67021-6886-43C7-8E95-3A4FE93982D6}">
      <dsp:nvSpPr>
        <dsp:cNvPr id="0" name=""/>
        <dsp:cNvSpPr/>
      </dsp:nvSpPr>
      <dsp:spPr>
        <a:xfrm>
          <a:off x="3070072" y="1652957"/>
          <a:ext cx="2628464" cy="8213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049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/>
            <a:t>Phụ</a:t>
          </a:r>
          <a:r>
            <a:rPr lang="en-US" sz="1600" kern="1200" dirty="0"/>
            <a:t> </a:t>
          </a:r>
          <a:r>
            <a:rPr lang="en-US" sz="1600" kern="1200" dirty="0" err="1"/>
            <a:t>nữ</a:t>
          </a:r>
          <a:r>
            <a:rPr lang="en-US" sz="1600" kern="1200" dirty="0"/>
            <a:t> </a:t>
          </a:r>
          <a:r>
            <a:rPr lang="en-US" sz="1600" kern="1200" dirty="0" err="1"/>
            <a:t>có</a:t>
          </a:r>
          <a:r>
            <a:rPr lang="en-US" sz="1600" kern="1200" dirty="0"/>
            <a:t> </a:t>
          </a:r>
          <a:r>
            <a:rPr lang="en-US" sz="1600" kern="1200" err="1"/>
            <a:t>thai</a:t>
          </a:r>
          <a:r>
            <a:rPr lang="en-US" sz="1600" kern="1200"/>
            <a:t>/ cho </a:t>
          </a:r>
          <a:r>
            <a:rPr lang="en-US" sz="1600" kern="1200" dirty="0"/>
            <a:t>con </a:t>
          </a:r>
          <a:r>
            <a:rPr lang="en-US" sz="1600" kern="1200" dirty="0" err="1"/>
            <a:t>bú</a:t>
          </a:r>
          <a:endParaRPr lang="en-US" sz="1600" kern="1200" dirty="0"/>
        </a:p>
      </dsp:txBody>
      <dsp:txXfrm>
        <a:off x="3070072" y="1652957"/>
        <a:ext cx="2628464" cy="821395"/>
      </dsp:txXfrm>
    </dsp:sp>
    <dsp:sp modelId="{49EB89CA-7CB5-4EA0-8DA4-FCBDD9A4A0CB}">
      <dsp:nvSpPr>
        <dsp:cNvPr id="0" name=""/>
        <dsp:cNvSpPr/>
      </dsp:nvSpPr>
      <dsp:spPr>
        <a:xfrm>
          <a:off x="2960553" y="1534311"/>
          <a:ext cx="574976" cy="862465"/>
        </a:xfrm>
        <a:prstGeom prst="rect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A3BB8D-D114-4A3C-9B21-0A5A81C261F4}">
      <dsp:nvSpPr>
        <dsp:cNvPr id="0" name=""/>
        <dsp:cNvSpPr/>
      </dsp:nvSpPr>
      <dsp:spPr>
        <a:xfrm>
          <a:off x="5904881" y="1652957"/>
          <a:ext cx="2628464" cy="8213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049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/>
            <a:t>Những</a:t>
          </a:r>
          <a:r>
            <a:rPr lang="en-US" sz="1600" kern="1200" dirty="0"/>
            <a:t> </a:t>
          </a:r>
          <a:r>
            <a:rPr lang="en-US" sz="1600" kern="1200" dirty="0" err="1"/>
            <a:t>vấn</a:t>
          </a:r>
          <a:r>
            <a:rPr lang="en-US" sz="1600" kern="1200" dirty="0"/>
            <a:t> </a:t>
          </a:r>
          <a:r>
            <a:rPr lang="en-US" sz="1600" kern="1200" dirty="0" err="1"/>
            <a:t>đề</a:t>
          </a:r>
          <a:r>
            <a:rPr lang="en-US" sz="1600" kern="1200" dirty="0"/>
            <a:t> </a:t>
          </a:r>
          <a:r>
            <a:rPr lang="en-US" sz="1600" kern="1200" dirty="0" err="1"/>
            <a:t>sức</a:t>
          </a:r>
          <a:r>
            <a:rPr lang="en-US" sz="1600" kern="1200" dirty="0"/>
            <a:t> </a:t>
          </a:r>
          <a:r>
            <a:rPr lang="en-US" sz="1600" kern="1200" dirty="0" err="1"/>
            <a:t>khỏe</a:t>
          </a:r>
          <a:r>
            <a:rPr lang="en-US" sz="1600" kern="1200" dirty="0"/>
            <a:t> </a:t>
          </a:r>
          <a:r>
            <a:rPr lang="en-US" sz="1600" kern="1200" dirty="0" err="1"/>
            <a:t>khác</a:t>
          </a:r>
          <a:endParaRPr lang="en-US" sz="1600" kern="1200" dirty="0"/>
        </a:p>
      </dsp:txBody>
      <dsp:txXfrm>
        <a:off x="5904881" y="1652957"/>
        <a:ext cx="2628464" cy="821395"/>
      </dsp:txXfrm>
    </dsp:sp>
    <dsp:sp modelId="{6DD41CE5-314D-4BA7-BEDC-6FD2F8E2051E}">
      <dsp:nvSpPr>
        <dsp:cNvPr id="0" name=""/>
        <dsp:cNvSpPr/>
      </dsp:nvSpPr>
      <dsp:spPr>
        <a:xfrm>
          <a:off x="5795361" y="1534311"/>
          <a:ext cx="574976" cy="862465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8FBF2-1017-EE4D-BCBB-0E26BAC443E9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0CDBF-084A-6A4E-9BD7-F0DC74A34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13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4A0CA-8E0D-F840-86EA-23B3B6A41E7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2A90C-995E-CB41-B88B-000CD78065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474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(worries about future misfortunes, feeling "on edge", difficulty in concentrating, etc.);</a:t>
            </a:r>
          </a:p>
          <a:p>
            <a:r>
              <a:rPr lang="en-IN" dirty="0"/>
              <a:t>(restless fidgeting, tension headaches, trembling, inability to relax); and</a:t>
            </a:r>
          </a:p>
          <a:p>
            <a:r>
              <a:rPr lang="en-IN" dirty="0"/>
              <a:t>(</a:t>
            </a:r>
            <a:r>
              <a:rPr lang="en-IN" dirty="0" err="1"/>
              <a:t>lightheadedness</a:t>
            </a:r>
            <a:r>
              <a:rPr lang="en-IN" dirty="0"/>
              <a:t>, sweating, tachycardia or tachypnoea, epigastric</a:t>
            </a:r>
          </a:p>
          <a:p>
            <a:r>
              <a:rPr lang="en-IN" dirty="0"/>
              <a:t>discomfort, dizziness, dry mouth, etc.).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A90C-995E-CB41-B88B-000CD780654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84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(worries about future misfortunes, feeling "on edge", difficulty in concentrating, etc.);</a:t>
            </a:r>
          </a:p>
          <a:p>
            <a:r>
              <a:rPr lang="en-IN" dirty="0"/>
              <a:t>(restless fidgeting, tension headaches, trembling, inability to relax); and</a:t>
            </a:r>
          </a:p>
          <a:p>
            <a:r>
              <a:rPr lang="en-IN" dirty="0"/>
              <a:t>(</a:t>
            </a:r>
            <a:r>
              <a:rPr lang="en-IN" dirty="0" err="1"/>
              <a:t>lightheadedness</a:t>
            </a:r>
            <a:r>
              <a:rPr lang="en-IN" dirty="0"/>
              <a:t>, sweating, tachycardia or tachypnoea, epigastric</a:t>
            </a:r>
          </a:p>
          <a:p>
            <a:r>
              <a:rPr lang="en-IN" dirty="0"/>
              <a:t>discomfort, dizziness, dry mouth, etc.).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A90C-995E-CB41-B88B-000CD780654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87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(worries about future misfortunes, feeling "on edge", difficulty in concentrating, etc.);</a:t>
            </a:r>
          </a:p>
          <a:p>
            <a:r>
              <a:rPr lang="en-IN" dirty="0"/>
              <a:t>(restless fidgeting, tension headaches, trembling, inability to relax); and</a:t>
            </a:r>
          </a:p>
          <a:p>
            <a:r>
              <a:rPr lang="en-IN" dirty="0"/>
              <a:t>(</a:t>
            </a:r>
            <a:r>
              <a:rPr lang="en-IN" dirty="0" err="1"/>
              <a:t>lightheadedness</a:t>
            </a:r>
            <a:r>
              <a:rPr lang="en-IN" dirty="0"/>
              <a:t>, sweating, tachycardia or tachypnoea, epigastric</a:t>
            </a:r>
          </a:p>
          <a:p>
            <a:r>
              <a:rPr lang="en-IN" dirty="0"/>
              <a:t>discomfort, dizziness, dry mouth, etc.).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A90C-995E-CB41-B88B-000CD780654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15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Clark and Wells model or the </a:t>
            </a:r>
            <a:r>
              <a:rPr lang="en-I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Heimberg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A90C-995E-CB41-B88B-000CD7806546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19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A460-1297-40AC-9265-643368104DE8}" type="datetime1">
              <a:rPr lang="en-IN" smtClean="0"/>
              <a:t>06-06-2018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44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C400-FE6F-4B1A-9C1E-27DD0B5A12DA}" type="datetime1">
              <a:rPr lang="en-IN" smtClean="0"/>
              <a:t>06-06-2018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40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0744-91D6-4919-BAF6-604C213536DF}" type="datetime1">
              <a:rPr lang="en-IN" smtClean="0"/>
              <a:t>06-06-2018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9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41910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371600"/>
            <a:ext cx="41910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D050-AF11-4624-AD63-7162431CCE65}" type="datetime1">
              <a:rPr lang="en-IN" smtClean="0"/>
              <a:t>06-06-2018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994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BEA69-BBBF-4333-88E5-F8189EF2DA53}" type="datetime1">
              <a:rPr lang="en-IN" smtClean="0"/>
              <a:t>06-06-2018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13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9A80B-9CD0-4674-881C-746625CA06C4}" type="datetime1">
              <a:rPr lang="en-IN" smtClean="0"/>
              <a:t>06-06-2018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5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2E5A-3828-44B1-8BDC-F4F83D284379}" type="datetime1">
              <a:rPr lang="en-IN" smtClean="0"/>
              <a:t>06-06-2018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38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78EA-6D61-4D00-B52B-C6C57A7C7865}" type="datetime1">
              <a:rPr lang="en-IN" smtClean="0"/>
              <a:t>06-06-2018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4843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35EC6-7C43-48B1-999A-01395E84AC85}" type="datetime1">
              <a:rPr lang="en-IN" smtClean="0"/>
              <a:t>06-06-2018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8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DE38-2150-4535-9738-403FA3F25E09}" type="datetime1">
              <a:rPr lang="en-IN" smtClean="0"/>
              <a:t>06-06-2018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89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1C11-B01E-44E3-A994-A06929108186}" type="datetime1">
              <a:rPr lang="en-IN" smtClean="0"/>
              <a:t>06-06-2018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27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392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5994" y="6356350"/>
            <a:ext cx="894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D32BF-1076-4A22-850C-D75AC31A6A9D}" type="datetime1">
              <a:rPr lang="en-IN" smtClean="0"/>
              <a:t>06-06-2018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EA9BFFC7-DA3E-4514-8814-35029D941334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7" name="Picture 2" descr="C:\Users\Lenovo\Desktop\aiims-blue-logo.jpg">
            <a:extLst>
              <a:ext uri="{FF2B5EF4-FFF2-40B4-BE49-F238E27FC236}">
                <a16:creationId xmlns:a16="http://schemas.microsoft.com/office/drawing/2014/main" id="{9EB7B174-FBFF-4AAF-A6F8-1DFD7245AD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07171"/>
            <a:ext cx="533387" cy="5143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80F613-80A6-4706-938B-9DCDC0BD28F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7" y="6207171"/>
            <a:ext cx="523813" cy="5143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526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8856984" cy="2044700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IN" sz="2800" b="1" u="sng" dirty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Yatan Pal Singh Balhara</a:t>
            </a:r>
          </a:p>
          <a:p>
            <a:pPr eaLnBrk="1" hangingPunct="1">
              <a:lnSpc>
                <a:spcPct val="80000"/>
              </a:lnSpc>
            </a:pPr>
            <a:endParaRPr lang="en-IN" sz="2800" b="1" dirty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IN" sz="2100" b="1" dirty="0">
                <a:solidFill>
                  <a:schemeClr val="tx1"/>
                </a:solidFill>
                <a:ea typeface="ＭＳ Ｐゴシック" pitchFamily="34" charset="-128"/>
              </a:rPr>
              <a:t>Associate Professor of Psychiatry</a:t>
            </a:r>
            <a: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  <a:t/>
            </a:r>
            <a:b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</a:b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Department of Psychiatry and National Drug Dependence Treatment Centre (NDDTC)</a:t>
            </a:r>
          </a:p>
          <a:p>
            <a:pPr eaLnBrk="1" hangingPunct="1">
              <a:lnSpc>
                <a:spcPct val="80000"/>
              </a:lnSpc>
            </a:pP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All India Institute of Medical Sciences (AIIMS), New Delhi, INDIA</a:t>
            </a:r>
          </a:p>
          <a:p>
            <a:pPr eaLnBrk="1" hangingPunct="1">
              <a:lnSpc>
                <a:spcPct val="80000"/>
              </a:lnSpc>
            </a:pPr>
            <a: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  <a:t> </a:t>
            </a:r>
          </a:p>
        </p:txBody>
      </p:sp>
      <p:pic>
        <p:nvPicPr>
          <p:cNvPr id="5" name="Picture 2" descr="C:\Users\Lenovo\Desktop\aiims-blue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228600"/>
            <a:ext cx="1952625" cy="18288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4648200"/>
            <a:ext cx="8856984" cy="1435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IN" sz="2800" b="1" dirty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IN" sz="2100" b="1" dirty="0" err="1">
                <a:solidFill>
                  <a:schemeClr val="tx1"/>
                </a:solidFill>
                <a:ea typeface="ＭＳ Ｐゴシック" pitchFamily="34" charset="-128"/>
              </a:rPr>
              <a:t>Phó</a:t>
            </a:r>
            <a:r>
              <a:rPr lang="en-IN" sz="21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>
                <a:solidFill>
                  <a:schemeClr val="tx1"/>
                </a:solidFill>
                <a:ea typeface="ＭＳ Ｐゴシック" pitchFamily="34" charset="-128"/>
              </a:rPr>
              <a:t>Giáo</a:t>
            </a:r>
            <a:r>
              <a:rPr lang="en-IN" sz="21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>
                <a:solidFill>
                  <a:schemeClr val="tx1"/>
                </a:solidFill>
                <a:ea typeface="ＭＳ Ｐゴシック" pitchFamily="34" charset="-128"/>
              </a:rPr>
              <a:t>sư</a:t>
            </a:r>
            <a:r>
              <a:rPr lang="en-IN" sz="21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>
                <a:solidFill>
                  <a:schemeClr val="tx1"/>
                </a:solidFill>
                <a:ea typeface="ＭＳ Ｐゴシック" pitchFamily="34" charset="-128"/>
              </a:rPr>
              <a:t>Tâm</a:t>
            </a:r>
            <a:r>
              <a:rPr lang="en-IN" sz="21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>
                <a:solidFill>
                  <a:schemeClr val="tx1"/>
                </a:solidFill>
                <a:ea typeface="ＭＳ Ｐゴシック" pitchFamily="34" charset="-128"/>
              </a:rPr>
              <a:t>thần</a:t>
            </a:r>
            <a:r>
              <a:rPr lang="en-IN" sz="21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100" b="1" dirty="0" err="1">
                <a:solidFill>
                  <a:schemeClr val="tx1"/>
                </a:solidFill>
                <a:ea typeface="ＭＳ Ｐゴシック" pitchFamily="34" charset="-128"/>
              </a:rPr>
              <a:t>học</a:t>
            </a:r>
            <a: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  <a:t/>
            </a:r>
            <a:b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</a:b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Khoa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Tâm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thần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và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Trung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tâm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Điều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trị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Lệ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thuộc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Ma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túy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Quốc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gia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(NDDTC)</a:t>
            </a:r>
          </a:p>
          <a:p>
            <a:pPr>
              <a:lnSpc>
                <a:spcPct val="80000"/>
              </a:lnSpc>
            </a:pP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Viện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Khoa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học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Y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tế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Ấn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1800" dirty="0" err="1">
                <a:solidFill>
                  <a:srgbClr val="898989"/>
                </a:solidFill>
                <a:ea typeface="ＭＳ Ｐゴシック" pitchFamily="34" charset="-128"/>
              </a:rPr>
              <a:t>Độ</a:t>
            </a:r>
            <a:r>
              <a:rPr lang="en-IN" sz="1800" dirty="0">
                <a:solidFill>
                  <a:srgbClr val="898989"/>
                </a:solidFill>
                <a:ea typeface="ＭＳ Ｐゴシック" pitchFamily="34" charset="-128"/>
              </a:rPr>
              <a:t> (AIIMS), New Delhi, ẤN ĐỘ</a:t>
            </a:r>
          </a:p>
          <a:p>
            <a:pPr>
              <a:lnSpc>
                <a:spcPct val="80000"/>
              </a:lnSpc>
            </a:pPr>
            <a: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8554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>
          <a:xfrm>
            <a:off x="-22964" y="1219200"/>
            <a:ext cx="9144000" cy="19812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US" sz="4400" b="1" dirty="0"/>
              <a:t>Anxiety Disorders Co-occurring with </a:t>
            </a:r>
            <a:r>
              <a:rPr lang="en-IN" sz="4400" b="1" dirty="0"/>
              <a:t/>
            </a:r>
            <a:br>
              <a:rPr lang="en-IN" sz="4400" b="1" dirty="0"/>
            </a:br>
            <a:r>
              <a:rPr lang="en-US" sz="4400" b="1" dirty="0"/>
              <a:t>Addictive Disorders</a:t>
            </a:r>
            <a:endParaRPr lang="en-US" sz="4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3581400"/>
            <a:ext cx="9144000" cy="1981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rối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loạn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lo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âu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đồng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diễn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rối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loạn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Nghiện</a:t>
            </a:r>
            <a:r>
              <a:rPr lang="en-US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endParaRPr lang="en-US" sz="4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7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Poll Question 1/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2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28600"/>
            <a:ext cx="9067800" cy="2895600"/>
          </a:xfrm>
        </p:spPr>
        <p:txBody>
          <a:bodyPr>
            <a:normAutofit/>
          </a:bodyPr>
          <a:lstStyle/>
          <a:p>
            <a:r>
              <a:rPr lang="en-US" dirty="0"/>
              <a:t>Which of these statement(s) is TRUE? </a:t>
            </a:r>
            <a:r>
              <a:rPr lang="en-US"/>
              <a:t/>
            </a:r>
            <a:br>
              <a:rPr lang="en-US"/>
            </a:br>
            <a:r>
              <a:rPr lang="en-US"/>
              <a:t>1</a:t>
            </a:r>
            <a:r>
              <a:rPr lang="en-US" dirty="0"/>
              <a:t>. Anxiety can be </a:t>
            </a:r>
            <a:r>
              <a:rPr lang="en-US"/>
              <a:t>HEALTHY?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2. Anxiety can be </a:t>
            </a:r>
            <a:r>
              <a:rPr lang="en-US"/>
              <a:t>UNHEALTHY?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3276600"/>
            <a:ext cx="9144000" cy="2362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Phát biểu nào là ĐÚNG?</a:t>
            </a:r>
          </a:p>
          <a:p>
            <a:r>
              <a:rPr lang="en-US"/>
              <a:t>1. Lo âu có thể là LÀNH MẠNH ?</a:t>
            </a:r>
            <a:br>
              <a:rPr lang="en-US"/>
            </a:br>
            <a:r>
              <a:rPr lang="en-US"/>
              <a:t>2. Lo âu có thể là KHÔNG LÀNH MẠNH?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634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this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6880"/>
            <a:ext cx="4267200" cy="431928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Concept of anxiety</a:t>
            </a:r>
          </a:p>
          <a:p>
            <a:endParaRPr lang="en-US" dirty="0"/>
          </a:p>
          <a:p>
            <a:r>
              <a:rPr lang="en-US" dirty="0"/>
              <a:t>Types of anxiety disorders</a:t>
            </a:r>
          </a:p>
          <a:p>
            <a:endParaRPr lang="en-US" dirty="0"/>
          </a:p>
          <a:p>
            <a:r>
              <a:rPr lang="en-US" dirty="0"/>
              <a:t>Co-occurring and substance induced anxiety disorders</a:t>
            </a:r>
          </a:p>
          <a:p>
            <a:endParaRPr lang="en-US" dirty="0"/>
          </a:p>
          <a:p>
            <a:r>
              <a:rPr lang="en-US" dirty="0"/>
              <a:t>Management of anxiety disorders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</a:t>
            </a:fld>
            <a:endParaRPr lang="en-I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94154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Dàn ý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724400" y="1779740"/>
            <a:ext cx="3962400" cy="40876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 err="1"/>
              <a:t>Khái</a:t>
            </a:r>
            <a:r>
              <a:rPr lang="en-US" dirty="0"/>
              <a:t> </a:t>
            </a:r>
            <a:r>
              <a:rPr lang="en-US" dirty="0" err="1"/>
              <a:t>niệm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dạng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diễn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/>
              <a:t>do chất gây ra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112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21265-0F90-7043-BC2A-5D8C2BCA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B23ED-DBB1-D441-8EC3-9D3B9B35D1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Anxiety -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Fear -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3BA96-0D85-C348-9F51-92248C7305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 </a:t>
            </a:r>
            <a:r>
              <a:rPr lang="en-US" dirty="0" err="1"/>
              <a:t>âu</a:t>
            </a:r>
            <a:r>
              <a:rPr lang="en-US" dirty="0"/>
              <a:t> –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Sợ</a:t>
            </a:r>
            <a:r>
              <a:rPr lang="en-US" dirty="0"/>
              <a:t> </a:t>
            </a:r>
            <a:r>
              <a:rPr lang="en-US" dirty="0" err="1"/>
              <a:t>hãi</a:t>
            </a:r>
            <a:r>
              <a:rPr lang="en-US" dirty="0"/>
              <a:t> -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95089-943A-7747-8D2A-A301DA388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23FA4-AE85-9B46-BBDF-EA021EA6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764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02FF3-57EA-0240-B310-E63229B7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Disorders/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CB743-3D7B-FC49-8463-55C6216C91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Anxiety disorders</a:t>
            </a:r>
          </a:p>
          <a:p>
            <a:pPr lvl="1"/>
            <a:r>
              <a:rPr lang="en-US" dirty="0"/>
              <a:t>Can present with anxiety</a:t>
            </a:r>
          </a:p>
          <a:p>
            <a:endParaRPr lang="en-US" dirty="0"/>
          </a:p>
          <a:p>
            <a:pPr lvl="1"/>
            <a:r>
              <a:rPr lang="en-US" dirty="0"/>
              <a:t>Can present with fear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Can present with both anxiety and fear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595647-3921-084B-A482-DF7E26EB88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   -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diện</a:t>
            </a:r>
            <a:r>
              <a:rPr lang="en-US" dirty="0"/>
              <a:t> </a:t>
            </a:r>
            <a:r>
              <a:rPr lang="en-US" dirty="0" err="1"/>
              <a:t>cùng</a:t>
            </a:r>
            <a:r>
              <a:rPr lang="en-US" dirty="0"/>
              <a:t>       	</a:t>
            </a:r>
            <a:r>
              <a:rPr lang="en-US" dirty="0" err="1"/>
              <a:t>với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   -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diện</a:t>
            </a:r>
            <a:r>
              <a:rPr lang="en-US" dirty="0"/>
              <a:t> </a:t>
            </a:r>
            <a:r>
              <a:rPr lang="en-US" dirty="0" err="1"/>
              <a:t>cùng</a:t>
            </a:r>
            <a:r>
              <a:rPr lang="en-US" dirty="0"/>
              <a:t> 	</a:t>
            </a:r>
            <a:r>
              <a:rPr lang="en-US" dirty="0" err="1"/>
              <a:t>với</a:t>
            </a:r>
            <a:r>
              <a:rPr lang="en-US" dirty="0"/>
              <a:t>  </a:t>
            </a:r>
            <a:r>
              <a:rPr lang="en-US" dirty="0" err="1"/>
              <a:t>sợ</a:t>
            </a:r>
            <a:r>
              <a:rPr lang="en-US" dirty="0"/>
              <a:t> </a:t>
            </a:r>
            <a:r>
              <a:rPr lang="en-US" dirty="0" err="1"/>
              <a:t>hãi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   -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diện</a:t>
            </a:r>
            <a:r>
              <a:rPr lang="en-US" dirty="0"/>
              <a:t> </a:t>
            </a:r>
            <a:r>
              <a:rPr lang="en-US" dirty="0" err="1"/>
              <a:t>cùng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lo 	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sợ</a:t>
            </a:r>
            <a:r>
              <a:rPr lang="en-US" dirty="0"/>
              <a:t> </a:t>
            </a:r>
            <a:r>
              <a:rPr lang="en-US" dirty="0" err="1"/>
              <a:t>hãi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3A976-A799-6345-9D41-C6885A60B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5BD0D-6FD3-4442-91A3-F73A5D181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6072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Poll Question 2/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2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895601"/>
          </a:xfrm>
        </p:spPr>
        <p:txBody>
          <a:bodyPr>
            <a:normAutofit/>
          </a:bodyPr>
          <a:lstStyle/>
          <a:p>
            <a:r>
              <a:rPr lang="en-US" dirty="0"/>
              <a:t>Which of the following type of clinical features are seen in </a:t>
            </a:r>
            <a:r>
              <a:rPr lang="en-US"/>
              <a:t>anxiety?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</a:t>
            </a:r>
            <a:r>
              <a:rPr lang="en-US"/>
              <a:t>. Cognitive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2</a:t>
            </a:r>
            <a:r>
              <a:rPr lang="en-US"/>
              <a:t>. Emotional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3. Physical</a:t>
            </a:r>
            <a:r>
              <a:rPr lang="en-US"/>
              <a:t>/ Physiological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3276600"/>
            <a:ext cx="9144000" cy="28956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Những dạng đặc điểm lâm sàng nào dưới đây được biểu hiện khi xuất hiện lo âu ?</a:t>
            </a:r>
          </a:p>
          <a:p>
            <a:r>
              <a:rPr lang="en-US"/>
              <a:t>1. Nhận thức</a:t>
            </a:r>
            <a:br>
              <a:rPr lang="en-US"/>
            </a:br>
            <a:r>
              <a:rPr lang="en-US"/>
              <a:t>2. Cảm xúc </a:t>
            </a:r>
            <a:br>
              <a:rPr lang="en-US"/>
            </a:br>
            <a:r>
              <a:rPr lang="en-US"/>
              <a:t>3. Thể chất/ Sinh lý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762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B7038-B8CC-F346-B36A-95D946F9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Manifestation of anxiety –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E9A840D-739F-134C-8043-B295391C55D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29296235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BAD84-C57D-6C4F-9563-3D2439EEC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F8C88-C9CC-2749-9322-C48ED84D1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10</a:t>
            </a:fld>
            <a:endParaRPr lang="en-IN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DE9A840D-739F-134C-8043-B295391C55D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45930286"/>
              </p:ext>
            </p:extLst>
          </p:nvPr>
        </p:nvGraphicFramePr>
        <p:xfrm>
          <a:off x="4724400" y="1371600"/>
          <a:ext cx="4191000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4685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98CF-D747-D04E-8721-87DF00BE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Manifestation of anxiety -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62C3C-25AD-3F4F-B6CF-5CACC2BB82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Cognitive-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B5D82-1A8F-4A41-B899-917370036F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Nhận</a:t>
            </a:r>
            <a:r>
              <a:rPr lang="en-US" dirty="0"/>
              <a:t> </a:t>
            </a:r>
            <a:r>
              <a:rPr lang="en-US" dirty="0" err="1"/>
              <a:t>thức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8BB47-DE9B-AB4A-9662-53F74EDC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5331A-7ECC-E54A-848A-7798B885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719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98CF-D747-D04E-8721-87DF00BE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Manifestation of anxiety -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62C3C-25AD-3F4F-B6CF-5CACC2BB82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Emotions-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B5D82-1A8F-4A41-B899-917370036F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Cảm</a:t>
            </a:r>
            <a:r>
              <a:rPr lang="en-US" dirty="0"/>
              <a:t> </a:t>
            </a:r>
            <a:r>
              <a:rPr lang="en-US" dirty="0" err="1"/>
              <a:t>xúc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8BB47-DE9B-AB4A-9662-53F74EDC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5331A-7ECC-E54A-848A-7798B885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7078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98CF-D747-D04E-8721-87DF00BE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Manifestation of anxiety -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62C3C-25AD-3F4F-B6CF-5CACC2BB82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Physical/ Physiological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B5D82-1A8F-4A41-B899-917370036F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err="1"/>
              <a:t>Thể</a:t>
            </a:r>
            <a:r>
              <a:rPr lang="en-US"/>
              <a:t> chất/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lý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8BB47-DE9B-AB4A-9662-53F74EDC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5331A-7ECC-E54A-848A-7798B885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4259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00DF-AF68-0B45-AB1E-4C8C67BA8D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Patterns of Anxiety/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thức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ABAEE-768B-064A-ADDB-478023CD76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17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7BA3-D801-D447-964E-ECBF36D8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6317E88-7BA9-A443-9E0F-65FBA7AE1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035061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A10C05-F717-5B47-AE4A-A3213F6C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5B2B4-25E0-BB4B-B60A-36030767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5675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00DF-AF68-0B45-AB1E-4C8C67BA8D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Anxiety Disorders/ </a:t>
            </a:r>
            <a:br>
              <a:rPr lang="en-US" dirty="0"/>
            </a:b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dạng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ABAEE-768B-064A-ADDB-478023CD76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36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0D2F9-8582-B041-8B52-68C6E3D5D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anxiety disorders/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dạng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4866B-947B-6749-848C-E5D96767A7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Onset</a:t>
            </a:r>
          </a:p>
          <a:p>
            <a:endParaRPr lang="en-US" dirty="0"/>
          </a:p>
          <a:p>
            <a:r>
              <a:rPr lang="en-US" dirty="0"/>
              <a:t>Intensity</a:t>
            </a:r>
          </a:p>
          <a:p>
            <a:endParaRPr lang="en-US" dirty="0"/>
          </a:p>
          <a:p>
            <a:r>
              <a:rPr lang="en-US" dirty="0"/>
              <a:t>Type of features</a:t>
            </a:r>
          </a:p>
          <a:p>
            <a:endParaRPr lang="en-US" dirty="0"/>
          </a:p>
          <a:p>
            <a:r>
              <a:rPr lang="en-US" dirty="0"/>
              <a:t>Duration/ persistence</a:t>
            </a:r>
          </a:p>
          <a:p>
            <a:endParaRPr lang="en-US" dirty="0"/>
          </a:p>
          <a:p>
            <a:r>
              <a:rPr lang="en-US" dirty="0"/>
              <a:t>Cause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85A0C7-5C28-7C44-B378-70F7FA5456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 err="1"/>
              <a:t>Khởi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Cường</a:t>
            </a:r>
            <a:r>
              <a:rPr lang="en-US" dirty="0"/>
              <a:t> </a:t>
            </a:r>
            <a:r>
              <a:rPr lang="en-US" dirty="0" err="1"/>
              <a:t>độ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dạng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hiện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lượng</a:t>
            </a:r>
            <a:r>
              <a:rPr lang="en-US" dirty="0"/>
              <a:t>/</a:t>
            </a:r>
            <a:r>
              <a:rPr lang="en-US" dirty="0" err="1"/>
              <a:t>duy</a:t>
            </a:r>
            <a:r>
              <a:rPr lang="en-US" dirty="0"/>
              <a:t> </a:t>
            </a:r>
            <a:r>
              <a:rPr lang="en-US" dirty="0" err="1"/>
              <a:t>trì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Nguyên</a:t>
            </a:r>
            <a:r>
              <a:rPr lang="en-US" dirty="0"/>
              <a:t> </a:t>
            </a:r>
            <a:r>
              <a:rPr lang="en-US" dirty="0" err="1"/>
              <a:t>nhân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19458-B083-7549-AF13-D3E21D87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56361-96C2-FC4F-8593-028FD96C3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1805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7BA3-D801-D447-964E-ECBF36D8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6317E88-7BA9-A443-9E0F-65FBA7AE1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2820892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A10C05-F717-5B47-AE4A-A3213F6C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5B2B4-25E0-BB4B-B60A-36030767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5766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7BA3-D801-D447-964E-ECBF36D8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6317E88-7BA9-A443-9E0F-65FBA7AE1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2584092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A10C05-F717-5B47-AE4A-A3213F6C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5B2B4-25E0-BB4B-B60A-36030767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2494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7BA3-D801-D447-964E-ECBF36D8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6317E88-7BA9-A443-9E0F-65FBA7AE1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1183832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A10C05-F717-5B47-AE4A-A3213F6C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5B2B4-25E0-BB4B-B60A-36030767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880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7BA3-D801-D447-964E-ECBF36D8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6317E88-7BA9-A443-9E0F-65FBA7AE1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375889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A10C05-F717-5B47-AE4A-A3213F6C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5B2B4-25E0-BB4B-B60A-36030767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8562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91F1-0EEB-7240-8043-BE6E64F9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Panic Attack ( </a:t>
            </a:r>
            <a:r>
              <a:rPr lang="en-US" dirty="0" err="1"/>
              <a:t>Cơn</a:t>
            </a:r>
            <a:r>
              <a:rPr lang="en-US" dirty="0"/>
              <a:t> </a:t>
            </a:r>
            <a:r>
              <a:rPr lang="en-US" dirty="0" err="1"/>
              <a:t>Hoảng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CD7EB-0A32-F049-A5B0-03F252D8B7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Sudden onset</a:t>
            </a:r>
          </a:p>
          <a:p>
            <a:r>
              <a:rPr lang="en-IN" dirty="0"/>
              <a:t>Characterised by-</a:t>
            </a:r>
          </a:p>
          <a:p>
            <a:pPr lvl="1"/>
            <a:r>
              <a:rPr lang="en-IN" dirty="0"/>
              <a:t>palpitations, </a:t>
            </a:r>
          </a:p>
          <a:p>
            <a:pPr lvl="1"/>
            <a:r>
              <a:rPr lang="en-IN" dirty="0"/>
              <a:t>chest pain, </a:t>
            </a:r>
          </a:p>
          <a:p>
            <a:pPr lvl="1"/>
            <a:r>
              <a:rPr lang="en-IN" dirty="0"/>
              <a:t>choking sensations, </a:t>
            </a:r>
          </a:p>
          <a:p>
            <a:pPr lvl="1"/>
            <a:r>
              <a:rPr lang="en-IN" dirty="0"/>
              <a:t>dizziness, </a:t>
            </a:r>
          </a:p>
          <a:p>
            <a:pPr lvl="1"/>
            <a:r>
              <a:rPr lang="en-IN" dirty="0"/>
              <a:t>feelings of unreality, depersonalization or derealization</a:t>
            </a:r>
          </a:p>
          <a:p>
            <a:pPr lvl="1"/>
            <a:r>
              <a:rPr lang="en-IN" dirty="0"/>
              <a:t>fear of dying, losing control, or going mad</a:t>
            </a:r>
          </a:p>
          <a:p>
            <a:r>
              <a:rPr lang="en-IN" dirty="0"/>
              <a:t>Usually last for minutes only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25B5C-353A-4E4C-9DCB-66A28C25A2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đột</a:t>
            </a:r>
            <a:r>
              <a:rPr lang="en-US" dirty="0"/>
              <a:t> </a:t>
            </a:r>
            <a:r>
              <a:rPr lang="en-US" dirty="0" err="1"/>
              <a:t>ngột</a:t>
            </a:r>
            <a:endParaRPr lang="en-US" dirty="0"/>
          </a:p>
          <a:p>
            <a:r>
              <a:rPr lang="en-US" dirty="0" err="1"/>
              <a:t>Đặc</a:t>
            </a:r>
            <a:r>
              <a:rPr lang="en-US" dirty="0"/>
              <a:t> </a:t>
            </a:r>
            <a:r>
              <a:rPr lang="en-US" dirty="0" err="1"/>
              <a:t>trưng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 </a:t>
            </a:r>
          </a:p>
          <a:p>
            <a:pPr marL="573088" indent="-573088">
              <a:buNone/>
            </a:pPr>
            <a:r>
              <a:rPr lang="en-US" dirty="0"/>
              <a:t>-      </a:t>
            </a:r>
            <a:r>
              <a:rPr lang="en-US" sz="2600" dirty="0"/>
              <a:t>Tim </a:t>
            </a:r>
            <a:r>
              <a:rPr lang="en-US" sz="2600" dirty="0" err="1"/>
              <a:t>đập</a:t>
            </a:r>
            <a:r>
              <a:rPr lang="en-US" sz="2600" dirty="0"/>
              <a:t> </a:t>
            </a:r>
            <a:r>
              <a:rPr lang="en-US" sz="2600" dirty="0" err="1"/>
              <a:t>nhanh</a:t>
            </a:r>
            <a:endParaRPr lang="en-US" sz="2600" dirty="0"/>
          </a:p>
          <a:p>
            <a:pPr marL="573088" indent="-573088">
              <a:buFontTx/>
              <a:buChar char="-"/>
            </a:pPr>
            <a:r>
              <a:rPr lang="en-US" sz="2600" dirty="0" err="1"/>
              <a:t>Tức</a:t>
            </a:r>
            <a:r>
              <a:rPr lang="en-US" sz="2600" dirty="0"/>
              <a:t> </a:t>
            </a:r>
            <a:r>
              <a:rPr lang="en-US" sz="2600" dirty="0" err="1"/>
              <a:t>ngực</a:t>
            </a:r>
            <a:endParaRPr lang="en-US" sz="2600" dirty="0"/>
          </a:p>
          <a:p>
            <a:pPr marL="573088" indent="-573088">
              <a:buFontTx/>
              <a:buChar char="-"/>
            </a:pPr>
            <a:r>
              <a:rPr lang="en-US" sz="2600" dirty="0" err="1"/>
              <a:t>Nghẹt</a:t>
            </a:r>
            <a:r>
              <a:rPr lang="en-US" sz="2600" dirty="0"/>
              <a:t> </a:t>
            </a:r>
            <a:r>
              <a:rPr lang="en-US" sz="2600" dirty="0" err="1"/>
              <a:t>thở</a:t>
            </a:r>
            <a:endParaRPr lang="en-US" sz="2600" dirty="0"/>
          </a:p>
          <a:p>
            <a:pPr marL="573088" indent="-573088">
              <a:buFontTx/>
              <a:buChar char="-"/>
            </a:pPr>
            <a:r>
              <a:rPr lang="en-US" sz="2600" dirty="0" err="1"/>
              <a:t>Chóng</a:t>
            </a:r>
            <a:r>
              <a:rPr lang="en-US" sz="2600" dirty="0"/>
              <a:t> </a:t>
            </a:r>
            <a:r>
              <a:rPr lang="en-US" sz="2600" dirty="0" err="1"/>
              <a:t>mặt</a:t>
            </a:r>
            <a:endParaRPr lang="en-US" sz="2600" dirty="0"/>
          </a:p>
          <a:p>
            <a:pPr marL="573088" indent="-573088">
              <a:buFontTx/>
              <a:buChar char="-"/>
            </a:pPr>
            <a:r>
              <a:rPr lang="en-US" sz="2600" dirty="0" err="1"/>
              <a:t>Những</a:t>
            </a:r>
            <a:r>
              <a:rPr lang="en-US" sz="2600" dirty="0"/>
              <a:t> </a:t>
            </a:r>
            <a:r>
              <a:rPr lang="en-US" sz="2600" dirty="0" err="1"/>
              <a:t>cảm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phi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tế</a:t>
            </a:r>
            <a:r>
              <a:rPr lang="en-US" sz="2600" dirty="0"/>
              <a:t>, </a:t>
            </a:r>
            <a:r>
              <a:rPr lang="en-US" sz="2600" dirty="0" err="1"/>
              <a:t>giải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nhân</a:t>
            </a:r>
            <a:r>
              <a:rPr lang="en-US" sz="2600" dirty="0"/>
              <a:t> </a:t>
            </a:r>
            <a:r>
              <a:rPr lang="en-US" sz="2600" dirty="0" err="1"/>
              <a:t>cách</a:t>
            </a:r>
            <a:r>
              <a:rPr lang="en-US" sz="2600" dirty="0"/>
              <a:t>, tri </a:t>
            </a:r>
            <a:r>
              <a:rPr lang="en-US" sz="2600" dirty="0" err="1"/>
              <a:t>giác</a:t>
            </a:r>
            <a:r>
              <a:rPr lang="en-US" sz="2600" dirty="0"/>
              <a:t> </a:t>
            </a:r>
            <a:r>
              <a:rPr lang="en-US" sz="2600" dirty="0" err="1"/>
              <a:t>sai</a:t>
            </a:r>
            <a:r>
              <a:rPr lang="en-US" sz="2600" dirty="0"/>
              <a:t>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tại</a:t>
            </a:r>
            <a:endParaRPr lang="en-US" sz="2600" dirty="0"/>
          </a:p>
          <a:p>
            <a:pPr marL="573088" indent="-573088">
              <a:buFontTx/>
              <a:buChar char="-"/>
            </a:pPr>
            <a:r>
              <a:rPr lang="en-US" sz="2600" dirty="0" err="1"/>
              <a:t>Sợ</a:t>
            </a:r>
            <a:r>
              <a:rPr lang="en-US" sz="2600" dirty="0"/>
              <a:t> </a:t>
            </a:r>
            <a:r>
              <a:rPr lang="en-US" sz="2600" dirty="0" err="1"/>
              <a:t>chết</a:t>
            </a:r>
            <a:r>
              <a:rPr lang="en-US" sz="2600" dirty="0"/>
              <a:t>, </a:t>
            </a:r>
            <a:r>
              <a:rPr lang="en-US" sz="2600" dirty="0" err="1"/>
              <a:t>sợ</a:t>
            </a:r>
            <a:r>
              <a:rPr lang="en-US" sz="2600" dirty="0"/>
              <a:t> </a:t>
            </a:r>
            <a:r>
              <a:rPr lang="en-US" sz="2600" dirty="0" err="1"/>
              <a:t>mất</a:t>
            </a:r>
            <a:r>
              <a:rPr lang="en-US" sz="2600" dirty="0"/>
              <a:t> </a:t>
            </a:r>
            <a:r>
              <a:rPr lang="en-US" sz="2600" dirty="0" err="1"/>
              <a:t>kiểm</a:t>
            </a:r>
            <a:r>
              <a:rPr lang="en-US" sz="2600" dirty="0"/>
              <a:t> </a:t>
            </a:r>
            <a:r>
              <a:rPr lang="en-US" sz="2600" dirty="0" err="1"/>
              <a:t>soát</a:t>
            </a:r>
            <a:r>
              <a:rPr lang="en-US" sz="2600" dirty="0"/>
              <a:t> </a:t>
            </a:r>
            <a:r>
              <a:rPr lang="en-US" sz="2600" dirty="0" err="1"/>
              <a:t>hoặc</a:t>
            </a:r>
            <a:r>
              <a:rPr lang="en-US" sz="2600" dirty="0"/>
              <a:t> </a:t>
            </a:r>
            <a:r>
              <a:rPr lang="en-US" sz="2600" dirty="0" err="1"/>
              <a:t>sợ</a:t>
            </a:r>
            <a:r>
              <a:rPr lang="en-US" sz="2600" dirty="0"/>
              <a:t> </a:t>
            </a:r>
            <a:r>
              <a:rPr lang="en-US" sz="2600" dirty="0" err="1"/>
              <a:t>mình</a:t>
            </a:r>
            <a:r>
              <a:rPr lang="en-US" sz="2600" dirty="0"/>
              <a:t> </a:t>
            </a: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điên</a:t>
            </a:r>
            <a:endParaRPr lang="en-US" sz="2600" dirty="0"/>
          </a:p>
          <a:p>
            <a:r>
              <a:rPr lang="en-US" dirty="0" err="1"/>
              <a:t>Thường</a:t>
            </a:r>
            <a:r>
              <a:rPr lang="en-US" dirty="0"/>
              <a:t> </a:t>
            </a:r>
            <a:r>
              <a:rPr lang="en-US" dirty="0" err="1"/>
              <a:t>kéo</a:t>
            </a:r>
            <a:r>
              <a:rPr lang="en-US" dirty="0"/>
              <a:t> </a:t>
            </a:r>
            <a:r>
              <a:rPr lang="en-US" dirty="0" err="1"/>
              <a:t>dài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vài</a:t>
            </a:r>
            <a:r>
              <a:rPr lang="en-US" dirty="0"/>
              <a:t> </a:t>
            </a:r>
            <a:r>
              <a:rPr lang="en-US" dirty="0" err="1"/>
              <a:t>phút</a:t>
            </a:r>
            <a:endParaRPr lang="en-US" dirty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CCB3B-58C2-E341-900A-A7253CB8C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F0EA2-FE79-BA42-8A1B-B0184A4F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1888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91F1-0EEB-7240-8043-BE6E64F9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Panic Disorder (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hoảng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CD7EB-0A32-F049-A5B0-03F252D8B7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dirty="0"/>
              <a:t>Several severe attacks of autonomic anxiety (panic anxiety)</a:t>
            </a:r>
          </a:p>
          <a:p>
            <a:endParaRPr lang="en-IN" dirty="0"/>
          </a:p>
          <a:p>
            <a:r>
              <a:rPr lang="en-IN" dirty="0"/>
              <a:t>Within period of about 1 month</a:t>
            </a:r>
          </a:p>
          <a:p>
            <a:endParaRPr lang="en-IN" dirty="0"/>
          </a:p>
          <a:p>
            <a:r>
              <a:rPr lang="en-IN" dirty="0"/>
              <a:t>In circumstances where there is no objective danger</a:t>
            </a:r>
          </a:p>
          <a:p>
            <a:endParaRPr lang="en-IN" dirty="0"/>
          </a:p>
          <a:p>
            <a:r>
              <a:rPr lang="en-IN" dirty="0"/>
              <a:t>Without being confined to known or predictable situations</a:t>
            </a:r>
          </a:p>
          <a:p>
            <a:endParaRPr lang="en-IN" dirty="0"/>
          </a:p>
          <a:p>
            <a:r>
              <a:rPr lang="en-IN" dirty="0"/>
              <a:t>Comparative freedom from anxiety symptoms between attacks</a:t>
            </a:r>
          </a:p>
          <a:p>
            <a:endParaRPr lang="en-IN" dirty="0"/>
          </a:p>
          <a:p>
            <a:r>
              <a:rPr lang="en-IN" dirty="0"/>
              <a:t>Anticipatory anxiety is common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25B5C-353A-4E4C-9DCB-66A28C25A2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vài</a:t>
            </a:r>
            <a:r>
              <a:rPr lang="en-US" dirty="0"/>
              <a:t> </a:t>
            </a:r>
            <a:r>
              <a:rPr lang="en-US" dirty="0" err="1"/>
              <a:t>cơn</a:t>
            </a:r>
            <a:r>
              <a:rPr lang="en-US" dirty="0"/>
              <a:t> </a:t>
            </a:r>
            <a:r>
              <a:rPr lang="en-US" dirty="0" err="1"/>
              <a:t>nghiêm</a:t>
            </a:r>
            <a:r>
              <a:rPr lang="en-US" dirty="0"/>
              <a:t> </a:t>
            </a:r>
            <a:r>
              <a:rPr lang="en-US" dirty="0" err="1"/>
              <a:t>trọng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phát</a:t>
            </a:r>
            <a:r>
              <a:rPr lang="en-US" dirty="0"/>
              <a:t> (lo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hoảng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vòng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1 </a:t>
            </a:r>
            <a:r>
              <a:rPr lang="en-US" dirty="0" err="1"/>
              <a:t>tháng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</a:t>
            </a:r>
            <a:r>
              <a:rPr lang="en-US" dirty="0" err="1"/>
              <a:t>hiểm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giới</a:t>
            </a:r>
            <a:r>
              <a:rPr lang="en-US" dirty="0"/>
              <a:t> </a:t>
            </a:r>
            <a:r>
              <a:rPr lang="en-US" dirty="0" err="1"/>
              <a:t>hạn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biết</a:t>
            </a:r>
            <a:r>
              <a:rPr lang="en-US" dirty="0"/>
              <a:t> </a:t>
            </a:r>
            <a:r>
              <a:rPr lang="en-US" dirty="0" err="1"/>
              <a:t>trước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dự</a:t>
            </a:r>
            <a:r>
              <a:rPr lang="en-US" dirty="0"/>
              <a:t> </a:t>
            </a:r>
            <a:r>
              <a:rPr lang="en-US" dirty="0" err="1"/>
              <a:t>đoán</a:t>
            </a:r>
            <a:r>
              <a:rPr lang="en-US" dirty="0"/>
              <a:t> </a:t>
            </a:r>
            <a:r>
              <a:rPr lang="en-US" dirty="0" err="1"/>
              <a:t>trước</a:t>
            </a:r>
            <a:endParaRPr lang="en-US" dirty="0"/>
          </a:p>
          <a:p>
            <a:r>
              <a:rPr lang="en-US"/>
              <a:t>Không có triệu chứng lo âu giữa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cơn</a:t>
            </a:r>
            <a:r>
              <a:rPr lang="en-US" dirty="0"/>
              <a:t> </a:t>
            </a:r>
            <a:r>
              <a:rPr lang="en-US" dirty="0" err="1"/>
              <a:t>hoảng</a:t>
            </a:r>
            <a:r>
              <a:rPr lang="en-US" dirty="0"/>
              <a:t> </a:t>
            </a:r>
            <a:r>
              <a:rPr lang="en-US" dirty="0" err="1"/>
              <a:t>loạn</a:t>
            </a:r>
            <a:endParaRPr lang="en-US" dirty="0"/>
          </a:p>
          <a:p>
            <a:r>
              <a:rPr lang="en-US"/>
              <a:t>Lo </a:t>
            </a:r>
            <a:r>
              <a:rPr lang="en-US" err="1"/>
              <a:t>âu</a:t>
            </a:r>
            <a:r>
              <a:rPr lang="en-US"/>
              <a:t> chờ đợi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phổ</a:t>
            </a:r>
            <a:r>
              <a:rPr lang="en-US" dirty="0"/>
              <a:t> </a:t>
            </a:r>
            <a:r>
              <a:rPr lang="en-US" dirty="0" err="1"/>
              <a:t>biến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CCB3B-58C2-E341-900A-A7253CB8C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F0EA2-FE79-BA42-8A1B-B0184A4F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14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91F1-0EEB-7240-8043-BE6E64F9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Generalized Anxiety Disorder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toàn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CD7EB-0A32-F049-A5B0-03F252D8B7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IN" dirty="0"/>
              <a:t>Symptoms of anxiety most days for at least several weeks at a time,</a:t>
            </a:r>
          </a:p>
          <a:p>
            <a:endParaRPr lang="en-IN" dirty="0"/>
          </a:p>
          <a:p>
            <a:r>
              <a:rPr lang="en-IN" dirty="0"/>
              <a:t>Usually for several months</a:t>
            </a:r>
          </a:p>
          <a:p>
            <a:endParaRPr lang="en-IN" dirty="0"/>
          </a:p>
          <a:p>
            <a:r>
              <a:rPr lang="en-IN" dirty="0"/>
              <a:t>Generalized and persistent </a:t>
            </a:r>
          </a:p>
          <a:p>
            <a:endParaRPr lang="en-IN" dirty="0"/>
          </a:p>
          <a:p>
            <a:r>
              <a:rPr lang="en-IN" dirty="0"/>
              <a:t>Not restricted to, or even strongly predominating in, any particular environmental circumstances</a:t>
            </a:r>
          </a:p>
          <a:p>
            <a:endParaRPr lang="en-IN" dirty="0"/>
          </a:p>
          <a:p>
            <a:r>
              <a:rPr lang="en-IN" dirty="0"/>
              <a:t>Apprehension</a:t>
            </a:r>
          </a:p>
          <a:p>
            <a:endParaRPr lang="en-IN" dirty="0"/>
          </a:p>
          <a:p>
            <a:r>
              <a:rPr lang="en-IN" dirty="0"/>
              <a:t>Motor tension</a:t>
            </a:r>
          </a:p>
          <a:p>
            <a:endParaRPr lang="en-IN" dirty="0"/>
          </a:p>
          <a:p>
            <a:r>
              <a:rPr lang="en-IN" dirty="0"/>
              <a:t>Autonomic overactivity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25B5C-353A-4E4C-9DCB-66A28C25A2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triệu</a:t>
            </a:r>
            <a:r>
              <a:rPr lang="en-US" dirty="0"/>
              <a:t> </a:t>
            </a:r>
            <a:r>
              <a:rPr lang="en-US" dirty="0" err="1"/>
              <a:t>chứng</a:t>
            </a:r>
            <a:r>
              <a:rPr lang="en-US" dirty="0"/>
              <a:t> 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 </a:t>
            </a:r>
            <a:r>
              <a:rPr lang="en-US" dirty="0" err="1"/>
              <a:t>hầu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ngày</a:t>
            </a:r>
            <a:r>
              <a:rPr lang="en-US" dirty="0"/>
              <a:t> </a:t>
            </a:r>
            <a:r>
              <a:rPr lang="en-US" dirty="0" err="1"/>
              <a:t>kéo</a:t>
            </a:r>
            <a:r>
              <a:rPr lang="en-US" dirty="0"/>
              <a:t> </a:t>
            </a:r>
            <a:r>
              <a:rPr lang="en-US" dirty="0" err="1"/>
              <a:t>dài</a:t>
            </a:r>
            <a:r>
              <a:rPr lang="en-US" dirty="0"/>
              <a:t> </a:t>
            </a:r>
            <a:r>
              <a:rPr lang="en-US" dirty="0" err="1"/>
              <a:t>ít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</a:t>
            </a:r>
            <a:r>
              <a:rPr lang="en-US" dirty="0" err="1"/>
              <a:t>vài</a:t>
            </a:r>
            <a:r>
              <a:rPr lang="en-US" dirty="0"/>
              <a:t> </a:t>
            </a:r>
            <a:r>
              <a:rPr lang="en-US" dirty="0" err="1"/>
              <a:t>tuần</a:t>
            </a:r>
            <a:r>
              <a:rPr lang="en-US" dirty="0"/>
              <a:t> </a:t>
            </a:r>
            <a:r>
              <a:rPr lang="en-US" dirty="0" err="1"/>
              <a:t>tại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điểm</a:t>
            </a:r>
            <a:endParaRPr lang="en-US" dirty="0"/>
          </a:p>
          <a:p>
            <a:r>
              <a:rPr lang="en-US" dirty="0" err="1"/>
              <a:t>Thường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vài</a:t>
            </a:r>
            <a:r>
              <a:rPr lang="en-US" dirty="0"/>
              <a:t> </a:t>
            </a:r>
            <a:r>
              <a:rPr lang="en-US" dirty="0" err="1"/>
              <a:t>tháng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Toàn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hóa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duy</a:t>
            </a:r>
            <a:r>
              <a:rPr lang="en-US" dirty="0"/>
              <a:t> </a:t>
            </a:r>
            <a:r>
              <a:rPr lang="en-US" dirty="0" err="1"/>
              <a:t>trì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hạn</a:t>
            </a:r>
            <a:r>
              <a:rPr lang="en-US" dirty="0"/>
              <a:t> </a:t>
            </a:r>
            <a:r>
              <a:rPr lang="en-US" dirty="0" err="1"/>
              <a:t>chế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thậm</a:t>
            </a:r>
            <a:r>
              <a:rPr lang="en-US" dirty="0"/>
              <a:t> </a:t>
            </a:r>
            <a:r>
              <a:rPr lang="en-US" dirty="0" err="1"/>
              <a:t>chí</a:t>
            </a:r>
            <a:r>
              <a:rPr lang="en-US" dirty="0"/>
              <a:t> </a:t>
            </a:r>
            <a:r>
              <a:rPr lang="en-US" dirty="0" err="1"/>
              <a:t>chiếm</a:t>
            </a:r>
            <a:r>
              <a:rPr lang="en-US" dirty="0"/>
              <a:t> </a:t>
            </a:r>
            <a:r>
              <a:rPr lang="en-US" dirty="0" err="1"/>
              <a:t>ưu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mạnh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bất</a:t>
            </a:r>
            <a:r>
              <a:rPr lang="en-US" dirty="0"/>
              <a:t> </a:t>
            </a:r>
            <a:r>
              <a:rPr lang="en-US" dirty="0" err="1"/>
              <a:t>kì</a:t>
            </a:r>
            <a:r>
              <a:rPr lang="en-US" dirty="0"/>
              <a:t> 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cảnh</a:t>
            </a:r>
            <a:r>
              <a:rPr lang="en-US" dirty="0"/>
              <a:t> </a:t>
            </a:r>
            <a:r>
              <a:rPr lang="en-US" dirty="0" err="1"/>
              <a:t>môi</a:t>
            </a:r>
            <a:r>
              <a:rPr lang="en-US" dirty="0"/>
              <a:t> </a:t>
            </a:r>
            <a:r>
              <a:rPr lang="en-US" dirty="0" err="1"/>
              <a:t>trường</a:t>
            </a:r>
            <a:r>
              <a:rPr lang="en-US" dirty="0"/>
              <a:t> </a:t>
            </a:r>
            <a:r>
              <a:rPr lang="en-US" dirty="0" err="1"/>
              <a:t>đặc</a:t>
            </a:r>
            <a:r>
              <a:rPr lang="en-US" dirty="0"/>
              <a:t> </a:t>
            </a:r>
            <a:r>
              <a:rPr lang="en-US" dirty="0" err="1"/>
              <a:t>biệt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đó</a:t>
            </a:r>
            <a:endParaRPr lang="en-US" dirty="0"/>
          </a:p>
          <a:p>
            <a:endParaRPr lang="en-US" dirty="0"/>
          </a:p>
          <a:p>
            <a:r>
              <a:rPr lang="en-US" dirty="0"/>
              <a:t>Lo </a:t>
            </a:r>
            <a:r>
              <a:rPr lang="en-US" dirty="0" err="1"/>
              <a:t>sợ</a:t>
            </a:r>
            <a:endParaRPr lang="en-US" dirty="0"/>
          </a:p>
          <a:p>
            <a:endParaRPr lang="en-US" dirty="0"/>
          </a:p>
          <a:p>
            <a:r>
              <a:rPr lang="en-US" err="1"/>
              <a:t>Căng</a:t>
            </a:r>
            <a:r>
              <a:rPr lang="en-US"/>
              <a:t> thẳng vận động</a:t>
            </a:r>
          </a:p>
          <a:p>
            <a:endParaRPr lang="en-US"/>
          </a:p>
          <a:p>
            <a:r>
              <a:rPr lang="en-US"/>
              <a:t>Tăng </a:t>
            </a:r>
            <a:r>
              <a:rPr lang="en-US" dirty="0" err="1"/>
              <a:t>hoạt</a:t>
            </a:r>
            <a:r>
              <a:rPr lang="en-US" dirty="0"/>
              <a:t> </a:t>
            </a:r>
            <a:r>
              <a:rPr lang="en-US" err="1"/>
              <a:t>động</a:t>
            </a:r>
            <a:r>
              <a:rPr lang="en-US"/>
              <a:t> thần kinh tự trị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CCB3B-58C2-E341-900A-A7253CB8C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F0EA2-FE79-BA42-8A1B-B0184A4F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22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91F1-0EEB-7240-8043-BE6E64F9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Phobic Anxiety Disorder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Ám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sợ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CD7EB-0A32-F049-A5B0-03F252D8B7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N" dirty="0"/>
              <a:t>Anxiety is evoked only, or predominantly, by certain well-defined situations or objects (external to the individual) which are not currently dangerous</a:t>
            </a:r>
          </a:p>
          <a:p>
            <a:endParaRPr lang="en-IN" dirty="0"/>
          </a:p>
          <a:p>
            <a:r>
              <a:rPr lang="en-IN" dirty="0"/>
              <a:t>These situations or objects are characteristically avoided or endured with dread</a:t>
            </a:r>
          </a:p>
          <a:p>
            <a:endParaRPr lang="en-IN" dirty="0"/>
          </a:p>
          <a:p>
            <a:r>
              <a:rPr lang="en-IN" dirty="0"/>
              <a:t>Features on anxiety</a:t>
            </a:r>
          </a:p>
          <a:p>
            <a:endParaRPr lang="en-IN" dirty="0"/>
          </a:p>
          <a:p>
            <a:r>
              <a:rPr lang="en-IN" dirty="0"/>
              <a:t>May also have panic attacks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25B5C-353A-4E4C-9DCB-66A28C25A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19600" y="1371601"/>
            <a:ext cx="4648200" cy="4724399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Sự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gợi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chiếm</a:t>
            </a:r>
            <a:r>
              <a:rPr lang="en-US" dirty="0"/>
              <a:t> </a:t>
            </a:r>
            <a:r>
              <a:rPr lang="en-US" dirty="0" err="1"/>
              <a:t>ưu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 </a:t>
            </a:r>
            <a:r>
              <a:rPr lang="en-US" dirty="0" err="1"/>
              <a:t>đối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xác</a:t>
            </a:r>
            <a:r>
              <a:rPr lang="en-US" dirty="0"/>
              <a:t> 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rõ</a:t>
            </a:r>
            <a:r>
              <a:rPr lang="en-US" dirty="0"/>
              <a:t> </a:t>
            </a:r>
            <a:r>
              <a:rPr lang="en-US" dirty="0" err="1"/>
              <a:t>ràng</a:t>
            </a:r>
            <a:r>
              <a:rPr lang="en-US" dirty="0"/>
              <a:t> (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ngoài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cá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) </a:t>
            </a:r>
            <a:r>
              <a:rPr lang="en-US" dirty="0" err="1"/>
              <a:t>mà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tại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gây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</a:t>
            </a:r>
            <a:r>
              <a:rPr lang="en-US" dirty="0" err="1"/>
              <a:t>hiểm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đối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này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tránh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nhanh</a:t>
            </a:r>
            <a:r>
              <a:rPr lang="en-US" dirty="0"/>
              <a:t> </a:t>
            </a:r>
            <a:r>
              <a:rPr lang="en-US" dirty="0" err="1"/>
              <a:t>chóng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chịu</a:t>
            </a:r>
            <a:r>
              <a:rPr lang="en-US" dirty="0"/>
              <a:t> </a:t>
            </a:r>
            <a:r>
              <a:rPr lang="en-US" dirty="0" err="1"/>
              <a:t>đựng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nỗi</a:t>
            </a:r>
            <a:r>
              <a:rPr lang="en-US" dirty="0"/>
              <a:t> </a:t>
            </a:r>
            <a:r>
              <a:rPr lang="en-US" dirty="0" err="1"/>
              <a:t>khiếp</a:t>
            </a:r>
            <a:r>
              <a:rPr lang="en-US" dirty="0"/>
              <a:t> </a:t>
            </a:r>
            <a:r>
              <a:rPr lang="en-US" dirty="0" err="1"/>
              <a:t>sợ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đặc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Cũng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cơn</a:t>
            </a:r>
            <a:r>
              <a:rPr lang="en-US" dirty="0"/>
              <a:t> </a:t>
            </a:r>
            <a:r>
              <a:rPr lang="en-US" dirty="0" err="1"/>
              <a:t>hoảng</a:t>
            </a:r>
            <a:r>
              <a:rPr lang="en-US" dirty="0"/>
              <a:t> </a:t>
            </a:r>
            <a:r>
              <a:rPr lang="en-US" dirty="0" err="1"/>
              <a:t>loạn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CCB3B-58C2-E341-900A-A7253CB8C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F0EA2-FE79-BA42-8A1B-B0184A4F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8349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91F1-0EEB-7240-8043-BE6E64F9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Phobic Anxiety Disorder (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err="1"/>
              <a:t>âu</a:t>
            </a:r>
            <a:r>
              <a:rPr lang="en-US"/>
              <a:t> Ám ảnh </a:t>
            </a:r>
            <a:r>
              <a:rPr lang="en-US" dirty="0" err="1"/>
              <a:t>sợ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CD7EB-0A32-F049-A5B0-03F252D8B7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Social situations- SOCIAL PHOBIA</a:t>
            </a:r>
          </a:p>
          <a:p>
            <a:endParaRPr lang="en-IN" dirty="0"/>
          </a:p>
          <a:p>
            <a:r>
              <a:rPr lang="en-IN" dirty="0"/>
              <a:t>Specific object/ situation- SPECIFIC PHOBIA</a:t>
            </a:r>
          </a:p>
          <a:p>
            <a:endParaRPr lang="en-IN" dirty="0"/>
          </a:p>
          <a:p>
            <a:r>
              <a:rPr lang="en-IN" dirty="0"/>
              <a:t>AGORAPHOBIA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25B5C-353A-4E4C-9DCB-66A28C25A2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–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ÁM ẢNH SỢ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XÃ HỘI</a:t>
            </a:r>
          </a:p>
          <a:p>
            <a:endParaRPr lang="en-US" dirty="0"/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– ÁM ẢNH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SỢ CHUYÊN BIỆT</a:t>
            </a:r>
          </a:p>
          <a:p>
            <a:endParaRPr lang="en-US" dirty="0"/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ÁM ẢNH SỢ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KHOẢNG TRỐNG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CCB3B-58C2-E341-900A-A7253CB8C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F0EA2-FE79-BA42-8A1B-B0184A4F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854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DE8CD-EF9A-454C-A455-88A2C73F1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001C47-109D-9048-9EEA-C59AB2578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2D81CB-0D43-B547-9664-FB42C083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6452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7518F-ACCF-2942-9096-84DE6FDA8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Management (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2B01C-7FB5-EC4C-B343-147C756E0A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04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B94B5-7243-574A-9242-AA908CAC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( </a:t>
            </a:r>
            <a:r>
              <a:rPr lang="en-US" dirty="0" err="1"/>
              <a:t>Chẩn</a:t>
            </a:r>
            <a:r>
              <a:rPr lang="en-US" dirty="0"/>
              <a:t> </a:t>
            </a:r>
            <a:r>
              <a:rPr lang="en-US" dirty="0" err="1"/>
              <a:t>đoán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74B28-B90F-6A41-9172-0083DFB830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ICD- 10/ DSM – 5</a:t>
            </a:r>
          </a:p>
          <a:p>
            <a:endParaRPr lang="en-US" dirty="0"/>
          </a:p>
          <a:p>
            <a:r>
              <a:rPr lang="en-US" dirty="0"/>
              <a:t>Rule out possible medical cause of anxiety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A7D5F5-EC4C-1045-98EB-EDBE5E8EDB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ICD – 10/ DSM – 5</a:t>
            </a:r>
          </a:p>
          <a:p>
            <a:endParaRPr lang="en-US" dirty="0"/>
          </a:p>
          <a:p>
            <a:r>
              <a:rPr lang="en-US" dirty="0" err="1"/>
              <a:t>Loại</a:t>
            </a:r>
            <a:r>
              <a:rPr lang="en-US" dirty="0"/>
              <a:t> </a:t>
            </a:r>
            <a:r>
              <a:rPr lang="en-US" dirty="0" err="1"/>
              <a:t>trừ</a:t>
            </a:r>
            <a:r>
              <a:rPr lang="en-US" dirty="0"/>
              <a:t> </a:t>
            </a:r>
            <a:r>
              <a:rPr lang="en-US" dirty="0" err="1"/>
              <a:t>nguyên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/>
              <a:t>do bệnh lí thực thể </a:t>
            </a:r>
            <a:r>
              <a:rPr lang="en-US" dirty="0" err="1"/>
              <a:t>gây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B38DC-6A81-F140-8AE2-78B848BAF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59E7F-CBAF-6248-AE44-AED9E4862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3164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B94B5-7243-574A-9242-AA908CAC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( </a:t>
            </a:r>
            <a:r>
              <a:rPr lang="en-US" dirty="0" err="1"/>
              <a:t>Chẩn</a:t>
            </a:r>
            <a:r>
              <a:rPr lang="en-US" dirty="0"/>
              <a:t> </a:t>
            </a:r>
            <a:r>
              <a:rPr lang="en-US" dirty="0" err="1"/>
              <a:t>đoán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74B28-B90F-6A41-9172-0083DFB830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Rule out substance induced anxiety disorder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A7D5F5-EC4C-1045-98EB-EDBE5E8EDB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Loại</a:t>
            </a:r>
            <a:r>
              <a:rPr lang="en-US" dirty="0"/>
              <a:t> </a:t>
            </a:r>
            <a:r>
              <a:rPr lang="en-US" dirty="0" err="1"/>
              <a:t>trừ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do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gây</a:t>
            </a:r>
            <a:r>
              <a:rPr lang="en-US" dirty="0"/>
              <a:t> </a:t>
            </a:r>
            <a:r>
              <a:rPr lang="en-US" dirty="0" err="1"/>
              <a:t>ra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B38DC-6A81-F140-8AE2-78B848BAF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59E7F-CBAF-6248-AE44-AED9E4862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017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C0C77-278C-7B40-BB19-A99156E1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Substance induced anxiety disorder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do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gây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19959-A1C2-7F4E-AD3B-1622335BC1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Substance Induced anxiety disorder</a:t>
            </a:r>
          </a:p>
          <a:p>
            <a:endParaRPr lang="en-US" dirty="0"/>
          </a:p>
          <a:p>
            <a:r>
              <a:rPr lang="en-US" dirty="0"/>
              <a:t>Feature of Intoxication</a:t>
            </a:r>
          </a:p>
          <a:p>
            <a:pPr lvl="1"/>
            <a:r>
              <a:rPr lang="en-US" dirty="0"/>
              <a:t>Stimulants</a:t>
            </a:r>
          </a:p>
          <a:p>
            <a:endParaRPr lang="en-US" dirty="0"/>
          </a:p>
          <a:p>
            <a:r>
              <a:rPr lang="en-US" dirty="0"/>
              <a:t>Feature of Withdrawal</a:t>
            </a:r>
          </a:p>
          <a:p>
            <a:pPr lvl="1"/>
            <a:r>
              <a:rPr lang="en-US" dirty="0"/>
              <a:t>Depressants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2A628-9CDF-9348-B4A7-9AE88D55C1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do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gây</a:t>
            </a:r>
            <a:r>
              <a:rPr lang="en-US" dirty="0"/>
              <a:t> </a:t>
            </a:r>
            <a:r>
              <a:rPr lang="en-US" dirty="0" err="1"/>
              <a:t>ra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Đặc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nhiễm</a:t>
            </a:r>
            <a:r>
              <a:rPr lang="en-US" dirty="0"/>
              <a:t> </a:t>
            </a:r>
            <a:r>
              <a:rPr lang="en-US" dirty="0" err="1"/>
              <a:t>độc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-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chất</a:t>
            </a:r>
            <a:r>
              <a:rPr lang="en-US" sz="2400" dirty="0"/>
              <a:t> </a:t>
            </a:r>
            <a:r>
              <a:rPr lang="en-US" sz="2400" dirty="0" err="1"/>
              <a:t>kích</a:t>
            </a:r>
            <a:r>
              <a:rPr lang="en-US" sz="2400" dirty="0"/>
              <a:t> </a:t>
            </a:r>
            <a:r>
              <a:rPr lang="en-US" sz="2400" dirty="0" err="1"/>
              <a:t>thích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Đặc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Cai</a:t>
            </a:r>
            <a:r>
              <a:rPr lang="en-US" dirty="0"/>
              <a:t> </a:t>
            </a:r>
            <a:r>
              <a:rPr lang="en-US" dirty="0" err="1"/>
              <a:t>chất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sz="2400" dirty="0"/>
              <a:t>-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err="1"/>
              <a:t>chất</a:t>
            </a:r>
            <a:r>
              <a:rPr lang="en-US" sz="2400"/>
              <a:t> ức chế</a:t>
            </a: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D155B-2DC5-AE4F-B9B9-472BDBCE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17C7B-CE75-AA4F-AA7D-C0703040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4094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89B50-4B88-4583-A46D-C5D33777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Anxiety Disorders &amp; Addictive Disorders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FB179-8B37-44F7-90DF-B0B6A9E5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36CDB9-B711-487C-AEA9-6B8192675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32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BFC57A-BF06-4314-B4D5-6E6D9CBE88BD}"/>
              </a:ext>
            </a:extLst>
          </p:cNvPr>
          <p:cNvSpPr/>
          <p:nvPr/>
        </p:nvSpPr>
        <p:spPr>
          <a:xfrm>
            <a:off x="609600" y="2133600"/>
            <a:ext cx="3581400" cy="10350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Independent Co-occurring Anxiety disorder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06E1B0-922B-4BD6-BFB2-9C6337E45815}"/>
              </a:ext>
            </a:extLst>
          </p:cNvPr>
          <p:cNvSpPr/>
          <p:nvPr/>
        </p:nvSpPr>
        <p:spPr>
          <a:xfrm>
            <a:off x="609600" y="3397250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Substance INDUCED </a:t>
            </a:r>
          </a:p>
          <a:p>
            <a:pPr algn="ctr"/>
            <a:r>
              <a:rPr lang="en-US" sz="2400" b="1" dirty="0"/>
              <a:t>Anxiety disorder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BFC57A-BF06-4314-B4D5-6E6D9CBE88BD}"/>
              </a:ext>
            </a:extLst>
          </p:cNvPr>
          <p:cNvSpPr/>
          <p:nvPr/>
        </p:nvSpPr>
        <p:spPr>
          <a:xfrm>
            <a:off x="5029200" y="2133600"/>
            <a:ext cx="3668038" cy="10350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r>
              <a:rPr lang="en-US" sz="2400" b="1" dirty="0"/>
              <a:t> </a:t>
            </a:r>
            <a:r>
              <a:rPr lang="en-US" sz="2400" b="1" dirty="0" err="1"/>
              <a:t>Đồng</a:t>
            </a:r>
            <a:r>
              <a:rPr lang="en-US" sz="2400" b="1" dirty="0"/>
              <a:t> </a:t>
            </a:r>
            <a:r>
              <a:rPr lang="en-US" sz="2400" b="1" dirty="0" err="1"/>
              <a:t>diễn</a:t>
            </a:r>
            <a:r>
              <a:rPr lang="en-US" sz="2400" b="1" dirty="0"/>
              <a:t> </a:t>
            </a:r>
            <a:r>
              <a:rPr lang="en-US" sz="2400" b="1" dirty="0" err="1"/>
              <a:t>Độc</a:t>
            </a:r>
            <a:r>
              <a:rPr lang="en-US" sz="2400" b="1" dirty="0"/>
              <a:t> </a:t>
            </a:r>
            <a:r>
              <a:rPr lang="en-US" sz="2400" b="1" dirty="0" err="1"/>
              <a:t>lập</a:t>
            </a:r>
            <a:endParaRPr lang="en-US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6E1B0-922B-4BD6-BFB2-9C6337E45815}"/>
              </a:ext>
            </a:extLst>
          </p:cNvPr>
          <p:cNvSpPr/>
          <p:nvPr/>
        </p:nvSpPr>
        <p:spPr>
          <a:xfrm>
            <a:off x="5029200" y="3397250"/>
            <a:ext cx="3668038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r>
              <a:rPr lang="en-US" sz="2400" b="1" dirty="0"/>
              <a:t> </a:t>
            </a:r>
          </a:p>
          <a:p>
            <a:pPr algn="ctr"/>
            <a:r>
              <a:rPr lang="en-US" sz="2400" b="1" dirty="0"/>
              <a:t>do </a:t>
            </a:r>
            <a:r>
              <a:rPr lang="en-US" sz="2400" b="1" dirty="0" err="1"/>
              <a:t>Chất</a:t>
            </a:r>
            <a:r>
              <a:rPr lang="en-US" sz="2400" b="1" dirty="0"/>
              <a:t> </a:t>
            </a:r>
            <a:r>
              <a:rPr lang="en-US" sz="2400" b="1" dirty="0" err="1"/>
              <a:t>gây</a:t>
            </a:r>
            <a:r>
              <a:rPr lang="en-US" sz="2400" b="1" dirty="0"/>
              <a:t> </a:t>
            </a:r>
            <a:r>
              <a:rPr lang="en-US" sz="2400" b="1" dirty="0" err="1"/>
              <a:t>ra</a:t>
            </a:r>
            <a:endParaRPr lang="en-US" sz="240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B89B50-4B88-4583-A46D-C5D337771743}"/>
              </a:ext>
            </a:extLst>
          </p:cNvPr>
          <p:cNvSpPr txBox="1">
            <a:spLocks/>
          </p:cNvSpPr>
          <p:nvPr/>
        </p:nvSpPr>
        <p:spPr>
          <a:xfrm>
            <a:off x="467638" y="988543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Nghiện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9A5AA4-B4D8-C842-A63F-01600E30540B}"/>
              </a:ext>
            </a:extLst>
          </p:cNvPr>
          <p:cNvSpPr/>
          <p:nvPr/>
        </p:nvSpPr>
        <p:spPr>
          <a:xfrm>
            <a:off x="609600" y="4540250"/>
            <a:ext cx="3581400" cy="9144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Anxiety features as part of Intoxication/ Withdrawal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8B9222-0AF8-BB48-946C-263E20AEF951}"/>
              </a:ext>
            </a:extLst>
          </p:cNvPr>
          <p:cNvSpPr/>
          <p:nvPr/>
        </p:nvSpPr>
        <p:spPr>
          <a:xfrm>
            <a:off x="5029200" y="4540250"/>
            <a:ext cx="3668038" cy="102235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Những</a:t>
            </a:r>
            <a:r>
              <a:rPr lang="en-US" sz="2400" b="1" dirty="0"/>
              <a:t> </a:t>
            </a:r>
            <a:r>
              <a:rPr lang="en-US" sz="2400" b="1" dirty="0" err="1"/>
              <a:t>đặc</a:t>
            </a:r>
            <a:r>
              <a:rPr lang="en-US" sz="2400" b="1" dirty="0"/>
              <a:t> </a:t>
            </a:r>
            <a:r>
              <a:rPr lang="en-US" sz="2400" b="1" dirty="0" err="1"/>
              <a:t>điểm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r>
              <a:rPr lang="en-US" sz="2400" b="1" dirty="0"/>
              <a:t> </a:t>
            </a:r>
            <a:r>
              <a:rPr lang="en-US" sz="2400" b="1" dirty="0" err="1"/>
              <a:t>như</a:t>
            </a:r>
            <a:r>
              <a:rPr lang="en-US" sz="2400" b="1" dirty="0"/>
              <a:t> </a:t>
            </a:r>
            <a:r>
              <a:rPr lang="en-US" sz="2400" b="1" dirty="0" err="1"/>
              <a:t>là</a:t>
            </a:r>
            <a:r>
              <a:rPr lang="en-US" sz="2400" b="1" dirty="0"/>
              <a:t> </a:t>
            </a:r>
            <a:r>
              <a:rPr lang="en-US" sz="2400" b="1" dirty="0" err="1"/>
              <a:t>một</a:t>
            </a:r>
            <a:r>
              <a:rPr lang="en-US" sz="2400" b="1" dirty="0"/>
              <a:t> </a:t>
            </a:r>
            <a:r>
              <a:rPr lang="en-US" sz="2400" b="1" dirty="0" err="1"/>
              <a:t>phần</a:t>
            </a:r>
            <a:r>
              <a:rPr lang="en-US" sz="2400" b="1" dirty="0"/>
              <a:t> </a:t>
            </a:r>
            <a:r>
              <a:rPr lang="en-US" sz="2400" b="1" dirty="0" err="1"/>
              <a:t>của</a:t>
            </a:r>
            <a:r>
              <a:rPr lang="en-US" sz="2400" b="1" dirty="0"/>
              <a:t> </a:t>
            </a:r>
            <a:r>
              <a:rPr lang="en-US" sz="2400" b="1" dirty="0" err="1"/>
              <a:t>Nhiễm</a:t>
            </a:r>
            <a:r>
              <a:rPr lang="en-US" sz="2400" b="1" dirty="0"/>
              <a:t> </a:t>
            </a:r>
            <a:r>
              <a:rPr lang="en-US" sz="2400" b="1" dirty="0" err="1"/>
              <a:t>độc</a:t>
            </a:r>
            <a:r>
              <a:rPr lang="en-US" sz="2400" b="1" dirty="0"/>
              <a:t>/ </a:t>
            </a:r>
            <a:r>
              <a:rPr lang="en-US" sz="2400" b="1" dirty="0" err="1"/>
              <a:t>Cai</a:t>
            </a:r>
            <a:r>
              <a:rPr lang="en-US" sz="2400" b="1" dirty="0"/>
              <a:t> </a:t>
            </a:r>
            <a:r>
              <a:rPr lang="en-US" sz="2400" b="1" dirty="0" err="1"/>
              <a:t>chất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3326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3/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135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 fontScale="90000"/>
          </a:bodyPr>
          <a:lstStyle/>
          <a:p>
            <a:r>
              <a:rPr lang="en-US" dirty="0"/>
              <a:t>A person using which of these substances can develop anxiety disorder?/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đang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đây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gây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3674301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Tobacco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Alcohol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Heroin (opioids)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ATS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Cannabis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Inhalants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Benzodiazepines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Hallucinogens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1999" y="2438400"/>
            <a:ext cx="3869499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Thuốc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lá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Rượu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Heroin (</a:t>
            </a:r>
            <a:r>
              <a:rPr lang="en-US" dirty="0" err="1">
                <a:solidFill>
                  <a:schemeClr val="tx1"/>
                </a:solidFill>
              </a:rPr>
              <a:t>chất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dạng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thuốc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phiện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Chất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kích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thích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dạng</a:t>
            </a:r>
            <a:r>
              <a:rPr lang="en-US" dirty="0">
                <a:solidFill>
                  <a:schemeClr val="tx1"/>
                </a:solidFill>
              </a:rPr>
              <a:t> amphetamine</a:t>
            </a: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Cần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Chất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hít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Benzodiazepines</a:t>
            </a: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Chất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gây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ảo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giác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59045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B026B-B77F-3447-AA8E-11FA010D7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62200"/>
            <a:ext cx="4038600" cy="3763963"/>
          </a:xfrm>
        </p:spPr>
        <p:txBody>
          <a:bodyPr/>
          <a:lstStyle/>
          <a:p>
            <a:r>
              <a:rPr lang="en-US" dirty="0"/>
              <a:t>Stimulants</a:t>
            </a:r>
          </a:p>
          <a:p>
            <a:endParaRPr lang="en-US" dirty="0"/>
          </a:p>
          <a:p>
            <a:r>
              <a:rPr lang="en-US" dirty="0"/>
              <a:t>Depressants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0351DC-8CC7-F34F-AE3D-2BB4FBB5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3EDDC-5B29-624C-B271-958B10BE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35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B89035-5BE4-9E42-B8B2-792688A0FB08}"/>
              </a:ext>
            </a:extLst>
          </p:cNvPr>
          <p:cNvSpPr/>
          <p:nvPr/>
        </p:nvSpPr>
        <p:spPr>
          <a:xfrm>
            <a:off x="658660" y="1066800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Substance INDUCED </a:t>
            </a:r>
          </a:p>
          <a:p>
            <a:pPr algn="ctr"/>
            <a:r>
              <a:rPr lang="en-US" sz="2400" b="1" dirty="0"/>
              <a:t>Anxiety disorder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52AA0-5832-C644-9490-B52BAD5A3BD9}"/>
              </a:ext>
            </a:extLst>
          </p:cNvPr>
          <p:cNvSpPr/>
          <p:nvPr/>
        </p:nvSpPr>
        <p:spPr>
          <a:xfrm>
            <a:off x="5078260" y="1066800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r>
              <a:rPr lang="en-US" sz="2400" b="1" dirty="0"/>
              <a:t> </a:t>
            </a:r>
          </a:p>
          <a:p>
            <a:pPr algn="ctr"/>
            <a:r>
              <a:rPr lang="en-US" sz="2400" b="1" dirty="0"/>
              <a:t>do </a:t>
            </a:r>
            <a:r>
              <a:rPr lang="en-US" sz="2400" b="1" dirty="0" err="1"/>
              <a:t>Chất</a:t>
            </a:r>
            <a:r>
              <a:rPr lang="en-US" sz="2400" b="1" dirty="0"/>
              <a:t> </a:t>
            </a:r>
            <a:r>
              <a:rPr lang="en-US" sz="2400" b="1" dirty="0" err="1"/>
              <a:t>gây</a:t>
            </a:r>
            <a:r>
              <a:rPr lang="en-US" sz="2400" b="1" dirty="0"/>
              <a:t> </a:t>
            </a:r>
            <a:r>
              <a:rPr lang="en-US" sz="2400" b="1" dirty="0" err="1"/>
              <a:t>ra</a:t>
            </a:r>
            <a:endParaRPr lang="en-US" sz="24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3A6621-6F48-554E-99A7-852B720A1383}"/>
              </a:ext>
            </a:extLst>
          </p:cNvPr>
          <p:cNvSpPr txBox="1">
            <a:spLocks/>
          </p:cNvSpPr>
          <p:nvPr/>
        </p:nvSpPr>
        <p:spPr>
          <a:xfrm>
            <a:off x="4953000" y="2351762"/>
            <a:ext cx="4038600" cy="3763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kích</a:t>
            </a:r>
            <a:r>
              <a:rPr lang="en-US" dirty="0"/>
              <a:t> </a:t>
            </a:r>
            <a:r>
              <a:rPr lang="en-US" dirty="0" err="1"/>
              <a:t>thích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err="1"/>
              <a:t>gây</a:t>
            </a:r>
            <a:r>
              <a:rPr lang="en-US"/>
              <a:t> ức chế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25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F706A-48C7-2842-AC9B-F8D364C2C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90800"/>
            <a:ext cx="4114800" cy="3535363"/>
          </a:xfrm>
        </p:spPr>
        <p:txBody>
          <a:bodyPr/>
          <a:lstStyle/>
          <a:p>
            <a:r>
              <a:rPr lang="en-US" dirty="0"/>
              <a:t>Any of the drugs</a:t>
            </a:r>
          </a:p>
          <a:p>
            <a:endParaRPr lang="en-US" dirty="0"/>
          </a:p>
          <a:p>
            <a:r>
              <a:rPr lang="en-US" dirty="0"/>
              <a:t>Even tobacco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ECE428-78CE-4946-B808-ECEDDB4F8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07C892-C9EA-E44E-9E1C-B212D963A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36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E5C338-4D2A-4B47-9218-C459AFA0AFA1}"/>
              </a:ext>
            </a:extLst>
          </p:cNvPr>
          <p:cNvSpPr/>
          <p:nvPr/>
        </p:nvSpPr>
        <p:spPr>
          <a:xfrm>
            <a:off x="952500" y="990600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Independent Anxiety disorder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10D6A0-3C38-5E40-B9F3-1FAF06D93030}"/>
              </a:ext>
            </a:extLst>
          </p:cNvPr>
          <p:cNvSpPr/>
          <p:nvPr/>
        </p:nvSpPr>
        <p:spPr>
          <a:xfrm>
            <a:off x="5372100" y="990600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endParaRPr lang="en-US" sz="2400" b="1" dirty="0"/>
          </a:p>
          <a:p>
            <a:pPr algn="ctr"/>
            <a:r>
              <a:rPr lang="en-US" sz="2400" b="1" dirty="0" err="1"/>
              <a:t>Độc</a:t>
            </a:r>
            <a:r>
              <a:rPr lang="en-US" sz="2400" b="1" dirty="0"/>
              <a:t> </a:t>
            </a:r>
            <a:r>
              <a:rPr lang="en-US" sz="2400" b="1" dirty="0" err="1"/>
              <a:t>lập</a:t>
            </a:r>
            <a:endParaRPr lang="en-US" sz="24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711D791-DB9D-7D4A-8325-92FCA1084EF4}"/>
              </a:ext>
            </a:extLst>
          </p:cNvPr>
          <p:cNvSpPr txBox="1">
            <a:spLocks/>
          </p:cNvSpPr>
          <p:nvPr/>
        </p:nvSpPr>
        <p:spPr>
          <a:xfrm>
            <a:off x="4724400" y="2590800"/>
            <a:ext cx="4114800" cy="353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Bất kỳ chất nào</a:t>
            </a:r>
          </a:p>
          <a:p>
            <a:endParaRPr lang="en-US"/>
          </a:p>
          <a:p>
            <a:r>
              <a:rPr lang="en-US"/>
              <a:t>Ngay cả thuốc lá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192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Question 4/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31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152400"/>
            <a:ext cx="7772400" cy="2743200"/>
          </a:xfrm>
        </p:spPr>
        <p:txBody>
          <a:bodyPr>
            <a:normAutofit/>
          </a:bodyPr>
          <a:lstStyle/>
          <a:p>
            <a:r>
              <a:rPr lang="en-US" dirty="0"/>
              <a:t>When can a person with addictive disorder develop anxiety disorder?/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1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nghiện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3048000"/>
            <a:ext cx="3598101" cy="31242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Immediately after drug use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After a few years of drug use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At the time of intake into treatment </a:t>
            </a:r>
            <a:r>
              <a:rPr lang="en-US" dirty="0" err="1">
                <a:solidFill>
                  <a:schemeClr val="tx1"/>
                </a:solidFill>
              </a:rPr>
              <a:t>programe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After starting on treatment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After 6 months of treatment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None of these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495799" y="3048000"/>
            <a:ext cx="3945699" cy="31242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Ngay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khi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dùng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chất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Sau </a:t>
            </a:r>
            <a:r>
              <a:rPr lang="en-US" dirty="0" err="1">
                <a:solidFill>
                  <a:schemeClr val="tx1"/>
                </a:solidFill>
              </a:rPr>
              <a:t>vài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năm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dùng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chất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Font typeface="+mj-lt"/>
              <a:buAutoNum type="arabicPeriod"/>
            </a:pPr>
            <a:r>
              <a:rPr lang="en-US">
                <a:solidFill>
                  <a:schemeClr val="tx1"/>
                </a:solidFill>
              </a:rPr>
              <a:t>Ở thời điểm đầu vào của </a:t>
            </a:r>
            <a:r>
              <a:rPr lang="en-US" dirty="0" err="1">
                <a:solidFill>
                  <a:schemeClr val="tx1"/>
                </a:solidFill>
              </a:rPr>
              <a:t>chương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trình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điều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trị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Sau </a:t>
            </a:r>
            <a:r>
              <a:rPr lang="en-US" err="1">
                <a:solidFill>
                  <a:schemeClr val="tx1"/>
                </a:solidFill>
              </a:rPr>
              <a:t>khi</a:t>
            </a:r>
            <a:r>
              <a:rPr lang="en-US">
                <a:solidFill>
                  <a:schemeClr val="tx1"/>
                </a:solidFill>
              </a:rPr>
              <a:t> bắt </a:t>
            </a:r>
            <a:r>
              <a:rPr lang="en-US" dirty="0" err="1">
                <a:solidFill>
                  <a:schemeClr val="tx1"/>
                </a:solidFill>
              </a:rPr>
              <a:t>đầu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điều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trị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Sau 6 </a:t>
            </a:r>
            <a:r>
              <a:rPr lang="en-US" dirty="0" err="1">
                <a:solidFill>
                  <a:schemeClr val="tx1"/>
                </a:solidFill>
              </a:rPr>
              <a:t>tháng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điều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trị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Không</a:t>
            </a:r>
            <a:r>
              <a:rPr lang="en-US" dirty="0">
                <a:solidFill>
                  <a:schemeClr val="tx1"/>
                </a:solidFill>
              </a:rPr>
              <a:t> ý </a:t>
            </a:r>
            <a:r>
              <a:rPr lang="en-US" dirty="0" err="1">
                <a:solidFill>
                  <a:schemeClr val="tx1"/>
                </a:solidFill>
              </a:rPr>
              <a:t>nào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đúng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593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A5FB1-96AC-4DE6-92B6-1BD0E024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0ECD3-FC46-4188-A00E-90990368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39</a:t>
            </a:fld>
            <a:endParaRPr lang="en-IN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C72E956-AA85-4453-B7F0-AFF044D2137E}"/>
              </a:ext>
            </a:extLst>
          </p:cNvPr>
          <p:cNvSpPr/>
          <p:nvPr/>
        </p:nvSpPr>
        <p:spPr>
          <a:xfrm>
            <a:off x="436418" y="1447800"/>
            <a:ext cx="8229600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7BD4C88B-7778-4038-B1CA-EB205E00B67F}"/>
              </a:ext>
            </a:extLst>
          </p:cNvPr>
          <p:cNvSpPr/>
          <p:nvPr/>
        </p:nvSpPr>
        <p:spPr>
          <a:xfrm>
            <a:off x="2438400" y="19116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Starting substance use</a:t>
            </a:r>
          </a:p>
        </p:txBody>
      </p:sp>
      <p:sp>
        <p:nvSpPr>
          <p:cNvPr id="8" name="Callout: Up Arrow 7">
            <a:extLst>
              <a:ext uri="{FF2B5EF4-FFF2-40B4-BE49-F238E27FC236}">
                <a16:creationId xmlns:a16="http://schemas.microsoft.com/office/drawing/2014/main" id="{0C1D0C11-DCAF-466F-82F5-1310920810C6}"/>
              </a:ext>
            </a:extLst>
          </p:cNvPr>
          <p:cNvSpPr/>
          <p:nvPr/>
        </p:nvSpPr>
        <p:spPr>
          <a:xfrm>
            <a:off x="4696691" y="19116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Starting Treatment</a:t>
            </a:r>
          </a:p>
        </p:txBody>
      </p:sp>
      <p:sp>
        <p:nvSpPr>
          <p:cNvPr id="9" name="Callout: Up Arrow 8">
            <a:extLst>
              <a:ext uri="{FF2B5EF4-FFF2-40B4-BE49-F238E27FC236}">
                <a16:creationId xmlns:a16="http://schemas.microsoft.com/office/drawing/2014/main" id="{55FF1A78-4194-4028-831C-36B191445D8E}"/>
              </a:ext>
            </a:extLst>
          </p:cNvPr>
          <p:cNvSpPr/>
          <p:nvPr/>
        </p:nvSpPr>
        <p:spPr>
          <a:xfrm>
            <a:off x="7467600" y="19116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Relapse</a:t>
            </a:r>
          </a:p>
        </p:txBody>
      </p:sp>
      <p:sp>
        <p:nvSpPr>
          <p:cNvPr id="11" name="Arrow: Right 5">
            <a:extLst>
              <a:ext uri="{FF2B5EF4-FFF2-40B4-BE49-F238E27FC236}">
                <a16:creationId xmlns:a16="http://schemas.microsoft.com/office/drawing/2014/main" id="{8C72E956-AA85-4453-B7F0-AFF044D2137E}"/>
              </a:ext>
            </a:extLst>
          </p:cNvPr>
          <p:cNvSpPr/>
          <p:nvPr/>
        </p:nvSpPr>
        <p:spPr>
          <a:xfrm>
            <a:off x="436418" y="4876800"/>
            <a:ext cx="8229600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allout: Up Arrow 6">
            <a:extLst>
              <a:ext uri="{FF2B5EF4-FFF2-40B4-BE49-F238E27FC236}">
                <a16:creationId xmlns:a16="http://schemas.microsoft.com/office/drawing/2014/main" id="{7BD4C88B-7778-4038-B1CA-EB205E00B67F}"/>
              </a:ext>
            </a:extLst>
          </p:cNvPr>
          <p:cNvSpPr/>
          <p:nvPr/>
        </p:nvSpPr>
        <p:spPr>
          <a:xfrm>
            <a:off x="2466109" y="53406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Bắt đầu dùng Chất</a:t>
            </a:r>
            <a:endParaRPr lang="en-US" b="1" dirty="0"/>
          </a:p>
        </p:txBody>
      </p:sp>
      <p:sp>
        <p:nvSpPr>
          <p:cNvPr id="13" name="Callout: Up Arrow 7">
            <a:extLst>
              <a:ext uri="{FF2B5EF4-FFF2-40B4-BE49-F238E27FC236}">
                <a16:creationId xmlns:a16="http://schemas.microsoft.com/office/drawing/2014/main" id="{0C1D0C11-DCAF-466F-82F5-1310920810C6}"/>
              </a:ext>
            </a:extLst>
          </p:cNvPr>
          <p:cNvSpPr/>
          <p:nvPr/>
        </p:nvSpPr>
        <p:spPr>
          <a:xfrm>
            <a:off x="4717011" y="5340650"/>
            <a:ext cx="196088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Bắt đầu Điều trị </a:t>
            </a:r>
            <a:endParaRPr lang="en-US" b="1" dirty="0"/>
          </a:p>
        </p:txBody>
      </p:sp>
      <p:sp>
        <p:nvSpPr>
          <p:cNvPr id="14" name="Callout: Up Arrow 8">
            <a:extLst>
              <a:ext uri="{FF2B5EF4-FFF2-40B4-BE49-F238E27FC236}">
                <a16:creationId xmlns:a16="http://schemas.microsoft.com/office/drawing/2014/main" id="{55FF1A78-4194-4028-831C-36B191445D8E}"/>
              </a:ext>
            </a:extLst>
          </p:cNvPr>
          <p:cNvSpPr/>
          <p:nvPr/>
        </p:nvSpPr>
        <p:spPr>
          <a:xfrm>
            <a:off x="7467600" y="534065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Tái phát</a:t>
            </a:r>
            <a:endParaRPr lang="en-US" b="1" dirty="0"/>
          </a:p>
        </p:txBody>
      </p:sp>
      <p:sp>
        <p:nvSpPr>
          <p:cNvPr id="15" name="Callout: Up Arrow 6">
            <a:extLst>
              <a:ext uri="{FF2B5EF4-FFF2-40B4-BE49-F238E27FC236}">
                <a16:creationId xmlns:a16="http://schemas.microsoft.com/office/drawing/2014/main" id="{54E5508B-1329-F34B-87CE-C7AA3D7ADC44}"/>
              </a:ext>
            </a:extLst>
          </p:cNvPr>
          <p:cNvSpPr/>
          <p:nvPr/>
        </p:nvSpPr>
        <p:spPr>
          <a:xfrm>
            <a:off x="76200" y="190500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Before starting substance use</a:t>
            </a:r>
          </a:p>
        </p:txBody>
      </p:sp>
      <p:sp>
        <p:nvSpPr>
          <p:cNvPr id="16" name="Callout: Up Arrow 6">
            <a:extLst>
              <a:ext uri="{FF2B5EF4-FFF2-40B4-BE49-F238E27FC236}">
                <a16:creationId xmlns:a16="http://schemas.microsoft.com/office/drawing/2014/main" id="{4973124F-1BC2-2243-9B65-C85A4464536D}"/>
              </a:ext>
            </a:extLst>
          </p:cNvPr>
          <p:cNvSpPr/>
          <p:nvPr/>
        </p:nvSpPr>
        <p:spPr>
          <a:xfrm>
            <a:off x="76200" y="5334000"/>
            <a:ext cx="1600200" cy="831550"/>
          </a:xfrm>
          <a:prstGeom prst="up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Trước</a:t>
            </a:r>
            <a:r>
              <a:rPr lang="en-US" b="1" dirty="0"/>
              <a:t> </a:t>
            </a:r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dùng</a:t>
            </a:r>
            <a:r>
              <a:rPr lang="en-US" b="1" dirty="0"/>
              <a:t> </a:t>
            </a:r>
            <a:r>
              <a:rPr lang="en-US" b="1" dirty="0" err="1"/>
              <a:t>Chất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748820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2C6C-2B9F-AB46-8F48-914CFD229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03774F-9944-B84A-BA8E-3E48890CC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8F54F9-90DC-CF4A-8E5A-A8B2DB6E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40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432427-46BC-2B46-A4FE-43350392D84B}"/>
              </a:ext>
            </a:extLst>
          </p:cNvPr>
          <p:cNvSpPr/>
          <p:nvPr/>
        </p:nvSpPr>
        <p:spPr>
          <a:xfrm>
            <a:off x="457200" y="2438400"/>
            <a:ext cx="82296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No phase offers protection against anxiety disorder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0F1CED-0A7F-FB46-A0BA-D01DF90BA8D4}"/>
              </a:ext>
            </a:extLst>
          </p:cNvPr>
          <p:cNvSpPr/>
          <p:nvPr/>
        </p:nvSpPr>
        <p:spPr>
          <a:xfrm>
            <a:off x="457200" y="3657600"/>
            <a:ext cx="82296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Không</a:t>
            </a:r>
            <a:r>
              <a:rPr lang="en-US" sz="2400" b="1" dirty="0"/>
              <a:t> </a:t>
            </a:r>
            <a:r>
              <a:rPr lang="en-US" sz="2400" b="1" dirty="0" err="1"/>
              <a:t>giai</a:t>
            </a:r>
            <a:r>
              <a:rPr lang="en-US" sz="2400" b="1" dirty="0"/>
              <a:t> </a:t>
            </a:r>
            <a:r>
              <a:rPr lang="en-US" sz="2400" b="1" dirty="0" err="1"/>
              <a:t>đoạn</a:t>
            </a:r>
            <a:r>
              <a:rPr lang="en-US" sz="2400" b="1" dirty="0"/>
              <a:t> </a:t>
            </a:r>
            <a:r>
              <a:rPr lang="en-US" sz="2400" b="1" dirty="0" err="1"/>
              <a:t>nào</a:t>
            </a:r>
            <a:r>
              <a:rPr lang="en-US" sz="2400" b="1" dirty="0"/>
              <a:t> </a:t>
            </a:r>
            <a:r>
              <a:rPr lang="en-US" sz="2400" b="1" dirty="0" err="1"/>
              <a:t>cho</a:t>
            </a:r>
            <a:r>
              <a:rPr lang="en-US" sz="2400" b="1" dirty="0"/>
              <a:t> </a:t>
            </a:r>
            <a:r>
              <a:rPr lang="en-US" sz="2400" b="1" dirty="0" err="1"/>
              <a:t>thấy</a:t>
            </a:r>
            <a:r>
              <a:rPr lang="en-US" sz="2400" b="1" dirty="0"/>
              <a:t> </a:t>
            </a:r>
            <a:r>
              <a:rPr lang="en-US" sz="2400" b="1" dirty="0" err="1"/>
              <a:t>có</a:t>
            </a:r>
            <a:r>
              <a:rPr lang="en-US" sz="2400" b="1" dirty="0"/>
              <a:t> </a:t>
            </a:r>
            <a:r>
              <a:rPr lang="en-US" sz="2400" b="1" dirty="0" err="1"/>
              <a:t>sự</a:t>
            </a:r>
            <a:r>
              <a:rPr lang="en-US" sz="2400" b="1" dirty="0"/>
              <a:t> </a:t>
            </a:r>
            <a:r>
              <a:rPr lang="en-US" sz="2400" b="1" dirty="0" err="1"/>
              <a:t>bảo</a:t>
            </a:r>
            <a:r>
              <a:rPr lang="en-US" sz="2400" b="1" dirty="0"/>
              <a:t> </a:t>
            </a:r>
            <a:r>
              <a:rPr lang="en-US" sz="2400" b="1" dirty="0" err="1"/>
              <a:t>vệ</a:t>
            </a:r>
            <a:r>
              <a:rPr lang="en-US" sz="2400" b="1" dirty="0"/>
              <a:t> </a:t>
            </a:r>
            <a:r>
              <a:rPr lang="en-US" sz="2400" b="1" dirty="0" err="1"/>
              <a:t>trước</a:t>
            </a:r>
            <a:r>
              <a:rPr lang="en-US" sz="2400" b="1" dirty="0"/>
              <a:t> </a:t>
            </a:r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529218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FF1C8-8B38-F84E-932A-49A692D875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Treatment (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B1E2DC-3201-DE49-99A0-825362D4D7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45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56ED-7A7E-4C9F-A726-026A9C18C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disorder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5B87A9-E3DB-4EC6-8038-E619B8AA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91B2ED-499D-4475-B920-634A4607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42</a:t>
            </a:fld>
            <a:endParaRPr lang="en-IN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437CF3D-4648-4D26-B36F-66C2E32E3B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207660"/>
              </p:ext>
            </p:extLst>
          </p:nvPr>
        </p:nvGraphicFramePr>
        <p:xfrm>
          <a:off x="457200" y="1066800"/>
          <a:ext cx="41148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A3F356ED-7A7E-4C9F-A726-026A9C18CFA2}"/>
              </a:ext>
            </a:extLst>
          </p:cNvPr>
          <p:cNvSpPr txBox="1">
            <a:spLocks/>
          </p:cNvSpPr>
          <p:nvPr/>
        </p:nvSpPr>
        <p:spPr>
          <a:xfrm>
            <a:off x="446762" y="937364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Rối loạn loạn thần</a:t>
            </a:r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8437CF3D-4648-4D26-B36F-66C2E32E3BC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724400" y="1066800"/>
          <a:ext cx="39624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61780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59143-DA86-4648-91BC-6CD3DF1AE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Pharmacological/ D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/>
              <a:t>lý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C093450-0BDC-4F4B-BCB1-E0F458B788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271149"/>
              </p:ext>
            </p:extLst>
          </p:nvPr>
        </p:nvGraphicFramePr>
        <p:xfrm>
          <a:off x="457200" y="990600"/>
          <a:ext cx="8229600" cy="2749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2454000617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4261352783"/>
                    </a:ext>
                  </a:extLst>
                </a:gridCol>
              </a:tblGrid>
              <a:tr h="304376">
                <a:tc>
                  <a:txBody>
                    <a:bodyPr/>
                    <a:lstStyle/>
                    <a:p>
                      <a:r>
                        <a:rPr lang="en-US" sz="16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47205"/>
                  </a:ext>
                </a:extLst>
              </a:tr>
              <a:tr h="469102">
                <a:tc>
                  <a:txBody>
                    <a:bodyPr/>
                    <a:lstStyle/>
                    <a:p>
                      <a:r>
                        <a:rPr lang="en-I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Selective serotonin reuptake inhibitors (SSRIs)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sertraline, paroxetine, escitalopram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571257"/>
                  </a:ext>
                </a:extLst>
              </a:tr>
              <a:tr h="525740">
                <a:tc>
                  <a:txBody>
                    <a:bodyPr/>
                    <a:lstStyle/>
                    <a:p>
                      <a:r>
                        <a:rPr lang="en-I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Serotonin &amp; norepinephrine reuptake inhibitors (SNRIs)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venlafaxine, desvenlafaxine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591714"/>
                  </a:ext>
                </a:extLst>
              </a:tr>
              <a:tr h="427596"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prebagalin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880846"/>
                  </a:ext>
                </a:extLst>
              </a:tr>
              <a:tr h="469102"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Tricyclic antidepressants (panic attacks)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imipramine, clomipramine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730395"/>
                  </a:ext>
                </a:extLst>
              </a:tr>
              <a:tr h="469102">
                <a:tc>
                  <a:txBody>
                    <a:bodyPr/>
                    <a:lstStyle/>
                    <a:p>
                      <a:r>
                        <a:rPr lang="en-US" sz="1600" b="0" dirty="0"/>
                        <a:t>MAOIs (social phobia)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Phenelzine/ moclobemide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47889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55C561-82B8-453F-895D-A26256314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89C0E-586E-4D28-9E8A-1CF03B186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43</a:t>
            </a:fld>
            <a:endParaRPr lang="en-IN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2C093450-0BDC-4F4B-BCB1-E0F458B788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2518805"/>
              </p:ext>
            </p:extLst>
          </p:nvPr>
        </p:nvGraphicFramePr>
        <p:xfrm>
          <a:off x="457200" y="3795395"/>
          <a:ext cx="8229600" cy="2910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2454000617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4261352783"/>
                    </a:ext>
                  </a:extLst>
                </a:gridCol>
              </a:tblGrid>
              <a:tr h="338100">
                <a:tc>
                  <a:txBody>
                    <a:bodyPr/>
                    <a:lstStyle/>
                    <a:p>
                      <a:r>
                        <a:rPr lang="en-US" dirty="0" err="1"/>
                        <a:t>Phân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loại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Ví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47205"/>
                  </a:ext>
                </a:extLst>
              </a:tr>
              <a:tr h="476058"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Ức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chế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tái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hấp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chọn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lọc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serotonin (SSRIs)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sertraline, paroxetine, escitalopram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571257"/>
                  </a:ext>
                </a:extLst>
              </a:tr>
              <a:tr h="476058"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vòng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venlafaxine, desvenlafaxine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235522"/>
                  </a:ext>
                </a:extLst>
              </a:tr>
              <a:tr h="591675">
                <a:tc>
                  <a:txBody>
                    <a:bodyPr/>
                    <a:lstStyle/>
                    <a:p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Ức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chế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tái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hấp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</a:t>
                      </a:r>
                      <a:r>
                        <a:rPr lang="en-IN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serotonin </a:t>
                      </a:r>
                      <a:r>
                        <a:rPr lang="en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norepinephrine (SNRIs)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prebagalin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988820"/>
                  </a:ext>
                </a:extLst>
              </a:tr>
              <a:tr h="476058"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trầm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cảm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điển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hình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imipramine, clomipramine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13205"/>
                  </a:ext>
                </a:extLst>
              </a:tr>
              <a:tr h="476058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557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836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DD1DA-36D8-41CA-A86E-904529D8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Benzodiazepines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92184-2B20-482F-B139-564E01A41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684" y="968326"/>
            <a:ext cx="41148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Benzodiazepines</a:t>
            </a:r>
          </a:p>
          <a:p>
            <a:endParaRPr lang="en-US" dirty="0"/>
          </a:p>
          <a:p>
            <a:r>
              <a:rPr lang="en-US" dirty="0"/>
              <a:t>Used during acute phase</a:t>
            </a:r>
          </a:p>
          <a:p>
            <a:endParaRPr lang="en-US" dirty="0"/>
          </a:p>
          <a:p>
            <a:r>
              <a:rPr lang="en-US" dirty="0"/>
              <a:t>Use as needed for Panic attacks</a:t>
            </a:r>
          </a:p>
          <a:p>
            <a:endParaRPr lang="en-US" dirty="0"/>
          </a:p>
          <a:p>
            <a:r>
              <a:rPr lang="en-US" dirty="0"/>
              <a:t>Avoid using beyond 3-4 weeks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94842F-90AB-44A8-B208-37CBECF7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CD72F-F5D9-46FF-98EE-B15B39F23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44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DCDD1DA-36D8-41CA-A86E-904529D88083}"/>
              </a:ext>
            </a:extLst>
          </p:cNvPr>
          <p:cNvSpPr txBox="1">
            <a:spLocks/>
          </p:cNvSpPr>
          <p:nvPr/>
        </p:nvSpPr>
        <p:spPr>
          <a:xfrm>
            <a:off x="480164" y="968326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Benzodiazepine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C92184-2B20-482F-B139-564E01A41167}"/>
              </a:ext>
            </a:extLst>
          </p:cNvPr>
          <p:cNvSpPr txBox="1">
            <a:spLocks/>
          </p:cNvSpPr>
          <p:nvPr/>
        </p:nvSpPr>
        <p:spPr>
          <a:xfrm>
            <a:off x="4343400" y="1387426"/>
            <a:ext cx="4343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 </a:t>
            </a:r>
            <a:r>
              <a:rPr lang="en-US" dirty="0" err="1"/>
              <a:t>giai</a:t>
            </a:r>
            <a:r>
              <a:rPr lang="en-US" dirty="0"/>
              <a:t> </a:t>
            </a:r>
            <a:r>
              <a:rPr lang="en-US" dirty="0" err="1"/>
              <a:t>đoạn</a:t>
            </a:r>
            <a:r>
              <a:rPr lang="en-US" dirty="0"/>
              <a:t> </a:t>
            </a:r>
            <a:r>
              <a:rPr lang="en-US" dirty="0" err="1"/>
              <a:t>cấp</a:t>
            </a:r>
            <a:r>
              <a:rPr lang="en-US" dirty="0"/>
              <a:t> </a:t>
            </a:r>
            <a:r>
              <a:rPr lang="en-US" dirty="0" err="1"/>
              <a:t>tính</a:t>
            </a:r>
            <a:endParaRPr lang="en-US" dirty="0"/>
          </a:p>
          <a:p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dành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cơn</a:t>
            </a:r>
            <a:r>
              <a:rPr lang="en-US" dirty="0"/>
              <a:t> </a:t>
            </a:r>
            <a:r>
              <a:rPr lang="en-US" dirty="0" err="1"/>
              <a:t>Hoảng</a:t>
            </a:r>
            <a:r>
              <a:rPr lang="en-US" dirty="0"/>
              <a:t> </a:t>
            </a:r>
            <a:r>
              <a:rPr lang="en-US" dirty="0" err="1"/>
              <a:t>loạn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Tránh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 </a:t>
            </a:r>
            <a:r>
              <a:rPr lang="en-US" dirty="0" err="1"/>
              <a:t>trên</a:t>
            </a:r>
            <a:r>
              <a:rPr lang="en-US" dirty="0"/>
              <a:t> 3-4 </a:t>
            </a:r>
            <a:r>
              <a:rPr lang="en-US" dirty="0" err="1"/>
              <a:t>tuần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7411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624B-ADCB-41A9-8196-289A87D9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chose the medicine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5D6D3DF-A5B3-4135-A453-0D486DB0B6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334997"/>
              </p:ext>
            </p:extLst>
          </p:nvPr>
        </p:nvGraphicFramePr>
        <p:xfrm>
          <a:off x="304800" y="1554163"/>
          <a:ext cx="8534400" cy="2209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8E0DA-8C05-419A-AC75-C5F58043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7C4BD-18C7-4A33-A9E6-8EB2D0C2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45</a:t>
            </a:fld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AA624B-ADCB-41A9-8196-289A87D91112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229600" cy="838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Làm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?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05D6D3DF-A5B3-4135-A453-0D486DB0B6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556765"/>
              </p:ext>
            </p:extLst>
          </p:nvPr>
        </p:nvGraphicFramePr>
        <p:xfrm>
          <a:off x="290945" y="3384551"/>
          <a:ext cx="8659091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37278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EE20-EB57-8B44-A8F9-F1E0DDC2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802EF-40E9-404F-831C-6D66516F4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90800"/>
            <a:ext cx="4038600" cy="3535363"/>
          </a:xfrm>
        </p:spPr>
        <p:txBody>
          <a:bodyPr/>
          <a:lstStyle/>
          <a:p>
            <a:r>
              <a:rPr lang="en-US" dirty="0"/>
              <a:t>To be managed as per the guidelines for management of anxiety disorders</a:t>
            </a:r>
          </a:p>
          <a:p>
            <a:endParaRPr lang="en-US" dirty="0"/>
          </a:p>
          <a:p>
            <a:r>
              <a:rPr lang="en-US" dirty="0"/>
              <a:t>Anti- anxiety medicines shall be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B823D-4279-AC4B-9F4A-F0407A19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E6304-ABC4-0146-AC67-0B6FFC72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46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3819-4A79-F146-ADCA-E551DCAFE331}"/>
              </a:ext>
            </a:extLst>
          </p:cNvPr>
          <p:cNvSpPr/>
          <p:nvPr/>
        </p:nvSpPr>
        <p:spPr>
          <a:xfrm>
            <a:off x="952500" y="1295400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Independent Anxiety disorder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007F6-8915-B24D-9CB5-0506D0357252}"/>
              </a:ext>
            </a:extLst>
          </p:cNvPr>
          <p:cNvSpPr/>
          <p:nvPr/>
        </p:nvSpPr>
        <p:spPr>
          <a:xfrm>
            <a:off x="5372100" y="1295400"/>
            <a:ext cx="266700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endParaRPr lang="en-US" sz="2400" b="1" dirty="0"/>
          </a:p>
          <a:p>
            <a:pPr algn="ctr"/>
            <a:r>
              <a:rPr lang="en-US" sz="2400" b="1" dirty="0" err="1"/>
              <a:t>Độc</a:t>
            </a:r>
            <a:r>
              <a:rPr lang="en-US" sz="2400" b="1" dirty="0"/>
              <a:t> </a:t>
            </a:r>
            <a:r>
              <a:rPr lang="en-US" sz="2400" b="1" dirty="0" err="1"/>
              <a:t>lập</a:t>
            </a:r>
            <a:endParaRPr lang="en-US" sz="24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71446C-8D01-2F45-B285-CA1E6A0766EC}"/>
              </a:ext>
            </a:extLst>
          </p:cNvPr>
          <p:cNvSpPr txBox="1">
            <a:spLocks/>
          </p:cNvSpPr>
          <p:nvPr/>
        </p:nvSpPr>
        <p:spPr>
          <a:xfrm>
            <a:off x="4648200" y="2515393"/>
            <a:ext cx="4038600" cy="353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hướng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Nên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chống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0712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EE20-EB57-8B44-A8F9-F1E0DDC2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802EF-40E9-404F-831C-6D66516F4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90800"/>
            <a:ext cx="4038600" cy="3535363"/>
          </a:xfrm>
        </p:spPr>
        <p:txBody>
          <a:bodyPr/>
          <a:lstStyle/>
          <a:p>
            <a:r>
              <a:rPr lang="en-US" dirty="0"/>
              <a:t>May not require anti- anxiety medicines</a:t>
            </a:r>
          </a:p>
          <a:p>
            <a:r>
              <a:rPr lang="en-US" dirty="0"/>
              <a:t>Anti- anxiety medicines shall help</a:t>
            </a:r>
          </a:p>
          <a:p>
            <a:pPr lvl="1"/>
            <a:r>
              <a:rPr lang="en-US" dirty="0"/>
              <a:t>Reduce duration of illness</a:t>
            </a:r>
          </a:p>
          <a:p>
            <a:pPr lvl="1"/>
            <a:r>
              <a:rPr lang="en-US" dirty="0"/>
              <a:t>Reduce distress</a:t>
            </a:r>
          </a:p>
          <a:p>
            <a:pPr lvl="1"/>
            <a:r>
              <a:rPr lang="en-US" dirty="0"/>
              <a:t>Reduce dysfunction</a:t>
            </a:r>
          </a:p>
          <a:p>
            <a:r>
              <a:rPr lang="en-US" dirty="0"/>
              <a:t>Benzodiazepines may be used over the short term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B823D-4279-AC4B-9F4A-F0407A19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E6304-ABC4-0146-AC67-0B6FFC72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47</a:t>
            </a:fld>
            <a:endParaRPr lang="en-I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71446C-8D01-2F45-B285-CA1E6A0766EC}"/>
              </a:ext>
            </a:extLst>
          </p:cNvPr>
          <p:cNvSpPr txBox="1">
            <a:spLocks/>
          </p:cNvSpPr>
          <p:nvPr/>
        </p:nvSpPr>
        <p:spPr>
          <a:xfrm>
            <a:off x="4648200" y="2515393"/>
            <a:ext cx="4038600" cy="37330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đòi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chống</a:t>
            </a:r>
            <a:r>
              <a:rPr lang="en-US" dirty="0"/>
              <a:t> lo </a:t>
            </a:r>
            <a:r>
              <a:rPr lang="en-US" dirty="0" err="1"/>
              <a:t>âu</a:t>
            </a:r>
            <a:endParaRPr lang="en-US" dirty="0"/>
          </a:p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chống</a:t>
            </a:r>
            <a:r>
              <a:rPr lang="en-US" dirty="0"/>
              <a:t> lo </a:t>
            </a:r>
            <a:r>
              <a:rPr lang="en-US" dirty="0" err="1"/>
              <a:t>âu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giúp</a:t>
            </a:r>
            <a:endParaRPr lang="en-US" dirty="0"/>
          </a:p>
          <a:p>
            <a:pPr lvl="1"/>
            <a:r>
              <a:rPr lang="en-US" dirty="0" err="1"/>
              <a:t>Giảm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bệnh</a:t>
            </a:r>
            <a:endParaRPr lang="en-US" dirty="0"/>
          </a:p>
          <a:p>
            <a:pPr lvl="1"/>
            <a:r>
              <a:rPr lang="en-US" dirty="0" err="1"/>
              <a:t>Giảm</a:t>
            </a:r>
            <a:r>
              <a:rPr lang="en-US" dirty="0"/>
              <a:t> </a:t>
            </a:r>
            <a:r>
              <a:rPr lang="en-US" dirty="0" err="1"/>
              <a:t>khó</a:t>
            </a:r>
            <a:r>
              <a:rPr lang="en-US" dirty="0"/>
              <a:t> </a:t>
            </a:r>
            <a:r>
              <a:rPr lang="en-US" dirty="0" err="1"/>
              <a:t>chịu</a:t>
            </a:r>
            <a:endParaRPr lang="en-US" dirty="0"/>
          </a:p>
          <a:p>
            <a:pPr lvl="1"/>
            <a:r>
              <a:rPr lang="en-US" dirty="0" err="1"/>
              <a:t>Giảm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chức</a:t>
            </a:r>
            <a:r>
              <a:rPr lang="en-US" dirty="0"/>
              <a:t> </a:t>
            </a:r>
            <a:r>
              <a:rPr lang="en-US" dirty="0" err="1"/>
              <a:t>năng</a:t>
            </a:r>
            <a:endParaRPr lang="en-US" dirty="0"/>
          </a:p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loại</a:t>
            </a:r>
            <a:r>
              <a:rPr lang="en-US" dirty="0"/>
              <a:t> Benzodiazepines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giai</a:t>
            </a:r>
            <a:r>
              <a:rPr lang="en-US" dirty="0"/>
              <a:t> </a:t>
            </a:r>
            <a:r>
              <a:rPr lang="en-US" dirty="0" err="1"/>
              <a:t>đoạn</a:t>
            </a:r>
            <a:r>
              <a:rPr lang="en-US" dirty="0"/>
              <a:t> </a:t>
            </a:r>
            <a:r>
              <a:rPr lang="en-US" dirty="0" err="1"/>
              <a:t>ngắn</a:t>
            </a:r>
            <a:r>
              <a:rPr lang="en-US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465964-518E-E34B-84E5-9AB69BF2295C}"/>
              </a:ext>
            </a:extLst>
          </p:cNvPr>
          <p:cNvSpPr/>
          <p:nvPr/>
        </p:nvSpPr>
        <p:spPr>
          <a:xfrm>
            <a:off x="468682" y="1092395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Substance INDUCED </a:t>
            </a:r>
          </a:p>
          <a:p>
            <a:pPr algn="ctr"/>
            <a:r>
              <a:rPr lang="en-US" sz="2400" b="1" dirty="0"/>
              <a:t>Anxiety disorder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B80D59-C06B-ED4B-B9C9-BD4D80D7DB3F}"/>
              </a:ext>
            </a:extLst>
          </p:cNvPr>
          <p:cNvSpPr/>
          <p:nvPr/>
        </p:nvSpPr>
        <p:spPr>
          <a:xfrm>
            <a:off x="4888282" y="1092395"/>
            <a:ext cx="3581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Rối</a:t>
            </a:r>
            <a:r>
              <a:rPr lang="en-US" sz="2400" b="1" dirty="0"/>
              <a:t> </a:t>
            </a:r>
            <a:r>
              <a:rPr lang="en-US" sz="2400" b="1" dirty="0" err="1"/>
              <a:t>loạn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r>
              <a:rPr lang="en-US" sz="2400" b="1" dirty="0"/>
              <a:t> </a:t>
            </a:r>
          </a:p>
          <a:p>
            <a:pPr algn="ctr"/>
            <a:r>
              <a:rPr lang="en-US" sz="2400" b="1" dirty="0"/>
              <a:t>do </a:t>
            </a:r>
            <a:r>
              <a:rPr lang="en-US" sz="2400" b="1" dirty="0" err="1"/>
              <a:t>chất</a:t>
            </a:r>
            <a:r>
              <a:rPr lang="en-US" sz="2400" b="1" dirty="0"/>
              <a:t> </a:t>
            </a:r>
            <a:r>
              <a:rPr lang="en-US" sz="2400" b="1" dirty="0" err="1"/>
              <a:t>gây</a:t>
            </a:r>
            <a:r>
              <a:rPr lang="en-US" sz="2400" b="1" dirty="0"/>
              <a:t> </a:t>
            </a:r>
            <a:r>
              <a:rPr lang="en-US" sz="2400" b="1" dirty="0" err="1"/>
              <a:t>ra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970128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EE20-EB57-8B44-A8F9-F1E0DDC2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802EF-40E9-404F-831C-6D66516F4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90800"/>
            <a:ext cx="4038600" cy="3535363"/>
          </a:xfrm>
        </p:spPr>
        <p:txBody>
          <a:bodyPr>
            <a:normAutofit/>
          </a:bodyPr>
          <a:lstStyle/>
          <a:p>
            <a:r>
              <a:rPr lang="en-US" dirty="0"/>
              <a:t>Usually does not require </a:t>
            </a:r>
            <a:r>
              <a:rPr lang="en-US" dirty="0">
                <a:solidFill>
                  <a:srgbClr val="FF0000"/>
                </a:solidFill>
              </a:rPr>
              <a:t>anti- </a:t>
            </a:r>
            <a:r>
              <a:rPr lang="en-US" dirty="0" smtClean="0">
                <a:solidFill>
                  <a:srgbClr val="FF0000"/>
                </a:solidFill>
              </a:rPr>
              <a:t>anxiety???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/>
              <a:t>Anti- anxiety medicines shall help</a:t>
            </a:r>
          </a:p>
          <a:p>
            <a:pPr lvl="1"/>
            <a:r>
              <a:rPr lang="en-US" dirty="0"/>
              <a:t>Reduce distress/ dysfunction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B823D-4279-AC4B-9F4A-F0407A19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E6304-ABC4-0146-AC67-0B6FFC72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48</a:t>
            </a:fld>
            <a:endParaRPr lang="en-I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71446C-8D01-2F45-B285-CA1E6A0766EC}"/>
              </a:ext>
            </a:extLst>
          </p:cNvPr>
          <p:cNvSpPr txBox="1">
            <a:spLocks/>
          </p:cNvSpPr>
          <p:nvPr/>
        </p:nvSpPr>
        <p:spPr>
          <a:xfrm>
            <a:off x="4648200" y="2515393"/>
            <a:ext cx="4038600" cy="353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Thường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đòi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chống</a:t>
            </a:r>
            <a:r>
              <a:rPr lang="en-US" dirty="0"/>
              <a:t> </a:t>
            </a:r>
            <a:r>
              <a:rPr lang="en-US" dirty="0" smtClean="0"/>
              <a:t>lo </a:t>
            </a:r>
            <a:r>
              <a:rPr lang="en-US" dirty="0" err="1" smtClean="0"/>
              <a:t>âu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chống</a:t>
            </a:r>
            <a:r>
              <a:rPr lang="en-US" dirty="0"/>
              <a:t> lo </a:t>
            </a:r>
            <a:r>
              <a:rPr lang="en-US" dirty="0" err="1" smtClean="0"/>
              <a:t>âu</a:t>
            </a:r>
            <a:r>
              <a:rPr lang="en-US" dirty="0" smtClean="0"/>
              <a:t>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/>
              <a:t>giúp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Giảm</a:t>
            </a:r>
            <a:r>
              <a:rPr lang="en-US" dirty="0"/>
              <a:t> </a:t>
            </a:r>
            <a:r>
              <a:rPr lang="en-US" dirty="0" err="1"/>
              <a:t>khó</a:t>
            </a:r>
            <a:r>
              <a:rPr lang="en-US" dirty="0"/>
              <a:t> </a:t>
            </a:r>
            <a:r>
              <a:rPr lang="en-US" dirty="0" err="1"/>
              <a:t>chịu</a:t>
            </a:r>
            <a:r>
              <a:rPr lang="en-US" dirty="0"/>
              <a:t>/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chức</a:t>
            </a:r>
            <a:r>
              <a:rPr lang="en-US" dirty="0"/>
              <a:t> </a:t>
            </a:r>
            <a:r>
              <a:rPr lang="en-US" dirty="0" err="1"/>
              <a:t>năng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EFB169-96BE-394D-B917-1BBEBBCADEC4}"/>
              </a:ext>
            </a:extLst>
          </p:cNvPr>
          <p:cNvSpPr/>
          <p:nvPr/>
        </p:nvSpPr>
        <p:spPr>
          <a:xfrm>
            <a:off x="685800" y="1121623"/>
            <a:ext cx="3581400" cy="9144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Anxiety features during Intoxication/ Withdrawal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171C38-9C48-3349-9AB9-46A5081B1617}"/>
              </a:ext>
            </a:extLst>
          </p:cNvPr>
          <p:cNvSpPr/>
          <p:nvPr/>
        </p:nvSpPr>
        <p:spPr>
          <a:xfrm>
            <a:off x="5105400" y="1121623"/>
            <a:ext cx="3581400" cy="9144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Đặc</a:t>
            </a:r>
            <a:r>
              <a:rPr lang="en-US" sz="2400" b="1" dirty="0"/>
              <a:t> </a:t>
            </a:r>
            <a:r>
              <a:rPr lang="en-US" sz="2400" b="1" dirty="0" err="1"/>
              <a:t>điểm</a:t>
            </a:r>
            <a:r>
              <a:rPr lang="en-US" sz="2400" b="1" dirty="0"/>
              <a:t>  </a:t>
            </a:r>
            <a:r>
              <a:rPr lang="en-US" sz="2400" b="1" dirty="0" err="1"/>
              <a:t>của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r>
              <a:rPr lang="en-US" sz="2400" b="1" dirty="0"/>
              <a:t> </a:t>
            </a:r>
            <a:r>
              <a:rPr lang="en-US" sz="2400" b="1" dirty="0" err="1"/>
              <a:t>trong</a:t>
            </a:r>
            <a:r>
              <a:rPr lang="en-US" sz="2400" b="1" dirty="0"/>
              <a:t> </a:t>
            </a:r>
            <a:r>
              <a:rPr lang="en-US" sz="2400" b="1" dirty="0" err="1"/>
              <a:t>Nhiễm</a:t>
            </a:r>
            <a:r>
              <a:rPr lang="en-US" sz="2400" b="1" dirty="0"/>
              <a:t> </a:t>
            </a:r>
            <a:r>
              <a:rPr lang="en-US" sz="2400" b="1" dirty="0" err="1"/>
              <a:t>độc</a:t>
            </a:r>
            <a:r>
              <a:rPr lang="en-US" sz="2400" b="1" dirty="0"/>
              <a:t>/ </a:t>
            </a:r>
            <a:r>
              <a:rPr lang="en-US" sz="2400" b="1" dirty="0" err="1"/>
              <a:t>Cai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247408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EE20-EB57-8B44-A8F9-F1E0DDC2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802EF-40E9-404F-831C-6D66516F4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90800"/>
            <a:ext cx="4038600" cy="3535363"/>
          </a:xfrm>
        </p:spPr>
        <p:txBody>
          <a:bodyPr/>
          <a:lstStyle/>
          <a:p>
            <a:r>
              <a:rPr lang="en-US" dirty="0"/>
              <a:t>Use Benzodiazepines as needed </a:t>
            </a:r>
          </a:p>
          <a:p>
            <a:endParaRPr lang="en-US" dirty="0"/>
          </a:p>
          <a:p>
            <a:r>
              <a:rPr lang="en-US" dirty="0"/>
              <a:t>Stop once the </a:t>
            </a:r>
            <a:r>
              <a:rPr lang="en-US" dirty="0" smtClean="0">
                <a:solidFill>
                  <a:srgbClr val="FF0000"/>
                </a:solidFill>
              </a:rPr>
              <a:t>anxiety </a:t>
            </a:r>
            <a:r>
              <a:rPr lang="en-US" dirty="0">
                <a:solidFill>
                  <a:srgbClr val="FF0000"/>
                </a:solidFill>
              </a:rPr>
              <a:t>features???</a:t>
            </a:r>
            <a:r>
              <a:rPr lang="en-US" dirty="0"/>
              <a:t> disappear/ manageable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B823D-4279-AC4B-9F4A-F0407A19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E6304-ABC4-0146-AC67-0B6FFC72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49</a:t>
            </a:fld>
            <a:endParaRPr lang="en-I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71446C-8D01-2F45-B285-CA1E6A0766EC}"/>
              </a:ext>
            </a:extLst>
          </p:cNvPr>
          <p:cNvSpPr txBox="1">
            <a:spLocks/>
          </p:cNvSpPr>
          <p:nvPr/>
        </p:nvSpPr>
        <p:spPr>
          <a:xfrm>
            <a:off x="4648200" y="2515393"/>
            <a:ext cx="4038600" cy="353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Dùng</a:t>
            </a:r>
            <a:r>
              <a:rPr lang="en-US" dirty="0"/>
              <a:t> Benzodiazepines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thiết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Dừng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đặc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smtClean="0"/>
              <a:t>lo </a:t>
            </a:r>
            <a:r>
              <a:rPr lang="en-US" dirty="0" err="1" smtClean="0"/>
              <a:t>âu</a:t>
            </a:r>
            <a:r>
              <a:rPr lang="en-US" dirty="0" smtClean="0"/>
              <a:t> </a:t>
            </a:r>
            <a:r>
              <a:rPr lang="en-US" dirty="0" err="1" smtClean="0"/>
              <a:t>biến</a:t>
            </a:r>
            <a:r>
              <a:rPr lang="en-US" dirty="0" smtClean="0"/>
              <a:t> </a:t>
            </a:r>
            <a:r>
              <a:rPr lang="en-US" dirty="0" err="1"/>
              <a:t>mất</a:t>
            </a:r>
            <a:r>
              <a:rPr lang="en-US" dirty="0"/>
              <a:t>/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EFB169-96BE-394D-B917-1BBEBBCADEC4}"/>
              </a:ext>
            </a:extLst>
          </p:cNvPr>
          <p:cNvSpPr/>
          <p:nvPr/>
        </p:nvSpPr>
        <p:spPr>
          <a:xfrm>
            <a:off x="685800" y="1121623"/>
            <a:ext cx="3581400" cy="9144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Anxiety features during Intoxication/ Withdrawal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171C38-9C48-3349-9AB9-46A5081B1617}"/>
              </a:ext>
            </a:extLst>
          </p:cNvPr>
          <p:cNvSpPr/>
          <p:nvPr/>
        </p:nvSpPr>
        <p:spPr>
          <a:xfrm>
            <a:off x="5105400" y="1121623"/>
            <a:ext cx="3581400" cy="9144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Đặc</a:t>
            </a:r>
            <a:r>
              <a:rPr lang="en-US" sz="2400" b="1" dirty="0"/>
              <a:t> </a:t>
            </a:r>
            <a:r>
              <a:rPr lang="en-US" sz="2400" b="1" dirty="0" err="1"/>
              <a:t>điểm</a:t>
            </a:r>
            <a:r>
              <a:rPr lang="en-US" sz="2400" b="1" dirty="0"/>
              <a:t> </a:t>
            </a:r>
            <a:r>
              <a:rPr lang="en-US" sz="2400" b="1" dirty="0" err="1"/>
              <a:t>của</a:t>
            </a:r>
            <a:r>
              <a:rPr lang="en-US" sz="2400" b="1" dirty="0"/>
              <a:t> lo </a:t>
            </a:r>
            <a:r>
              <a:rPr lang="en-US" sz="2400" b="1" dirty="0" err="1"/>
              <a:t>âu</a:t>
            </a:r>
            <a:r>
              <a:rPr lang="en-US" sz="2400" b="1" dirty="0"/>
              <a:t> </a:t>
            </a:r>
            <a:r>
              <a:rPr lang="en-US" sz="2400" b="1" dirty="0" err="1"/>
              <a:t>trong</a:t>
            </a:r>
            <a:r>
              <a:rPr lang="en-US" sz="2400" b="1" dirty="0"/>
              <a:t> </a:t>
            </a:r>
            <a:r>
              <a:rPr lang="en-US" sz="2400" b="1" dirty="0" err="1"/>
              <a:t>Ngộ</a:t>
            </a:r>
            <a:r>
              <a:rPr lang="en-US" sz="2400" b="1" dirty="0"/>
              <a:t> </a:t>
            </a:r>
            <a:r>
              <a:rPr lang="en-US" sz="2400" b="1" dirty="0" err="1"/>
              <a:t>độc</a:t>
            </a:r>
            <a:r>
              <a:rPr lang="en-US" sz="2400" b="1" dirty="0"/>
              <a:t>/ </a:t>
            </a:r>
            <a:r>
              <a:rPr lang="en-US" sz="2400" b="1" dirty="0" err="1"/>
              <a:t>Cai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68394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6D7F3-C982-6441-8DFC-3A4C9DB0D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Psychological interventions (Can </a:t>
            </a:r>
            <a:r>
              <a:rPr lang="en-US" dirty="0" err="1"/>
              <a:t>thiệp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8BA12-02E6-2349-A0A4-1158AFBF87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Psychoeducation</a:t>
            </a:r>
          </a:p>
          <a:p>
            <a:endParaRPr lang="en-US" dirty="0"/>
          </a:p>
          <a:p>
            <a:r>
              <a:rPr lang="en-IN" dirty="0"/>
              <a:t>Individual non-facilitated self-help</a:t>
            </a:r>
          </a:p>
          <a:p>
            <a:endParaRPr lang="en-IN" dirty="0"/>
          </a:p>
          <a:p>
            <a:r>
              <a:rPr lang="en-IN" dirty="0"/>
              <a:t>Individual guided self-help</a:t>
            </a:r>
          </a:p>
          <a:p>
            <a:endParaRPr lang="en-IN" dirty="0"/>
          </a:p>
          <a:p>
            <a:r>
              <a:rPr lang="en-IN" dirty="0"/>
              <a:t>Psychoeducational groups</a:t>
            </a:r>
          </a:p>
          <a:p>
            <a:endParaRPr lang="en-IN" dirty="0"/>
          </a:p>
          <a:p>
            <a:r>
              <a:rPr lang="en-IN" dirty="0"/>
              <a:t>High-intensity psychological interventions</a:t>
            </a:r>
          </a:p>
          <a:p>
            <a:pPr lvl="1"/>
            <a:r>
              <a:rPr lang="en-IN" dirty="0"/>
              <a:t>CBT</a:t>
            </a:r>
          </a:p>
          <a:p>
            <a:pPr lvl="1"/>
            <a:r>
              <a:rPr lang="en-IN" dirty="0"/>
              <a:t>Applied relaxation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17FAA-6D62-364C-B433-363D147554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Giáo</a:t>
            </a:r>
            <a:r>
              <a:rPr lang="en-US" dirty="0"/>
              <a:t> </a:t>
            </a:r>
            <a:r>
              <a:rPr lang="en-US" dirty="0" err="1"/>
              <a:t>dục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lý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Nâng</a:t>
            </a:r>
            <a:r>
              <a:rPr lang="en-US" dirty="0"/>
              <a:t> </a:t>
            </a:r>
            <a:r>
              <a:rPr lang="en-US" dirty="0" err="1"/>
              <a:t>đỡ</a:t>
            </a:r>
            <a:r>
              <a:rPr lang="en-US" dirty="0"/>
              <a:t> </a:t>
            </a:r>
            <a:r>
              <a:rPr lang="en-US" dirty="0" err="1"/>
              <a:t>cá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hỗ</a:t>
            </a:r>
            <a:r>
              <a:rPr lang="en-US" dirty="0"/>
              <a:t> </a:t>
            </a:r>
            <a:r>
              <a:rPr lang="en-US" dirty="0" err="1"/>
              <a:t>trợ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Trợ</a:t>
            </a:r>
            <a:r>
              <a:rPr lang="en-US" dirty="0"/>
              <a:t> </a:t>
            </a:r>
            <a:r>
              <a:rPr lang="en-US" dirty="0" err="1"/>
              <a:t>giúp</a:t>
            </a:r>
            <a:r>
              <a:rPr lang="en-US" dirty="0"/>
              <a:t> </a:t>
            </a:r>
            <a:r>
              <a:rPr lang="en-US" dirty="0" err="1"/>
              <a:t>cá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khả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hỗ</a:t>
            </a:r>
            <a:r>
              <a:rPr lang="en-US" dirty="0"/>
              <a:t> </a:t>
            </a:r>
            <a:r>
              <a:rPr lang="en-US" dirty="0" err="1"/>
              <a:t>trợ</a:t>
            </a:r>
            <a:endParaRPr lang="en-US" dirty="0"/>
          </a:p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nhóm</a:t>
            </a:r>
            <a:r>
              <a:rPr lang="en-US" dirty="0"/>
              <a:t> </a:t>
            </a:r>
            <a:r>
              <a:rPr lang="en-US" dirty="0" err="1"/>
              <a:t>giáo</a:t>
            </a:r>
            <a:r>
              <a:rPr lang="en-US" dirty="0"/>
              <a:t> </a:t>
            </a:r>
            <a:r>
              <a:rPr lang="en-US" dirty="0" err="1"/>
              <a:t>dục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Can </a:t>
            </a:r>
            <a:r>
              <a:rPr lang="en-US" dirty="0" err="1"/>
              <a:t>thiệp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ở </a:t>
            </a:r>
            <a:r>
              <a:rPr lang="en-US" dirty="0" err="1"/>
              <a:t>mức</a:t>
            </a:r>
            <a:r>
              <a:rPr lang="en-US" dirty="0"/>
              <a:t> </a:t>
            </a:r>
            <a:r>
              <a:rPr lang="en-US" dirty="0" err="1"/>
              <a:t>độ</a:t>
            </a:r>
            <a:r>
              <a:rPr lang="en-US" dirty="0"/>
              <a:t> </a:t>
            </a:r>
            <a:r>
              <a:rPr lang="en-US" dirty="0" err="1"/>
              <a:t>cao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- CBT</a:t>
            </a:r>
          </a:p>
          <a:p>
            <a:pPr marL="0" indent="0">
              <a:buNone/>
            </a:pPr>
            <a:r>
              <a:rPr lang="en-US" dirty="0"/>
              <a:t>     - </a:t>
            </a:r>
            <a:r>
              <a:rPr lang="en-US" dirty="0" err="1"/>
              <a:t>Thư</a:t>
            </a:r>
            <a:r>
              <a:rPr lang="en-US" dirty="0"/>
              <a:t> </a:t>
            </a:r>
            <a:r>
              <a:rPr lang="en-US" dirty="0" err="1"/>
              <a:t>giãn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dụng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2CEB0-F091-604F-9CAF-22AD1AB04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306A4-858B-F44D-9C10-AA8668DC6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58376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3A71-2A3F-814E-899C-A6D3E5FD0B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Wise care delivery for </a:t>
            </a:r>
            <a:r>
              <a:rPr lang="en-US"/>
              <a:t>Anxiety Disorders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A8C0E0-DC67-4234-81C2-CF52AF3BD6C0}"/>
              </a:ext>
            </a:extLst>
          </p:cNvPr>
          <p:cNvSpPr txBox="1">
            <a:spLocks/>
          </p:cNvSpPr>
          <p:nvPr/>
        </p:nvSpPr>
        <p:spPr>
          <a:xfrm>
            <a:off x="657225" y="3810000"/>
            <a:ext cx="7772400" cy="14700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Chăm sóc theo từng bước</a:t>
            </a:r>
            <a:br>
              <a:rPr lang="en-US"/>
            </a:br>
            <a:r>
              <a:rPr lang="en-US"/>
              <a:t>cho Rối loạn lo âu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0608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A080975-D8B3-C346-B43A-B3BE0D147B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2602561"/>
              </p:ext>
            </p:extLst>
          </p:nvPr>
        </p:nvGraphicFramePr>
        <p:xfrm>
          <a:off x="-685800" y="0"/>
          <a:ext cx="10058399" cy="6260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400">
                  <a:extLst>
                    <a:ext uri="{9D8B030D-6E8A-4147-A177-3AD203B41FA5}">
                      <a16:colId xmlns:a16="http://schemas.microsoft.com/office/drawing/2014/main" val="3095474159"/>
                    </a:ext>
                  </a:extLst>
                </a:gridCol>
                <a:gridCol w="5147999">
                  <a:extLst>
                    <a:ext uri="{9D8B030D-6E8A-4147-A177-3AD203B41FA5}">
                      <a16:colId xmlns:a16="http://schemas.microsoft.com/office/drawing/2014/main" val="2502843784"/>
                    </a:ext>
                  </a:extLst>
                </a:gridCol>
              </a:tblGrid>
              <a:tr h="656529">
                <a:tc>
                  <a:txBody>
                    <a:bodyPr/>
                    <a:lstStyle/>
                    <a:p>
                      <a:pPr algn="l" fontAlgn="t"/>
                      <a:r>
                        <a:rPr lang="en-IN" b="1" dirty="0">
                          <a:effectLst/>
                        </a:rPr>
                        <a:t>Focus of the intervention (</a:t>
                      </a:r>
                      <a:r>
                        <a:rPr lang="en-IN" b="1" dirty="0" err="1">
                          <a:effectLst/>
                        </a:rPr>
                        <a:t>Tập</a:t>
                      </a:r>
                      <a:r>
                        <a:rPr lang="en-IN" b="1" baseline="0" dirty="0">
                          <a:effectLst/>
                        </a:rPr>
                        <a:t> </a:t>
                      </a:r>
                      <a:r>
                        <a:rPr lang="en-IN" b="1" baseline="0" dirty="0" err="1">
                          <a:effectLst/>
                        </a:rPr>
                        <a:t>trung</a:t>
                      </a:r>
                      <a:r>
                        <a:rPr lang="en-IN" b="1" baseline="0" dirty="0">
                          <a:effectLst/>
                        </a:rPr>
                        <a:t> can </a:t>
                      </a:r>
                      <a:r>
                        <a:rPr lang="en-IN" b="1" baseline="0" dirty="0" err="1">
                          <a:effectLst/>
                        </a:rPr>
                        <a:t>thiệp</a:t>
                      </a:r>
                      <a:r>
                        <a:rPr lang="en-IN" b="1" baseline="0" dirty="0">
                          <a:effectLst/>
                        </a:rPr>
                        <a:t>)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b="1" dirty="0">
                          <a:effectLst/>
                        </a:rPr>
                        <a:t>Nature of the intervention (</a:t>
                      </a:r>
                      <a:r>
                        <a:rPr lang="en-IN" b="1" dirty="0" err="1">
                          <a:effectLst/>
                        </a:rPr>
                        <a:t>Bản</a:t>
                      </a:r>
                      <a:r>
                        <a:rPr lang="en-IN" b="1" baseline="0" dirty="0">
                          <a:effectLst/>
                        </a:rPr>
                        <a:t> </a:t>
                      </a:r>
                      <a:r>
                        <a:rPr lang="en-IN" b="1" baseline="0" dirty="0" err="1">
                          <a:effectLst/>
                        </a:rPr>
                        <a:t>chất</a:t>
                      </a:r>
                      <a:r>
                        <a:rPr lang="en-IN" b="1" baseline="0" dirty="0">
                          <a:effectLst/>
                        </a:rPr>
                        <a:t> </a:t>
                      </a:r>
                      <a:r>
                        <a:rPr lang="en-IN" b="1" baseline="0" dirty="0" err="1">
                          <a:effectLst/>
                        </a:rPr>
                        <a:t>của</a:t>
                      </a:r>
                      <a:r>
                        <a:rPr lang="en-IN" b="1" baseline="0" dirty="0">
                          <a:effectLst/>
                        </a:rPr>
                        <a:t> can </a:t>
                      </a:r>
                      <a:r>
                        <a:rPr lang="en-IN" b="1" baseline="0" dirty="0" err="1">
                          <a:effectLst/>
                        </a:rPr>
                        <a:t>thiệp</a:t>
                      </a:r>
                      <a:r>
                        <a:rPr lang="en-IN" b="1" baseline="0" dirty="0">
                          <a:effectLst/>
                        </a:rPr>
                        <a:t>)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extLst>
                  <a:ext uri="{0D108BD9-81ED-4DB2-BD59-A6C34878D82A}">
                    <a16:rowId xmlns:a16="http://schemas.microsoft.com/office/drawing/2014/main" val="3025339545"/>
                  </a:ext>
                </a:extLst>
              </a:tr>
              <a:tr h="1322297">
                <a:tc>
                  <a:txBody>
                    <a:bodyPr/>
                    <a:lstStyle/>
                    <a:p>
                      <a:pPr algn="l" fontAlgn="t"/>
                      <a:r>
                        <a:rPr lang="en-IN" b="1" dirty="0">
                          <a:effectLst/>
                        </a:rPr>
                        <a:t>BƯỚC</a:t>
                      </a:r>
                      <a:r>
                        <a:rPr lang="en-IN" b="1" baseline="0" dirty="0">
                          <a:effectLst/>
                        </a:rPr>
                        <a:t> </a:t>
                      </a:r>
                      <a:r>
                        <a:rPr lang="en-IN" b="1" dirty="0">
                          <a:effectLst/>
                        </a:rPr>
                        <a:t>4:</a:t>
                      </a:r>
                      <a:r>
                        <a:rPr lang="en-IN" dirty="0">
                          <a:effectLst/>
                        </a:rPr>
                        <a:t> Complex treatment-refractory cases and very marked functional impairment (</a:t>
                      </a:r>
                      <a:r>
                        <a:rPr lang="en-IN" dirty="0" err="1">
                          <a:effectLst/>
                        </a:rPr>
                        <a:t>Các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trường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hợp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phức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tạp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khó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điều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trị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và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suy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giảm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chức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năng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rõ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rệt</a:t>
                      </a:r>
                      <a:r>
                        <a:rPr lang="en-IN" baseline="0" dirty="0">
                          <a:effectLst/>
                        </a:rPr>
                        <a:t>).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dirty="0">
                          <a:effectLst/>
                        </a:rPr>
                        <a:t>Highly specialist treatment, such as complex drug and/or psychological treatment regimens (</a:t>
                      </a:r>
                      <a:r>
                        <a:rPr lang="en-IN" dirty="0" err="1">
                          <a:effectLst/>
                        </a:rPr>
                        <a:t>Điều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trị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chuyên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khoa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sâu</a:t>
                      </a:r>
                      <a:r>
                        <a:rPr lang="en-IN" baseline="0" dirty="0">
                          <a:effectLst/>
                        </a:rPr>
                        <a:t>, </a:t>
                      </a:r>
                      <a:r>
                        <a:rPr lang="en-IN" baseline="0" dirty="0" err="1">
                          <a:effectLst/>
                        </a:rPr>
                        <a:t>ví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dụ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như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dùng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kết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hợp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thuốc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và</a:t>
                      </a:r>
                      <a:r>
                        <a:rPr lang="en-IN" baseline="0" dirty="0">
                          <a:effectLst/>
                        </a:rPr>
                        <a:t>/</a:t>
                      </a:r>
                      <a:r>
                        <a:rPr lang="en-IN" baseline="0" dirty="0" err="1">
                          <a:effectLst/>
                        </a:rPr>
                        <a:t>hoặc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các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phương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pháp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tâm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lý</a:t>
                      </a:r>
                      <a:r>
                        <a:rPr lang="en-IN" baseline="0" dirty="0">
                          <a:effectLst/>
                        </a:rPr>
                        <a:t>)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extLst>
                  <a:ext uri="{0D108BD9-81ED-4DB2-BD59-A6C34878D82A}">
                    <a16:rowId xmlns:a16="http://schemas.microsoft.com/office/drawing/2014/main" val="3000352803"/>
                  </a:ext>
                </a:extLst>
              </a:tr>
              <a:tr h="1583392">
                <a:tc>
                  <a:txBody>
                    <a:bodyPr/>
                    <a:lstStyle/>
                    <a:p>
                      <a:pPr algn="l" fontAlgn="t"/>
                      <a:r>
                        <a:rPr lang="en-IN" b="1" dirty="0">
                          <a:effectLst/>
                        </a:rPr>
                        <a:t>BƯỚC 3:</a:t>
                      </a:r>
                      <a:r>
                        <a:rPr lang="en-IN" dirty="0">
                          <a:effectLst/>
                        </a:rPr>
                        <a:t> Diagnosed case with an inadequate response to step 2 interventions/ marked functional impairment (</a:t>
                      </a:r>
                      <a:r>
                        <a:rPr lang="en-IN" baseline="0" dirty="0" err="1">
                          <a:effectLst/>
                        </a:rPr>
                        <a:t>Trường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hợp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được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</a:t>
                      </a:r>
                      <a:r>
                        <a:rPr lang="en-IN" dirty="0" err="1">
                          <a:effectLst/>
                        </a:rPr>
                        <a:t>hẩn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đoán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với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đáp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ứng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không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đầy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đủ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với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những</a:t>
                      </a:r>
                      <a:r>
                        <a:rPr lang="en-IN" baseline="0" dirty="0">
                          <a:effectLst/>
                        </a:rPr>
                        <a:t> can </a:t>
                      </a:r>
                      <a:r>
                        <a:rPr lang="en-IN" baseline="0" dirty="0" err="1">
                          <a:effectLst/>
                        </a:rPr>
                        <a:t>thiệp</a:t>
                      </a:r>
                      <a:r>
                        <a:rPr lang="en-IN" baseline="0" dirty="0">
                          <a:effectLst/>
                        </a:rPr>
                        <a:t> ở  </a:t>
                      </a:r>
                      <a:r>
                        <a:rPr lang="en-IN" baseline="0" dirty="0" err="1">
                          <a:effectLst/>
                        </a:rPr>
                        <a:t>bước</a:t>
                      </a:r>
                      <a:r>
                        <a:rPr lang="en-IN" baseline="0" dirty="0">
                          <a:effectLst/>
                        </a:rPr>
                        <a:t> 2 / </a:t>
                      </a:r>
                      <a:r>
                        <a:rPr lang="en-IN" baseline="0" dirty="0" err="1">
                          <a:effectLst/>
                        </a:rPr>
                        <a:t>suy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giảm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chức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năng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rõ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rệt</a:t>
                      </a:r>
                      <a:r>
                        <a:rPr lang="en-IN" baseline="0" dirty="0">
                          <a:effectLst/>
                        </a:rPr>
                        <a:t>)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dirty="0">
                          <a:effectLst/>
                        </a:rPr>
                        <a:t>Choice of a high-intensity psychological intervention (CBT/applied relaxation) or a drug treatment </a:t>
                      </a:r>
                    </a:p>
                    <a:p>
                      <a:pPr algn="l" fontAlgn="t"/>
                      <a:r>
                        <a:rPr lang="en-IN" dirty="0">
                          <a:effectLst/>
                        </a:rPr>
                        <a:t>(</a:t>
                      </a:r>
                      <a:r>
                        <a:rPr lang="en-IN" dirty="0" err="1">
                          <a:effectLst/>
                        </a:rPr>
                        <a:t>Lựa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chọn</a:t>
                      </a:r>
                      <a:r>
                        <a:rPr lang="en-IN" baseline="0" dirty="0">
                          <a:effectLst/>
                        </a:rPr>
                        <a:t> can </a:t>
                      </a:r>
                      <a:r>
                        <a:rPr lang="en-IN" baseline="0" dirty="0" err="1">
                          <a:effectLst/>
                        </a:rPr>
                        <a:t>thiệp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tâm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lý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cường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độ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cao</a:t>
                      </a:r>
                      <a:r>
                        <a:rPr lang="en-IN" baseline="0" dirty="0">
                          <a:effectLst/>
                        </a:rPr>
                        <a:t> – CBT/</a:t>
                      </a:r>
                      <a:r>
                        <a:rPr lang="en-IN" baseline="0" dirty="0" err="1">
                          <a:effectLst/>
                        </a:rPr>
                        <a:t>thư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giãn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ápn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ụng</a:t>
                      </a:r>
                      <a:r>
                        <a:rPr lang="en-IN" baseline="0" dirty="0">
                          <a:effectLst/>
                        </a:rPr>
                        <a:t>) </a:t>
                      </a:r>
                      <a:r>
                        <a:rPr lang="en-IN" baseline="0" dirty="0" err="1">
                          <a:effectLst/>
                        </a:rPr>
                        <a:t>hoặc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điều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trị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bằng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thuốc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extLst>
                  <a:ext uri="{0D108BD9-81ED-4DB2-BD59-A6C34878D82A}">
                    <a16:rowId xmlns:a16="http://schemas.microsoft.com/office/drawing/2014/main" val="666852118"/>
                  </a:ext>
                </a:extLst>
              </a:tr>
              <a:tr h="1351676">
                <a:tc>
                  <a:txBody>
                    <a:bodyPr/>
                    <a:lstStyle/>
                    <a:p>
                      <a:pPr algn="l" fontAlgn="t"/>
                      <a:r>
                        <a:rPr lang="en-IN" b="1" dirty="0">
                          <a:effectLst/>
                        </a:rPr>
                        <a:t>BƯỚC 2:</a:t>
                      </a:r>
                      <a:r>
                        <a:rPr lang="en-IN" dirty="0">
                          <a:effectLst/>
                        </a:rPr>
                        <a:t> Diagnosed cases that has not improved after education and active monitoring (</a:t>
                      </a:r>
                      <a:r>
                        <a:rPr lang="en-IN" dirty="0" err="1">
                          <a:effectLst/>
                        </a:rPr>
                        <a:t>C</a:t>
                      </a:r>
                      <a:r>
                        <a:rPr lang="en-IN" baseline="0" dirty="0" err="1">
                          <a:effectLst/>
                        </a:rPr>
                        <a:t>ác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trường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hợp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được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</a:t>
                      </a:r>
                      <a:r>
                        <a:rPr lang="en-IN" dirty="0" err="1">
                          <a:effectLst/>
                        </a:rPr>
                        <a:t>hẩn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đoán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không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cải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thiện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sau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giáo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dục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và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giám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sát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cực</a:t>
                      </a:r>
                      <a:r>
                        <a:rPr lang="en-IN" baseline="0" dirty="0">
                          <a:effectLst/>
                        </a:rPr>
                        <a:t>)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dirty="0">
                          <a:effectLst/>
                        </a:rPr>
                        <a:t>Low-intensity psychological interventions</a:t>
                      </a:r>
                    </a:p>
                    <a:p>
                      <a:pPr algn="l" fontAlgn="t"/>
                      <a:r>
                        <a:rPr lang="en-IN" dirty="0">
                          <a:effectLst/>
                        </a:rPr>
                        <a:t>(Can </a:t>
                      </a:r>
                      <a:r>
                        <a:rPr lang="en-IN" dirty="0" err="1">
                          <a:effectLst/>
                        </a:rPr>
                        <a:t>thiệp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tâm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lý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mức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độ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thấp</a:t>
                      </a:r>
                      <a:r>
                        <a:rPr lang="en-IN" baseline="0" dirty="0">
                          <a:effectLst/>
                        </a:rPr>
                        <a:t>)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extLst>
                  <a:ext uri="{0D108BD9-81ED-4DB2-BD59-A6C34878D82A}">
                    <a16:rowId xmlns:a16="http://schemas.microsoft.com/office/drawing/2014/main" val="1175982748"/>
                  </a:ext>
                </a:extLst>
              </a:tr>
              <a:tr h="888244">
                <a:tc>
                  <a:txBody>
                    <a:bodyPr/>
                    <a:lstStyle/>
                    <a:p>
                      <a:pPr algn="l" fontAlgn="t"/>
                      <a:r>
                        <a:rPr lang="en-IN" b="1" dirty="0">
                          <a:effectLst/>
                        </a:rPr>
                        <a:t>BƯỚC 1:</a:t>
                      </a:r>
                      <a:r>
                        <a:rPr lang="en-IN" dirty="0">
                          <a:effectLst/>
                        </a:rPr>
                        <a:t> All known and suspected presentations (</a:t>
                      </a:r>
                      <a:r>
                        <a:rPr lang="en-IN" dirty="0" err="1">
                          <a:effectLst/>
                        </a:rPr>
                        <a:t>Những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biểu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hiện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đã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được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biết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và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nghi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vấn</a:t>
                      </a:r>
                      <a:r>
                        <a:rPr lang="en-IN" baseline="0" dirty="0">
                          <a:effectLst/>
                        </a:rPr>
                        <a:t>)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dirty="0">
                          <a:effectLst/>
                        </a:rPr>
                        <a:t>Identification and assessment; education about disorder and treatment options; active monitoring</a:t>
                      </a:r>
                    </a:p>
                    <a:p>
                      <a:pPr algn="l" fontAlgn="t"/>
                      <a:r>
                        <a:rPr lang="en-IN" dirty="0">
                          <a:effectLst/>
                        </a:rPr>
                        <a:t>(</a:t>
                      </a:r>
                      <a:r>
                        <a:rPr lang="en-IN" dirty="0" err="1">
                          <a:effectLst/>
                        </a:rPr>
                        <a:t>Nhận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diện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và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đánh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giá</a:t>
                      </a:r>
                      <a:r>
                        <a:rPr lang="en-IN" baseline="0" dirty="0">
                          <a:effectLst/>
                        </a:rPr>
                        <a:t>; </a:t>
                      </a:r>
                      <a:r>
                        <a:rPr lang="en-IN" baseline="0" dirty="0" err="1">
                          <a:effectLst/>
                        </a:rPr>
                        <a:t>giáo</a:t>
                      </a:r>
                      <a:r>
                        <a:rPr lang="en-IN" baseline="0" dirty="0">
                          <a:effectLst/>
                        </a:rPr>
                        <a:t>  </a:t>
                      </a:r>
                      <a:r>
                        <a:rPr lang="en-IN" baseline="0" dirty="0" err="1">
                          <a:effectLst/>
                        </a:rPr>
                        <a:t>dục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về</a:t>
                      </a:r>
                      <a:r>
                        <a:rPr lang="en-IN" dirty="0">
                          <a:effectLst/>
                        </a:rPr>
                        <a:t> </a:t>
                      </a:r>
                      <a:r>
                        <a:rPr lang="en-IN" dirty="0" err="1">
                          <a:effectLst/>
                        </a:rPr>
                        <a:t>rối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loạn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và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các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lựa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chọn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điều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trị</a:t>
                      </a:r>
                      <a:r>
                        <a:rPr lang="en-IN" baseline="0" dirty="0">
                          <a:effectLst/>
                        </a:rPr>
                        <a:t>; </a:t>
                      </a:r>
                      <a:r>
                        <a:rPr lang="en-IN" baseline="0" dirty="0" err="1">
                          <a:effectLst/>
                        </a:rPr>
                        <a:t>giám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sát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tích</a:t>
                      </a:r>
                      <a:r>
                        <a:rPr lang="en-IN" baseline="0" dirty="0">
                          <a:effectLst/>
                        </a:rPr>
                        <a:t> </a:t>
                      </a:r>
                      <a:r>
                        <a:rPr lang="en-IN" baseline="0" dirty="0" err="1">
                          <a:effectLst/>
                        </a:rPr>
                        <a:t>cực</a:t>
                      </a:r>
                      <a:r>
                        <a:rPr lang="en-IN" baseline="0" dirty="0">
                          <a:effectLst/>
                        </a:rPr>
                        <a:t>)</a:t>
                      </a:r>
                      <a:endParaRPr lang="en-IN" dirty="0">
                        <a:effectLst/>
                      </a:endParaRPr>
                    </a:p>
                  </a:txBody>
                  <a:tcPr marL="114300" marR="114300" marT="114300" marB="114300"/>
                </a:tc>
                <a:extLst>
                  <a:ext uri="{0D108BD9-81ED-4DB2-BD59-A6C34878D82A}">
                    <a16:rowId xmlns:a16="http://schemas.microsoft.com/office/drawing/2014/main" val="74205479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05C90A-6812-0A4D-AEA5-0E657045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006071-E264-F348-A0CF-ADE5B9BB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89464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57EE2-AC01-6948-8BBD-A1B92B2C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Recommended Resource (</a:t>
            </a:r>
            <a:r>
              <a:rPr lang="en-US" dirty="0" err="1"/>
              <a:t>Nguồn</a:t>
            </a:r>
            <a:r>
              <a:rPr lang="en-US" dirty="0"/>
              <a:t> </a:t>
            </a:r>
            <a:r>
              <a:rPr lang="en-US" dirty="0" err="1"/>
              <a:t>tham</a:t>
            </a:r>
            <a:r>
              <a:rPr lang="en-US" dirty="0"/>
              <a:t> </a:t>
            </a:r>
            <a:r>
              <a:rPr lang="en-US" dirty="0" err="1"/>
              <a:t>khảo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D20AD-32B7-2547-9E4A-27FB466CE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	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dirty="0" err="1"/>
              <a:t>www.nice.org.uk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FB597D-598F-554B-A4CF-04B306A95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52313E-FCB3-894E-A510-84A74BF46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52891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Thank you/ </a:t>
            </a:r>
            <a:r>
              <a:rPr lang="en-US" dirty="0" err="1">
                <a:latin typeface="Calibri" charset="0"/>
              </a:rPr>
              <a:t>Cảm</a:t>
            </a:r>
            <a:r>
              <a:rPr lang="en-US" dirty="0">
                <a:latin typeface="Calibri" charset="0"/>
              </a:rPr>
              <a:t> </a:t>
            </a:r>
            <a:r>
              <a:rPr lang="vi-VN" dirty="0">
                <a:latin typeface="Calibri" charset="0"/>
              </a:rPr>
              <a:t>ơ</a:t>
            </a:r>
            <a:r>
              <a:rPr lang="en-US" dirty="0">
                <a:latin typeface="Calibri" charset="0"/>
              </a:rPr>
              <a:t>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92382" y="4032427"/>
            <a:ext cx="6400800" cy="1460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 err="1">
                <a:solidFill>
                  <a:srgbClr val="002060"/>
                </a:solidFill>
              </a:rPr>
              <a:t>ypsbalhara@gmail.com</a:t>
            </a:r>
            <a:endParaRPr lang="en-IN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87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6804</TotalTime>
  <Words>2347</Words>
  <Application>Microsoft Office PowerPoint</Application>
  <PresentationFormat>On-screen Show (4:3)</PresentationFormat>
  <Paragraphs>555</Paragraphs>
  <Slides>54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ＭＳ Ｐゴシック</vt:lpstr>
      <vt:lpstr>Arial</vt:lpstr>
      <vt:lpstr>Calibri</vt:lpstr>
      <vt:lpstr>Times New Roman</vt:lpstr>
      <vt:lpstr>Office Theme</vt:lpstr>
      <vt:lpstr>PowerPoint Presentation</vt:lpstr>
      <vt:lpstr>Anxiety Disorders Co-occurring with  Addictive Disorders</vt:lpstr>
      <vt:lpstr>Poll Question 1/ Câu hỏi 1</vt:lpstr>
      <vt:lpstr>Which of these statement(s) is TRUE?  1. Anxiety can be HEALTHY? 2. Anxiety can be UNHEALTHY?</vt:lpstr>
      <vt:lpstr>Outline of this presentation</vt:lpstr>
      <vt:lpstr>PowerPoint Presentation</vt:lpstr>
      <vt:lpstr>Anxiety Disorders/ Các rối loạn lo âu </vt:lpstr>
      <vt:lpstr>Poll Question 2/ Câu hỏi 2</vt:lpstr>
      <vt:lpstr>Which of the following type of clinical features are seen in anxiety? 1. Cognitive 2. Emotional 3. Physical/ Physiological</vt:lpstr>
      <vt:lpstr>Manifestation of anxiety – Biểu hiện của lo âu</vt:lpstr>
      <vt:lpstr>Manifestation of anxiety - Biểu hiện của lo âu </vt:lpstr>
      <vt:lpstr>Manifestation of anxiety - Biểu hiện của lo âu </vt:lpstr>
      <vt:lpstr>Manifestation of anxiety - Biểu hiện của lo âu </vt:lpstr>
      <vt:lpstr>Patterns of Anxiety/ Những hình thức của lo âu </vt:lpstr>
      <vt:lpstr>PowerPoint Presentation</vt:lpstr>
      <vt:lpstr>Types of Anxiety Disorders/  Các dạng rối loạn lo âu</vt:lpstr>
      <vt:lpstr>Types of anxiety disorders/ Các dạng của rối loạn lo âu</vt:lpstr>
      <vt:lpstr>PowerPoint Presentation</vt:lpstr>
      <vt:lpstr>PowerPoint Presentation</vt:lpstr>
      <vt:lpstr>PowerPoint Presentation</vt:lpstr>
      <vt:lpstr>PowerPoint Presentation</vt:lpstr>
      <vt:lpstr>Panic Attack ( Cơn Hoảng Loạn)</vt:lpstr>
      <vt:lpstr>Panic Disorder (Rối loạn hoảng loạn)</vt:lpstr>
      <vt:lpstr>Generalized Anxiety Disorder  (Rối loạn lo âu toàn thể) </vt:lpstr>
      <vt:lpstr>Phobic Anxiety Disorder  (Rối loạn lo âu Ám ảnh sợ)</vt:lpstr>
      <vt:lpstr>Phobic Anxiety Disorder (Rối loạn lo âu Ám ảnh sợ)</vt:lpstr>
      <vt:lpstr>PowerPoint Presentation</vt:lpstr>
      <vt:lpstr>Management (Quản lý)</vt:lpstr>
      <vt:lpstr>Diagnosis ( Chẩn đoán)</vt:lpstr>
      <vt:lpstr>Diagnosis ( Chẩn đoán)</vt:lpstr>
      <vt:lpstr>Substance induced anxiety disorder  (Rối loạn lo âu do chất gây ra)</vt:lpstr>
      <vt:lpstr>Anxiety Disorders &amp; Addictive Disorders</vt:lpstr>
      <vt:lpstr>Poll Question 3/ Câu hỏi 3</vt:lpstr>
      <vt:lpstr>A person using which of these substances can develop anxiety disorder?/ Một người đang dùng những chất nào sau đây  có thể gây ra các rối loạn lo âu?</vt:lpstr>
      <vt:lpstr>PowerPoint Presentation</vt:lpstr>
      <vt:lpstr>PowerPoint Presentation</vt:lpstr>
      <vt:lpstr>Poll Question 4/ Câu hỏi 4</vt:lpstr>
      <vt:lpstr>When can a person with addictive disorder develop anxiety disorder?/ Khi nào 1 người có rối loạn nghiện chất  xuất hiện rối loạn lo âu?</vt:lpstr>
      <vt:lpstr>PowerPoint Presentation</vt:lpstr>
      <vt:lpstr>PowerPoint Presentation</vt:lpstr>
      <vt:lpstr>Treatment ( Điều trị)</vt:lpstr>
      <vt:lpstr>Anxiety disorder</vt:lpstr>
      <vt:lpstr>Pharmacological/ Dược lý</vt:lpstr>
      <vt:lpstr>Role of Benzodiazepines</vt:lpstr>
      <vt:lpstr>How to chose the medicine</vt:lpstr>
      <vt:lpstr>PowerPoint Presentation</vt:lpstr>
      <vt:lpstr>PowerPoint Presentation</vt:lpstr>
      <vt:lpstr>PowerPoint Presentation</vt:lpstr>
      <vt:lpstr>PowerPoint Presentation</vt:lpstr>
      <vt:lpstr>Psychological interventions (Can thiệp tâm lý)</vt:lpstr>
      <vt:lpstr>Step Wise care delivery for Anxiety Disorders</vt:lpstr>
      <vt:lpstr>PowerPoint Presentation</vt:lpstr>
      <vt:lpstr>Recommended Resource (Nguồn tham khảo)</vt:lpstr>
      <vt:lpstr>Thank you/ Cảm ơn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Windows User</cp:lastModifiedBy>
  <cp:revision>1451</cp:revision>
  <dcterms:created xsi:type="dcterms:W3CDTF">2015-09-22T06:38:58Z</dcterms:created>
  <dcterms:modified xsi:type="dcterms:W3CDTF">2018-06-06T10:21:22Z</dcterms:modified>
</cp:coreProperties>
</file>