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3"/>
  </p:notesMasterIdLst>
  <p:handoutMasterIdLst>
    <p:handoutMasterId r:id="rId64"/>
  </p:handoutMasterIdLst>
  <p:sldIdLst>
    <p:sldId id="566" r:id="rId2"/>
    <p:sldId id="735" r:id="rId3"/>
    <p:sldId id="670" r:id="rId4"/>
    <p:sldId id="734" r:id="rId5"/>
    <p:sldId id="736" r:id="rId6"/>
    <p:sldId id="737" r:id="rId7"/>
    <p:sldId id="738" r:id="rId8"/>
    <p:sldId id="739" r:id="rId9"/>
    <p:sldId id="740" r:id="rId10"/>
    <p:sldId id="741" r:id="rId11"/>
    <p:sldId id="742" r:id="rId12"/>
    <p:sldId id="794" r:id="rId13"/>
    <p:sldId id="744" r:id="rId14"/>
    <p:sldId id="745" r:id="rId15"/>
    <p:sldId id="746" r:id="rId16"/>
    <p:sldId id="796" r:id="rId17"/>
    <p:sldId id="748" r:id="rId18"/>
    <p:sldId id="750" r:id="rId19"/>
    <p:sldId id="752" r:id="rId20"/>
    <p:sldId id="751" r:id="rId21"/>
    <p:sldId id="753" r:id="rId22"/>
    <p:sldId id="754" r:id="rId23"/>
    <p:sldId id="755" r:id="rId24"/>
    <p:sldId id="756" r:id="rId25"/>
    <p:sldId id="757" r:id="rId26"/>
    <p:sldId id="758" r:id="rId27"/>
    <p:sldId id="759" r:id="rId28"/>
    <p:sldId id="760" r:id="rId29"/>
    <p:sldId id="761" r:id="rId30"/>
    <p:sldId id="762" r:id="rId31"/>
    <p:sldId id="763" r:id="rId32"/>
    <p:sldId id="764" r:id="rId33"/>
    <p:sldId id="765" r:id="rId34"/>
    <p:sldId id="766" r:id="rId35"/>
    <p:sldId id="767" r:id="rId36"/>
    <p:sldId id="768" r:id="rId37"/>
    <p:sldId id="773" r:id="rId38"/>
    <p:sldId id="774" r:id="rId39"/>
    <p:sldId id="769" r:id="rId40"/>
    <p:sldId id="770" r:id="rId41"/>
    <p:sldId id="772" r:id="rId42"/>
    <p:sldId id="775" r:id="rId43"/>
    <p:sldId id="776" r:id="rId44"/>
    <p:sldId id="777" r:id="rId45"/>
    <p:sldId id="778" r:id="rId46"/>
    <p:sldId id="779" r:id="rId47"/>
    <p:sldId id="780" r:id="rId48"/>
    <p:sldId id="771" r:id="rId49"/>
    <p:sldId id="781" r:id="rId50"/>
    <p:sldId id="782" r:id="rId51"/>
    <p:sldId id="783" r:id="rId52"/>
    <p:sldId id="784" r:id="rId53"/>
    <p:sldId id="785" r:id="rId54"/>
    <p:sldId id="786" r:id="rId55"/>
    <p:sldId id="787" r:id="rId56"/>
    <p:sldId id="788" r:id="rId57"/>
    <p:sldId id="789" r:id="rId58"/>
    <p:sldId id="791" r:id="rId59"/>
    <p:sldId id="792" r:id="rId60"/>
    <p:sldId id="793" r:id="rId61"/>
    <p:sldId id="639" r:id="rId6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66"/>
  </p:normalViewPr>
  <p:slideViewPr>
    <p:cSldViewPr>
      <p:cViewPr varScale="1">
        <p:scale>
          <a:sx n="83" d="100"/>
          <a:sy n="83" d="100"/>
        </p:scale>
        <p:origin x="1450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7B6832-F568-4249-B2EF-56F4F3ACB38E}" type="doc">
      <dgm:prSet loTypeId="urn:microsoft.com/office/officeart/2005/8/layout/radial3" loCatId="relationship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7D4041E5-1174-4745-BCBC-18AE8F6186A6}">
      <dgm:prSet phldrT="[Text]" custT="1"/>
      <dgm:spPr/>
      <dgm:t>
        <a:bodyPr/>
        <a:lstStyle/>
        <a:p>
          <a:r>
            <a:rPr lang="en-IN" sz="4400" dirty="0"/>
            <a:t>HÀNH VI TỰ SÁT</a:t>
          </a:r>
          <a:endParaRPr lang="en-US" sz="4400" dirty="0"/>
        </a:p>
      </dgm:t>
    </dgm:pt>
    <dgm:pt modelId="{F0DC2DD0-26F3-4CD7-992A-C5AC5AAF4A63}" type="parTrans" cxnId="{D0F05EF9-0E6C-4FEC-B288-8BECA6EC8C7E}">
      <dgm:prSet/>
      <dgm:spPr/>
      <dgm:t>
        <a:bodyPr/>
        <a:lstStyle/>
        <a:p>
          <a:endParaRPr lang="en-US"/>
        </a:p>
      </dgm:t>
    </dgm:pt>
    <dgm:pt modelId="{B05FC410-BF02-4D47-8446-E59293D026DA}" type="sibTrans" cxnId="{D0F05EF9-0E6C-4FEC-B288-8BECA6EC8C7E}">
      <dgm:prSet/>
      <dgm:spPr/>
      <dgm:t>
        <a:bodyPr/>
        <a:lstStyle/>
        <a:p>
          <a:endParaRPr lang="en-US"/>
        </a:p>
      </dgm:t>
    </dgm:pt>
    <dgm:pt modelId="{AB5A6F84-520A-4F42-AE07-C351C85D85F2}">
      <dgm:prSet phldrT="[Text]"/>
      <dgm:spPr/>
      <dgm:t>
        <a:bodyPr/>
        <a:lstStyle/>
        <a:p>
          <a:r>
            <a:rPr lang="en-IN" dirty="0"/>
            <a:t>TỰ SÁT</a:t>
          </a:r>
          <a:endParaRPr lang="en-US" dirty="0"/>
        </a:p>
      </dgm:t>
    </dgm:pt>
    <dgm:pt modelId="{156AB286-3566-4AF3-B6F7-364ABDD32F71}" type="parTrans" cxnId="{2CB10563-AEE5-4B63-9229-D767F3373523}">
      <dgm:prSet/>
      <dgm:spPr/>
      <dgm:t>
        <a:bodyPr/>
        <a:lstStyle/>
        <a:p>
          <a:endParaRPr lang="en-US"/>
        </a:p>
      </dgm:t>
    </dgm:pt>
    <dgm:pt modelId="{E451C845-5015-484C-9447-D23915601D86}" type="sibTrans" cxnId="{2CB10563-AEE5-4B63-9229-D767F3373523}">
      <dgm:prSet/>
      <dgm:spPr/>
      <dgm:t>
        <a:bodyPr/>
        <a:lstStyle/>
        <a:p>
          <a:endParaRPr lang="en-US"/>
        </a:p>
      </dgm:t>
    </dgm:pt>
    <dgm:pt modelId="{5F2C5E3C-EC0B-46E6-ACF1-C95B43ED4552}">
      <dgm:prSet phldrT="[Text]"/>
      <dgm:spPr/>
      <dgm:t>
        <a:bodyPr/>
        <a:lstStyle/>
        <a:p>
          <a:r>
            <a:rPr lang="en-US" dirty="0"/>
            <a:t>Ý TƯỞNG TỰ SÁT</a:t>
          </a:r>
        </a:p>
      </dgm:t>
    </dgm:pt>
    <dgm:pt modelId="{116BBEB1-7B3D-4B06-9090-862283FA77E3}" type="parTrans" cxnId="{13394386-8A4F-49BA-8062-671A6E263766}">
      <dgm:prSet/>
      <dgm:spPr/>
      <dgm:t>
        <a:bodyPr/>
        <a:lstStyle/>
        <a:p>
          <a:endParaRPr lang="en-US"/>
        </a:p>
      </dgm:t>
    </dgm:pt>
    <dgm:pt modelId="{67DA5A49-682F-4492-B9C1-1ED5B2594D35}" type="sibTrans" cxnId="{13394386-8A4F-49BA-8062-671A6E263766}">
      <dgm:prSet/>
      <dgm:spPr/>
      <dgm:t>
        <a:bodyPr/>
        <a:lstStyle/>
        <a:p>
          <a:endParaRPr lang="en-US"/>
        </a:p>
      </dgm:t>
    </dgm:pt>
    <dgm:pt modelId="{4D776AC8-16C1-45D5-9BB0-E9BF42E39717}">
      <dgm:prSet phldrT="[Text]"/>
      <dgm:spPr/>
      <dgm:t>
        <a:bodyPr/>
        <a:lstStyle/>
        <a:p>
          <a:r>
            <a:rPr lang="en-IN">
              <a:latin typeface="Arial" panose="020B0604020202020204" pitchFamily="34" charset="0"/>
              <a:cs typeface="Arial" panose="020B0604020202020204" pitchFamily="34" charset="0"/>
            </a:rPr>
            <a:t>THỰC HIỆN TỰ </a:t>
          </a:r>
          <a:r>
            <a:rPr lang="en-IN" dirty="0">
              <a:latin typeface="Arial" panose="020B0604020202020204" pitchFamily="34" charset="0"/>
              <a:cs typeface="Arial" panose="020B0604020202020204" pitchFamily="34" charset="0"/>
            </a:rPr>
            <a:t>SÁT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6D2D622-89B6-41FD-A218-AB5373C42479}" type="parTrans" cxnId="{D5B5AC2D-1094-4E11-A13A-297998BDCC21}">
      <dgm:prSet/>
      <dgm:spPr/>
      <dgm:t>
        <a:bodyPr/>
        <a:lstStyle/>
        <a:p>
          <a:endParaRPr lang="en-US"/>
        </a:p>
      </dgm:t>
    </dgm:pt>
    <dgm:pt modelId="{F9AD0539-DF57-41DF-8863-C5125594544E}" type="sibTrans" cxnId="{D5B5AC2D-1094-4E11-A13A-297998BDCC21}">
      <dgm:prSet/>
      <dgm:spPr/>
      <dgm:t>
        <a:bodyPr/>
        <a:lstStyle/>
        <a:p>
          <a:endParaRPr lang="en-US"/>
        </a:p>
      </dgm:t>
    </dgm:pt>
    <dgm:pt modelId="{FD1A7991-59C0-4110-86F5-A2B24A7E86DF}" type="pres">
      <dgm:prSet presAssocID="{E67B6832-F568-4249-B2EF-56F4F3ACB38E}" presName="composite" presStyleCnt="0">
        <dgm:presLayoutVars>
          <dgm:chMax val="1"/>
          <dgm:dir/>
          <dgm:resizeHandles val="exact"/>
        </dgm:presLayoutVars>
      </dgm:prSet>
      <dgm:spPr/>
    </dgm:pt>
    <dgm:pt modelId="{56BC1BCC-5698-4BA2-89BF-D127E4FFB1C9}" type="pres">
      <dgm:prSet presAssocID="{E67B6832-F568-4249-B2EF-56F4F3ACB38E}" presName="radial" presStyleCnt="0">
        <dgm:presLayoutVars>
          <dgm:animLvl val="ctr"/>
        </dgm:presLayoutVars>
      </dgm:prSet>
      <dgm:spPr/>
    </dgm:pt>
    <dgm:pt modelId="{E8DBC962-FEEF-49CD-9D27-0A967A017B87}" type="pres">
      <dgm:prSet presAssocID="{7D4041E5-1174-4745-BCBC-18AE8F6186A6}" presName="centerShape" presStyleLbl="vennNode1" presStyleIdx="0" presStyleCnt="4"/>
      <dgm:spPr/>
    </dgm:pt>
    <dgm:pt modelId="{65E5732A-3A88-47E2-9CCF-51FAD4E37B48}" type="pres">
      <dgm:prSet presAssocID="{AB5A6F84-520A-4F42-AE07-C351C85D85F2}" presName="node" presStyleLbl="vennNode1" presStyleIdx="1" presStyleCnt="4">
        <dgm:presLayoutVars>
          <dgm:bulletEnabled val="1"/>
        </dgm:presLayoutVars>
      </dgm:prSet>
      <dgm:spPr/>
    </dgm:pt>
    <dgm:pt modelId="{0E315680-5FC0-4AE3-8555-76AC107467D5}" type="pres">
      <dgm:prSet presAssocID="{5F2C5E3C-EC0B-46E6-ACF1-C95B43ED4552}" presName="node" presStyleLbl="vennNode1" presStyleIdx="2" presStyleCnt="4">
        <dgm:presLayoutVars>
          <dgm:bulletEnabled val="1"/>
        </dgm:presLayoutVars>
      </dgm:prSet>
      <dgm:spPr/>
    </dgm:pt>
    <dgm:pt modelId="{E6D71E38-16CA-48BF-A3F4-942939BB0825}" type="pres">
      <dgm:prSet presAssocID="{4D776AC8-16C1-45D5-9BB0-E9BF42E39717}" presName="node" presStyleLbl="vennNode1" presStyleIdx="3" presStyleCnt="4">
        <dgm:presLayoutVars>
          <dgm:bulletEnabled val="1"/>
        </dgm:presLayoutVars>
      </dgm:prSet>
      <dgm:spPr/>
    </dgm:pt>
  </dgm:ptLst>
  <dgm:cxnLst>
    <dgm:cxn modelId="{494FD11C-4647-4F7F-A775-FBF07EDF0A3C}" type="presOf" srcId="{E67B6832-F568-4249-B2EF-56F4F3ACB38E}" destId="{FD1A7991-59C0-4110-86F5-A2B24A7E86DF}" srcOrd="0" destOrd="0" presId="urn:microsoft.com/office/officeart/2005/8/layout/radial3"/>
    <dgm:cxn modelId="{D5B5AC2D-1094-4E11-A13A-297998BDCC21}" srcId="{7D4041E5-1174-4745-BCBC-18AE8F6186A6}" destId="{4D776AC8-16C1-45D5-9BB0-E9BF42E39717}" srcOrd="2" destOrd="0" parTransId="{26D2D622-89B6-41FD-A218-AB5373C42479}" sibTransId="{F9AD0539-DF57-41DF-8863-C5125594544E}"/>
    <dgm:cxn modelId="{EB86D034-439B-4362-8CAE-782BC20495CB}" type="presOf" srcId="{4D776AC8-16C1-45D5-9BB0-E9BF42E39717}" destId="{E6D71E38-16CA-48BF-A3F4-942939BB0825}" srcOrd="0" destOrd="0" presId="urn:microsoft.com/office/officeart/2005/8/layout/radial3"/>
    <dgm:cxn modelId="{2CB10563-AEE5-4B63-9229-D767F3373523}" srcId="{7D4041E5-1174-4745-BCBC-18AE8F6186A6}" destId="{AB5A6F84-520A-4F42-AE07-C351C85D85F2}" srcOrd="0" destOrd="0" parTransId="{156AB286-3566-4AF3-B6F7-364ABDD32F71}" sibTransId="{E451C845-5015-484C-9447-D23915601D86}"/>
    <dgm:cxn modelId="{869BB456-789A-45C5-8F87-25236A52AF81}" type="presOf" srcId="{AB5A6F84-520A-4F42-AE07-C351C85D85F2}" destId="{65E5732A-3A88-47E2-9CCF-51FAD4E37B48}" srcOrd="0" destOrd="0" presId="urn:microsoft.com/office/officeart/2005/8/layout/radial3"/>
    <dgm:cxn modelId="{13394386-8A4F-49BA-8062-671A6E263766}" srcId="{7D4041E5-1174-4745-BCBC-18AE8F6186A6}" destId="{5F2C5E3C-EC0B-46E6-ACF1-C95B43ED4552}" srcOrd="1" destOrd="0" parTransId="{116BBEB1-7B3D-4B06-9090-862283FA77E3}" sibTransId="{67DA5A49-682F-4492-B9C1-1ED5B2594D35}"/>
    <dgm:cxn modelId="{70059C8C-FDC3-4F07-BB37-26C78981925D}" type="presOf" srcId="{7D4041E5-1174-4745-BCBC-18AE8F6186A6}" destId="{E8DBC962-FEEF-49CD-9D27-0A967A017B87}" srcOrd="0" destOrd="0" presId="urn:microsoft.com/office/officeart/2005/8/layout/radial3"/>
    <dgm:cxn modelId="{415926A4-C792-4F62-977B-DF1A3923A70B}" type="presOf" srcId="{5F2C5E3C-EC0B-46E6-ACF1-C95B43ED4552}" destId="{0E315680-5FC0-4AE3-8555-76AC107467D5}" srcOrd="0" destOrd="0" presId="urn:microsoft.com/office/officeart/2005/8/layout/radial3"/>
    <dgm:cxn modelId="{D0F05EF9-0E6C-4FEC-B288-8BECA6EC8C7E}" srcId="{E67B6832-F568-4249-B2EF-56F4F3ACB38E}" destId="{7D4041E5-1174-4745-BCBC-18AE8F6186A6}" srcOrd="0" destOrd="0" parTransId="{F0DC2DD0-26F3-4CD7-992A-C5AC5AAF4A63}" sibTransId="{B05FC410-BF02-4D47-8446-E59293D026DA}"/>
    <dgm:cxn modelId="{342E3941-BE9E-443E-8E4D-8EE8BA080070}" type="presParOf" srcId="{FD1A7991-59C0-4110-86F5-A2B24A7E86DF}" destId="{56BC1BCC-5698-4BA2-89BF-D127E4FFB1C9}" srcOrd="0" destOrd="0" presId="urn:microsoft.com/office/officeart/2005/8/layout/radial3"/>
    <dgm:cxn modelId="{13C0264C-7C52-4284-9DD4-7A0F340B6AD0}" type="presParOf" srcId="{56BC1BCC-5698-4BA2-89BF-D127E4FFB1C9}" destId="{E8DBC962-FEEF-49CD-9D27-0A967A017B87}" srcOrd="0" destOrd="0" presId="urn:microsoft.com/office/officeart/2005/8/layout/radial3"/>
    <dgm:cxn modelId="{663E4935-7544-47A6-92BC-449CB589D9C7}" type="presParOf" srcId="{56BC1BCC-5698-4BA2-89BF-D127E4FFB1C9}" destId="{65E5732A-3A88-47E2-9CCF-51FAD4E37B48}" srcOrd="1" destOrd="0" presId="urn:microsoft.com/office/officeart/2005/8/layout/radial3"/>
    <dgm:cxn modelId="{DBAC817B-047F-4B9C-A818-779368D842AD}" type="presParOf" srcId="{56BC1BCC-5698-4BA2-89BF-D127E4FFB1C9}" destId="{0E315680-5FC0-4AE3-8555-76AC107467D5}" srcOrd="2" destOrd="0" presId="urn:microsoft.com/office/officeart/2005/8/layout/radial3"/>
    <dgm:cxn modelId="{957F637E-4322-4385-B3C7-AF546676A44D}" type="presParOf" srcId="{56BC1BCC-5698-4BA2-89BF-D127E4FFB1C9}" destId="{E6D71E38-16CA-48BF-A3F4-942939BB0825}" srcOrd="3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010CD0-039A-406C-8FAA-D980994BFC41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865E438-61C5-4EB3-A356-844D04E575B1}">
      <dgm:prSet phldrT="[Text]" custT="1"/>
      <dgm:spPr/>
      <dgm:t>
        <a:bodyPr/>
        <a:lstStyle/>
        <a:p>
          <a:r>
            <a:rPr lang="en-US" sz="1800"/>
            <a:t>Gây bạo hành tự thân</a:t>
          </a:r>
          <a:endParaRPr lang="en-US" sz="1800" dirty="0"/>
        </a:p>
      </dgm:t>
    </dgm:pt>
    <dgm:pt modelId="{CB46EE75-889D-4BA2-9C11-50D8188D8495}" type="parTrans" cxnId="{2DE14F6A-E92D-4E92-A485-43AD2E3128F4}">
      <dgm:prSet/>
      <dgm:spPr/>
      <dgm:t>
        <a:bodyPr/>
        <a:lstStyle/>
        <a:p>
          <a:endParaRPr lang="en-US"/>
        </a:p>
      </dgm:t>
    </dgm:pt>
    <dgm:pt modelId="{C86DF0DD-F59F-42A9-8398-16E54563F7BC}" type="sibTrans" cxnId="{2DE14F6A-E92D-4E92-A485-43AD2E3128F4}">
      <dgm:prSet/>
      <dgm:spPr/>
      <dgm:t>
        <a:bodyPr/>
        <a:lstStyle/>
        <a:p>
          <a:endParaRPr lang="en-US"/>
        </a:p>
      </dgm:t>
    </dgm:pt>
    <dgm:pt modelId="{50E2E57C-ED75-43E8-8098-6CB6343AFED7}">
      <dgm:prSet phldrT="[Text]"/>
      <dgm:spPr/>
      <dgm:t>
        <a:bodyPr/>
        <a:lstStyle/>
        <a:p>
          <a:r>
            <a:rPr lang="en-US"/>
            <a:t>Gây bạo hành tự thân chủ </a:t>
          </a:r>
          <a:r>
            <a:rPr lang="en-US" dirty="0" err="1"/>
            <a:t>đích</a:t>
          </a:r>
          <a:r>
            <a:rPr lang="en-US" dirty="0"/>
            <a:t> </a:t>
          </a:r>
          <a:r>
            <a:rPr lang="en-US" dirty="0" err="1"/>
            <a:t>tự</a:t>
          </a:r>
          <a:r>
            <a:rPr lang="en-US" dirty="0"/>
            <a:t> </a:t>
          </a:r>
          <a:r>
            <a:rPr lang="en-US" dirty="0" err="1"/>
            <a:t>sát</a:t>
          </a:r>
          <a:endParaRPr lang="en-US" dirty="0"/>
        </a:p>
      </dgm:t>
    </dgm:pt>
    <dgm:pt modelId="{BEC9F1F1-CA74-49EC-A3E6-A326A0263740}" type="parTrans" cxnId="{2F2788A8-6211-496B-BE0C-3D1174480DCC}">
      <dgm:prSet/>
      <dgm:spPr/>
      <dgm:t>
        <a:bodyPr/>
        <a:lstStyle/>
        <a:p>
          <a:endParaRPr lang="en-US"/>
        </a:p>
      </dgm:t>
    </dgm:pt>
    <dgm:pt modelId="{A2F51C32-BA77-45D8-870D-D4679838A8DC}" type="sibTrans" cxnId="{2F2788A8-6211-496B-BE0C-3D1174480DCC}">
      <dgm:prSet/>
      <dgm:spPr/>
      <dgm:t>
        <a:bodyPr/>
        <a:lstStyle/>
        <a:p>
          <a:endParaRPr lang="en-US"/>
        </a:p>
      </dgm:t>
    </dgm:pt>
    <dgm:pt modelId="{451B86C8-3F08-431A-B300-729850D7D37E}">
      <dgm:prSet phldrT="[Text]"/>
      <dgm:spPr/>
      <dgm:t>
        <a:bodyPr/>
        <a:lstStyle/>
        <a:p>
          <a:r>
            <a:rPr lang="en-US" dirty="0" err="1"/>
            <a:t>Nguy</a:t>
          </a:r>
          <a:r>
            <a:rPr lang="en-US" dirty="0"/>
            <a:t> </a:t>
          </a:r>
          <a:r>
            <a:rPr lang="en-US" dirty="0" err="1"/>
            <a:t>hiểm</a:t>
          </a:r>
          <a:r>
            <a:rPr lang="en-US" dirty="0"/>
            <a:t> </a:t>
          </a:r>
          <a:r>
            <a:rPr lang="en-US" dirty="0" err="1"/>
            <a:t>tính</a:t>
          </a:r>
          <a:r>
            <a:rPr lang="en-US" dirty="0"/>
            <a:t> </a:t>
          </a:r>
          <a:r>
            <a:rPr lang="en-US" dirty="0" err="1"/>
            <a:t>mạng</a:t>
          </a:r>
          <a:r>
            <a:rPr lang="en-US" dirty="0"/>
            <a:t> (</a:t>
          </a:r>
          <a:r>
            <a:rPr lang="en-US" dirty="0" err="1"/>
            <a:t>tự</a:t>
          </a:r>
          <a:r>
            <a:rPr lang="en-US" dirty="0"/>
            <a:t> </a:t>
          </a:r>
          <a:r>
            <a:rPr lang="en-US" dirty="0" err="1"/>
            <a:t>sát</a:t>
          </a:r>
          <a:r>
            <a:rPr lang="en-US" dirty="0"/>
            <a:t>)</a:t>
          </a:r>
        </a:p>
      </dgm:t>
    </dgm:pt>
    <dgm:pt modelId="{3906950D-307C-49FD-9755-17D6E2BF0391}" type="parTrans" cxnId="{9B53D57F-D645-4B0C-985F-6883AFD4414A}">
      <dgm:prSet/>
      <dgm:spPr/>
      <dgm:t>
        <a:bodyPr/>
        <a:lstStyle/>
        <a:p>
          <a:endParaRPr lang="en-US"/>
        </a:p>
      </dgm:t>
    </dgm:pt>
    <dgm:pt modelId="{3BF70C38-3BA6-4CA9-BA33-939BAE945493}" type="sibTrans" cxnId="{9B53D57F-D645-4B0C-985F-6883AFD4414A}">
      <dgm:prSet/>
      <dgm:spPr/>
      <dgm:t>
        <a:bodyPr/>
        <a:lstStyle/>
        <a:p>
          <a:endParaRPr lang="en-US"/>
        </a:p>
      </dgm:t>
    </dgm:pt>
    <dgm:pt modelId="{90756FDE-6A07-4A7E-82E2-2234DAE78C58}">
      <dgm:prSet phldrT="[Text]"/>
      <dgm:spPr/>
      <dgm:t>
        <a:bodyPr/>
        <a:lstStyle/>
        <a:p>
          <a:r>
            <a:rPr lang="en-US" dirty="0" err="1"/>
            <a:t>Không</a:t>
          </a:r>
          <a:r>
            <a:rPr lang="en-US" dirty="0"/>
            <a:t> </a:t>
          </a:r>
          <a:r>
            <a:rPr lang="en-US" dirty="0" err="1"/>
            <a:t>nguy</a:t>
          </a:r>
          <a:r>
            <a:rPr lang="en-US" dirty="0"/>
            <a:t> </a:t>
          </a:r>
          <a:r>
            <a:rPr lang="en-US" dirty="0" err="1"/>
            <a:t>hiểm</a:t>
          </a:r>
          <a:r>
            <a:rPr lang="en-US" dirty="0"/>
            <a:t> </a:t>
          </a:r>
          <a:r>
            <a:rPr lang="en-US" dirty="0" err="1"/>
            <a:t>tính</a:t>
          </a:r>
          <a:r>
            <a:rPr lang="en-US" dirty="0"/>
            <a:t> </a:t>
          </a:r>
          <a:r>
            <a:rPr lang="en-US" dirty="0" err="1"/>
            <a:t>mạng</a:t>
          </a:r>
          <a:endParaRPr lang="en-US" dirty="0"/>
        </a:p>
      </dgm:t>
    </dgm:pt>
    <dgm:pt modelId="{A0912619-C3A2-4719-924F-1A779A5E9271}" type="parTrans" cxnId="{235D0D9A-3DC5-4A91-98D0-91E4F49A445D}">
      <dgm:prSet/>
      <dgm:spPr/>
      <dgm:t>
        <a:bodyPr/>
        <a:lstStyle/>
        <a:p>
          <a:endParaRPr lang="en-US"/>
        </a:p>
      </dgm:t>
    </dgm:pt>
    <dgm:pt modelId="{182280A0-7243-40CE-8002-176B57CDF64E}" type="sibTrans" cxnId="{235D0D9A-3DC5-4A91-98D0-91E4F49A445D}">
      <dgm:prSet/>
      <dgm:spPr/>
      <dgm:t>
        <a:bodyPr/>
        <a:lstStyle/>
        <a:p>
          <a:endParaRPr lang="en-US"/>
        </a:p>
      </dgm:t>
    </dgm:pt>
    <dgm:pt modelId="{4B87F76D-2104-4E3F-B38E-A437EBB9D08A}">
      <dgm:prSet phldrT="[Text]"/>
      <dgm:spPr/>
      <dgm:t>
        <a:bodyPr/>
        <a:lstStyle/>
        <a:p>
          <a:r>
            <a:rPr lang="en-US"/>
            <a:t>Gây bạo hành tự thân không xác định</a:t>
          </a:r>
          <a:endParaRPr lang="en-US" dirty="0"/>
        </a:p>
      </dgm:t>
    </dgm:pt>
    <dgm:pt modelId="{165AA181-E6E3-4C5A-8C77-91E5FDD47C07}" type="parTrans" cxnId="{C5BC4E49-DD0A-4599-8EAD-F533E2B811F9}">
      <dgm:prSet/>
      <dgm:spPr/>
      <dgm:t>
        <a:bodyPr/>
        <a:lstStyle/>
        <a:p>
          <a:endParaRPr lang="en-US"/>
        </a:p>
      </dgm:t>
    </dgm:pt>
    <dgm:pt modelId="{DFEE3CC7-DE84-4368-99E6-7186725B7F94}" type="sibTrans" cxnId="{C5BC4E49-DD0A-4599-8EAD-F533E2B811F9}">
      <dgm:prSet/>
      <dgm:spPr/>
      <dgm:t>
        <a:bodyPr/>
        <a:lstStyle/>
        <a:p>
          <a:endParaRPr lang="en-US"/>
        </a:p>
      </dgm:t>
    </dgm:pt>
    <dgm:pt modelId="{3D9A029B-034F-40AC-A63B-3DE7AF09C411}">
      <dgm:prSet phldrT="[Text]"/>
      <dgm:spPr/>
      <dgm:t>
        <a:bodyPr/>
        <a:lstStyle/>
        <a:p>
          <a:r>
            <a:rPr lang="en-US" dirty="0" err="1"/>
            <a:t>Nguy</a:t>
          </a:r>
          <a:r>
            <a:rPr lang="en-US" dirty="0"/>
            <a:t> </a:t>
          </a:r>
          <a:r>
            <a:rPr lang="en-US" dirty="0" err="1"/>
            <a:t>hiểm</a:t>
          </a:r>
          <a:r>
            <a:rPr lang="en-US" dirty="0"/>
            <a:t> </a:t>
          </a:r>
          <a:r>
            <a:rPr lang="en-US" dirty="0" err="1"/>
            <a:t>tính</a:t>
          </a:r>
          <a:r>
            <a:rPr lang="en-US" dirty="0"/>
            <a:t> </a:t>
          </a:r>
          <a:r>
            <a:rPr lang="en-US" dirty="0" err="1"/>
            <a:t>mạng</a:t>
          </a:r>
          <a:r>
            <a:rPr lang="en-US" dirty="0"/>
            <a:t> </a:t>
          </a:r>
        </a:p>
      </dgm:t>
    </dgm:pt>
    <dgm:pt modelId="{0ED880D4-5BDF-4C54-B240-DF93D7C6C3A5}" type="parTrans" cxnId="{4AA0BF08-6F5C-4007-8D2D-7B8917DF60FF}">
      <dgm:prSet/>
      <dgm:spPr/>
      <dgm:t>
        <a:bodyPr/>
        <a:lstStyle/>
        <a:p>
          <a:endParaRPr lang="en-US"/>
        </a:p>
      </dgm:t>
    </dgm:pt>
    <dgm:pt modelId="{18693C40-0014-47F2-B1A8-5BECB06A2E3A}" type="sibTrans" cxnId="{4AA0BF08-6F5C-4007-8D2D-7B8917DF60FF}">
      <dgm:prSet/>
      <dgm:spPr/>
      <dgm:t>
        <a:bodyPr/>
        <a:lstStyle/>
        <a:p>
          <a:endParaRPr lang="en-US"/>
        </a:p>
      </dgm:t>
    </dgm:pt>
    <dgm:pt modelId="{C081600B-C237-401A-91BE-79364C121C32}">
      <dgm:prSet/>
      <dgm:spPr/>
      <dgm:t>
        <a:bodyPr/>
        <a:lstStyle/>
        <a:p>
          <a:r>
            <a:rPr lang="en-US"/>
            <a:t>Gây bạo hành tự thân không chủ đích tự </a:t>
          </a:r>
          <a:r>
            <a:rPr lang="en-US" dirty="0" err="1"/>
            <a:t>sát</a:t>
          </a:r>
          <a:endParaRPr lang="en-US" dirty="0"/>
        </a:p>
      </dgm:t>
    </dgm:pt>
    <dgm:pt modelId="{BF438205-A403-4178-93B6-62ACD73EB823}" type="parTrans" cxnId="{55626FB2-429C-4EBA-A90C-B20B524A3349}">
      <dgm:prSet/>
      <dgm:spPr/>
      <dgm:t>
        <a:bodyPr/>
        <a:lstStyle/>
        <a:p>
          <a:endParaRPr lang="en-US"/>
        </a:p>
      </dgm:t>
    </dgm:pt>
    <dgm:pt modelId="{894D4804-2EB3-4309-BE99-B8A72660436B}" type="sibTrans" cxnId="{55626FB2-429C-4EBA-A90C-B20B524A3349}">
      <dgm:prSet/>
      <dgm:spPr/>
      <dgm:t>
        <a:bodyPr/>
        <a:lstStyle/>
        <a:p>
          <a:endParaRPr lang="en-US"/>
        </a:p>
      </dgm:t>
    </dgm:pt>
    <dgm:pt modelId="{3CD86418-A217-40C6-B360-802459721A33}">
      <dgm:prSet/>
      <dgm:spPr/>
      <dgm:t>
        <a:bodyPr/>
        <a:lstStyle/>
        <a:p>
          <a:r>
            <a:rPr lang="en-US" dirty="0" err="1"/>
            <a:t>Không</a:t>
          </a:r>
          <a:r>
            <a:rPr lang="en-US" dirty="0"/>
            <a:t> </a:t>
          </a:r>
          <a:r>
            <a:rPr lang="en-US" dirty="0" err="1"/>
            <a:t>nguy</a:t>
          </a:r>
          <a:r>
            <a:rPr lang="en-US" dirty="0"/>
            <a:t> </a:t>
          </a:r>
          <a:r>
            <a:rPr lang="en-US" dirty="0" err="1"/>
            <a:t>hiểm</a:t>
          </a:r>
          <a:r>
            <a:rPr lang="en-US" dirty="0"/>
            <a:t> </a:t>
          </a:r>
          <a:r>
            <a:rPr lang="en-US" dirty="0" err="1"/>
            <a:t>tính</a:t>
          </a:r>
          <a:r>
            <a:rPr lang="en-US" dirty="0"/>
            <a:t> </a:t>
          </a:r>
          <a:r>
            <a:rPr lang="en-US" dirty="0" err="1"/>
            <a:t>mạng</a:t>
          </a:r>
          <a:endParaRPr lang="en-US" dirty="0"/>
        </a:p>
      </dgm:t>
    </dgm:pt>
    <dgm:pt modelId="{E72DAAD7-62AB-46C5-A137-9750FC17CF9E}" type="parTrans" cxnId="{B3D609C4-BCE3-414C-A30C-232D96C37D93}">
      <dgm:prSet/>
      <dgm:spPr/>
      <dgm:t>
        <a:bodyPr/>
        <a:lstStyle/>
        <a:p>
          <a:endParaRPr lang="en-US"/>
        </a:p>
      </dgm:t>
    </dgm:pt>
    <dgm:pt modelId="{6FA6ED93-9D99-4F5F-B7DC-C5B3FFBF6A08}" type="sibTrans" cxnId="{B3D609C4-BCE3-414C-A30C-232D96C37D93}">
      <dgm:prSet/>
      <dgm:spPr/>
      <dgm:t>
        <a:bodyPr/>
        <a:lstStyle/>
        <a:p>
          <a:endParaRPr lang="en-US"/>
        </a:p>
      </dgm:t>
    </dgm:pt>
    <dgm:pt modelId="{C19276A6-9100-4AEE-B367-89ADF56B9CD4}">
      <dgm:prSet/>
      <dgm:spPr/>
      <dgm:t>
        <a:bodyPr/>
        <a:lstStyle/>
        <a:p>
          <a:r>
            <a:rPr lang="en-US" dirty="0" err="1"/>
            <a:t>Nguy</a:t>
          </a:r>
          <a:r>
            <a:rPr lang="en-US" dirty="0"/>
            <a:t> </a:t>
          </a:r>
          <a:r>
            <a:rPr lang="en-US" dirty="0" err="1"/>
            <a:t>hiểm</a:t>
          </a:r>
          <a:r>
            <a:rPr lang="en-US" dirty="0"/>
            <a:t> </a:t>
          </a:r>
          <a:r>
            <a:rPr lang="en-US" dirty="0" err="1"/>
            <a:t>tính</a:t>
          </a:r>
          <a:r>
            <a:rPr lang="en-US" dirty="0"/>
            <a:t> </a:t>
          </a:r>
          <a:r>
            <a:rPr lang="en-US" dirty="0" err="1"/>
            <a:t>mạng</a:t>
          </a:r>
          <a:r>
            <a:rPr lang="en-US" dirty="0"/>
            <a:t> </a:t>
          </a:r>
        </a:p>
      </dgm:t>
    </dgm:pt>
    <dgm:pt modelId="{FEBB9132-4E21-4F24-A03B-475A02D4D202}" type="parTrans" cxnId="{D2B3FAE6-84AB-44D9-BC86-2AF9C8480239}">
      <dgm:prSet/>
      <dgm:spPr/>
      <dgm:t>
        <a:bodyPr/>
        <a:lstStyle/>
        <a:p>
          <a:endParaRPr lang="en-US"/>
        </a:p>
      </dgm:t>
    </dgm:pt>
    <dgm:pt modelId="{88DCC1F8-B670-45E5-8094-716EF1A89089}" type="sibTrans" cxnId="{D2B3FAE6-84AB-44D9-BC86-2AF9C8480239}">
      <dgm:prSet/>
      <dgm:spPr/>
      <dgm:t>
        <a:bodyPr/>
        <a:lstStyle/>
        <a:p>
          <a:endParaRPr lang="en-US"/>
        </a:p>
      </dgm:t>
    </dgm:pt>
    <dgm:pt modelId="{FAA59889-D7A2-4AAF-BE2F-426A068B8C18}">
      <dgm:prSet/>
      <dgm:spPr/>
      <dgm:t>
        <a:bodyPr/>
        <a:lstStyle/>
        <a:p>
          <a:r>
            <a:rPr lang="en-US" dirty="0" err="1"/>
            <a:t>Không</a:t>
          </a:r>
          <a:r>
            <a:rPr lang="en-US" dirty="0"/>
            <a:t> </a:t>
          </a:r>
          <a:r>
            <a:rPr lang="en-US" dirty="0" err="1"/>
            <a:t>nguy</a:t>
          </a:r>
          <a:r>
            <a:rPr lang="en-US" dirty="0"/>
            <a:t> </a:t>
          </a:r>
          <a:r>
            <a:rPr lang="en-US" dirty="0" err="1"/>
            <a:t>hiểm</a:t>
          </a:r>
          <a:r>
            <a:rPr lang="en-US" dirty="0"/>
            <a:t> </a:t>
          </a:r>
          <a:r>
            <a:rPr lang="en-US" dirty="0" err="1"/>
            <a:t>tính</a:t>
          </a:r>
          <a:r>
            <a:rPr lang="en-US" dirty="0"/>
            <a:t> </a:t>
          </a:r>
          <a:r>
            <a:rPr lang="en-US" dirty="0" err="1"/>
            <a:t>mạng</a:t>
          </a:r>
          <a:endParaRPr lang="en-US" dirty="0"/>
        </a:p>
      </dgm:t>
    </dgm:pt>
    <dgm:pt modelId="{1B613EF8-AE58-48C5-B7B5-1A6E9CD9E95B}" type="parTrans" cxnId="{F097BADA-B8C9-41BA-8ECB-4323C7E57FBF}">
      <dgm:prSet/>
      <dgm:spPr/>
      <dgm:t>
        <a:bodyPr/>
        <a:lstStyle/>
        <a:p>
          <a:endParaRPr lang="en-US"/>
        </a:p>
      </dgm:t>
    </dgm:pt>
    <dgm:pt modelId="{122A9D29-0C13-4D9E-B1AE-6281C68C6091}" type="sibTrans" cxnId="{F097BADA-B8C9-41BA-8ECB-4323C7E57FBF}">
      <dgm:prSet/>
      <dgm:spPr/>
      <dgm:t>
        <a:bodyPr/>
        <a:lstStyle/>
        <a:p>
          <a:endParaRPr lang="en-US"/>
        </a:p>
      </dgm:t>
    </dgm:pt>
    <dgm:pt modelId="{64D25CF1-26E2-424C-9A42-DE35E7ABD108}" type="pres">
      <dgm:prSet presAssocID="{0C010CD0-039A-406C-8FAA-D980994BFC4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67D1E85-A011-43C5-9B4C-2454C1647F8F}" type="pres">
      <dgm:prSet presAssocID="{8865E438-61C5-4EB3-A356-844D04E575B1}" presName="hierRoot1" presStyleCnt="0"/>
      <dgm:spPr/>
    </dgm:pt>
    <dgm:pt modelId="{C3908A22-165B-4280-8D20-6BA29E01A28E}" type="pres">
      <dgm:prSet presAssocID="{8865E438-61C5-4EB3-A356-844D04E575B1}" presName="composite" presStyleCnt="0"/>
      <dgm:spPr/>
    </dgm:pt>
    <dgm:pt modelId="{2386085B-2962-4EA0-9CE7-B6F48512A333}" type="pres">
      <dgm:prSet presAssocID="{8865E438-61C5-4EB3-A356-844D04E575B1}" presName="background" presStyleLbl="node0" presStyleIdx="0" presStyleCnt="1"/>
      <dgm:spPr/>
    </dgm:pt>
    <dgm:pt modelId="{11B7E9AF-A3AC-4C9A-BC92-5182E12BCA1A}" type="pres">
      <dgm:prSet presAssocID="{8865E438-61C5-4EB3-A356-844D04E575B1}" presName="text" presStyleLbl="fgAcc0" presStyleIdx="0" presStyleCnt="1" custScaleX="171643" custScaleY="108403" custLinFactNeighborX="-5556" custLinFactNeighborY="-73736">
        <dgm:presLayoutVars>
          <dgm:chPref val="3"/>
        </dgm:presLayoutVars>
      </dgm:prSet>
      <dgm:spPr/>
    </dgm:pt>
    <dgm:pt modelId="{45EEA9AA-5B4B-4549-803B-127C929497F6}" type="pres">
      <dgm:prSet presAssocID="{8865E438-61C5-4EB3-A356-844D04E575B1}" presName="hierChild2" presStyleCnt="0"/>
      <dgm:spPr/>
    </dgm:pt>
    <dgm:pt modelId="{3804C21C-E7E7-44BD-88DA-CE0F1A14286B}" type="pres">
      <dgm:prSet presAssocID="{BEC9F1F1-CA74-49EC-A3E6-A326A0263740}" presName="Name10" presStyleLbl="parChTrans1D2" presStyleIdx="0" presStyleCnt="3"/>
      <dgm:spPr/>
    </dgm:pt>
    <dgm:pt modelId="{3D7BB27E-4483-4FC9-B00A-6758E301E626}" type="pres">
      <dgm:prSet presAssocID="{50E2E57C-ED75-43E8-8098-6CB6343AFED7}" presName="hierRoot2" presStyleCnt="0"/>
      <dgm:spPr/>
    </dgm:pt>
    <dgm:pt modelId="{60319832-E47F-4286-8E98-67E85A294C11}" type="pres">
      <dgm:prSet presAssocID="{50E2E57C-ED75-43E8-8098-6CB6343AFED7}" presName="composite2" presStyleCnt="0"/>
      <dgm:spPr/>
    </dgm:pt>
    <dgm:pt modelId="{D7890B94-A057-40B6-91E5-6A2D6147593A}" type="pres">
      <dgm:prSet presAssocID="{50E2E57C-ED75-43E8-8098-6CB6343AFED7}" presName="background2" presStyleLbl="node2" presStyleIdx="0" presStyleCnt="3"/>
      <dgm:spPr/>
    </dgm:pt>
    <dgm:pt modelId="{07F60399-3D02-409E-87BE-41C749169975}" type="pres">
      <dgm:prSet presAssocID="{50E2E57C-ED75-43E8-8098-6CB6343AFED7}" presName="text2" presStyleLbl="fgAcc2" presStyleIdx="0" presStyleCnt="3" custScaleX="150976" custScaleY="113465">
        <dgm:presLayoutVars>
          <dgm:chPref val="3"/>
        </dgm:presLayoutVars>
      </dgm:prSet>
      <dgm:spPr/>
    </dgm:pt>
    <dgm:pt modelId="{33D01D03-E063-4FC8-B4F2-8E0AFFC49F1D}" type="pres">
      <dgm:prSet presAssocID="{50E2E57C-ED75-43E8-8098-6CB6343AFED7}" presName="hierChild3" presStyleCnt="0"/>
      <dgm:spPr/>
    </dgm:pt>
    <dgm:pt modelId="{8751A85B-0BFF-46FB-A5FE-626788F2892A}" type="pres">
      <dgm:prSet presAssocID="{3906950D-307C-49FD-9755-17D6E2BF0391}" presName="Name17" presStyleLbl="parChTrans1D3" presStyleIdx="0" presStyleCnt="6"/>
      <dgm:spPr/>
    </dgm:pt>
    <dgm:pt modelId="{812C629B-8D33-4B66-A83D-DE8794E3F57A}" type="pres">
      <dgm:prSet presAssocID="{451B86C8-3F08-431A-B300-729850D7D37E}" presName="hierRoot3" presStyleCnt="0"/>
      <dgm:spPr/>
    </dgm:pt>
    <dgm:pt modelId="{D41C1FA3-2490-4152-9A4D-9F38706724B5}" type="pres">
      <dgm:prSet presAssocID="{451B86C8-3F08-431A-B300-729850D7D37E}" presName="composite3" presStyleCnt="0"/>
      <dgm:spPr/>
    </dgm:pt>
    <dgm:pt modelId="{23AE5C8A-F553-447F-A84E-31663CC11B3A}" type="pres">
      <dgm:prSet presAssocID="{451B86C8-3F08-431A-B300-729850D7D37E}" presName="background3" presStyleLbl="node3" presStyleIdx="0" presStyleCnt="6"/>
      <dgm:spPr/>
    </dgm:pt>
    <dgm:pt modelId="{9FC99194-BE1A-4B05-ADB3-C9235EAD42C1}" type="pres">
      <dgm:prSet presAssocID="{451B86C8-3F08-431A-B300-729850D7D37E}" presName="text3" presStyleLbl="fgAcc3" presStyleIdx="0" presStyleCnt="6" custScaleX="82562" custScaleY="207827">
        <dgm:presLayoutVars>
          <dgm:chPref val="3"/>
        </dgm:presLayoutVars>
      </dgm:prSet>
      <dgm:spPr/>
    </dgm:pt>
    <dgm:pt modelId="{FCBF4181-1396-4AED-8454-E8ABF6822093}" type="pres">
      <dgm:prSet presAssocID="{451B86C8-3F08-431A-B300-729850D7D37E}" presName="hierChild4" presStyleCnt="0"/>
      <dgm:spPr/>
    </dgm:pt>
    <dgm:pt modelId="{1FC46BB7-9A85-4573-89CE-61EA56D09750}" type="pres">
      <dgm:prSet presAssocID="{A0912619-C3A2-4719-924F-1A779A5E9271}" presName="Name17" presStyleLbl="parChTrans1D3" presStyleIdx="1" presStyleCnt="6"/>
      <dgm:spPr/>
    </dgm:pt>
    <dgm:pt modelId="{1AD41D14-EBA5-4C5E-BEDD-6A3F6867B2EF}" type="pres">
      <dgm:prSet presAssocID="{90756FDE-6A07-4A7E-82E2-2234DAE78C58}" presName="hierRoot3" presStyleCnt="0"/>
      <dgm:spPr/>
    </dgm:pt>
    <dgm:pt modelId="{4D85E70F-EC57-4CDE-BAE6-7D1221FF7661}" type="pres">
      <dgm:prSet presAssocID="{90756FDE-6A07-4A7E-82E2-2234DAE78C58}" presName="composite3" presStyleCnt="0"/>
      <dgm:spPr/>
    </dgm:pt>
    <dgm:pt modelId="{9FA5D4E1-BB9B-4B50-8403-1321468E1513}" type="pres">
      <dgm:prSet presAssocID="{90756FDE-6A07-4A7E-82E2-2234DAE78C58}" presName="background3" presStyleLbl="node3" presStyleIdx="1" presStyleCnt="6"/>
      <dgm:spPr/>
    </dgm:pt>
    <dgm:pt modelId="{4DE44BD8-BB8B-4712-A1AF-5FBB2B65C000}" type="pres">
      <dgm:prSet presAssocID="{90756FDE-6A07-4A7E-82E2-2234DAE78C58}" presName="text3" presStyleLbl="fgAcc3" presStyleIdx="1" presStyleCnt="6" custScaleX="81845" custScaleY="216359">
        <dgm:presLayoutVars>
          <dgm:chPref val="3"/>
        </dgm:presLayoutVars>
      </dgm:prSet>
      <dgm:spPr/>
    </dgm:pt>
    <dgm:pt modelId="{B77473C8-05EA-4778-8012-B943C91503BC}" type="pres">
      <dgm:prSet presAssocID="{90756FDE-6A07-4A7E-82E2-2234DAE78C58}" presName="hierChild4" presStyleCnt="0"/>
      <dgm:spPr/>
    </dgm:pt>
    <dgm:pt modelId="{25402D26-DB42-40AC-9FC9-D31EA0917516}" type="pres">
      <dgm:prSet presAssocID="{165AA181-E6E3-4C5A-8C77-91E5FDD47C07}" presName="Name10" presStyleLbl="parChTrans1D2" presStyleIdx="1" presStyleCnt="3"/>
      <dgm:spPr/>
    </dgm:pt>
    <dgm:pt modelId="{ED8AAD32-842B-4A49-ACB3-2F57FA4863F9}" type="pres">
      <dgm:prSet presAssocID="{4B87F76D-2104-4E3F-B38E-A437EBB9D08A}" presName="hierRoot2" presStyleCnt="0"/>
      <dgm:spPr/>
    </dgm:pt>
    <dgm:pt modelId="{D5017960-5468-4D31-B450-D93965F83450}" type="pres">
      <dgm:prSet presAssocID="{4B87F76D-2104-4E3F-B38E-A437EBB9D08A}" presName="composite2" presStyleCnt="0"/>
      <dgm:spPr/>
    </dgm:pt>
    <dgm:pt modelId="{CC1ED933-685C-4C39-8DCC-B9D9259FDC73}" type="pres">
      <dgm:prSet presAssocID="{4B87F76D-2104-4E3F-B38E-A437EBB9D08A}" presName="background2" presStyleLbl="node2" presStyleIdx="1" presStyleCnt="3"/>
      <dgm:spPr/>
    </dgm:pt>
    <dgm:pt modelId="{CDF353FF-F11A-4C69-8F7C-0D390C344E9B}" type="pres">
      <dgm:prSet presAssocID="{4B87F76D-2104-4E3F-B38E-A437EBB9D08A}" presName="text2" presStyleLbl="fgAcc2" presStyleIdx="1" presStyleCnt="3" custScaleX="171643">
        <dgm:presLayoutVars>
          <dgm:chPref val="3"/>
        </dgm:presLayoutVars>
      </dgm:prSet>
      <dgm:spPr/>
    </dgm:pt>
    <dgm:pt modelId="{0CB76298-D583-4861-B247-6AB095C9F93E}" type="pres">
      <dgm:prSet presAssocID="{4B87F76D-2104-4E3F-B38E-A437EBB9D08A}" presName="hierChild3" presStyleCnt="0"/>
      <dgm:spPr/>
    </dgm:pt>
    <dgm:pt modelId="{6D563443-88F8-45CC-823D-E3FBF08F802F}" type="pres">
      <dgm:prSet presAssocID="{0ED880D4-5BDF-4C54-B240-DF93D7C6C3A5}" presName="Name17" presStyleLbl="parChTrans1D3" presStyleIdx="2" presStyleCnt="6"/>
      <dgm:spPr/>
    </dgm:pt>
    <dgm:pt modelId="{06586986-3B49-4462-80D1-D1DF25FFAB4F}" type="pres">
      <dgm:prSet presAssocID="{3D9A029B-034F-40AC-A63B-3DE7AF09C411}" presName="hierRoot3" presStyleCnt="0"/>
      <dgm:spPr/>
    </dgm:pt>
    <dgm:pt modelId="{C5FA8170-6DAA-4379-8B90-2102484CEE90}" type="pres">
      <dgm:prSet presAssocID="{3D9A029B-034F-40AC-A63B-3DE7AF09C411}" presName="composite3" presStyleCnt="0"/>
      <dgm:spPr/>
    </dgm:pt>
    <dgm:pt modelId="{81D8450E-A9C6-4028-A13D-EA5A57FF198D}" type="pres">
      <dgm:prSet presAssocID="{3D9A029B-034F-40AC-A63B-3DE7AF09C411}" presName="background3" presStyleLbl="node3" presStyleIdx="2" presStyleCnt="6"/>
      <dgm:spPr/>
    </dgm:pt>
    <dgm:pt modelId="{C47FEA71-BA6F-454B-AD84-2E0AA21BB608}" type="pres">
      <dgm:prSet presAssocID="{3D9A029B-034F-40AC-A63B-3DE7AF09C411}" presName="text3" presStyleLbl="fgAcc3" presStyleIdx="2" presStyleCnt="6" custScaleX="76333" custScaleY="227738">
        <dgm:presLayoutVars>
          <dgm:chPref val="3"/>
        </dgm:presLayoutVars>
      </dgm:prSet>
      <dgm:spPr/>
    </dgm:pt>
    <dgm:pt modelId="{BA760773-36BE-406C-B6A4-598EAB9A14DC}" type="pres">
      <dgm:prSet presAssocID="{3D9A029B-034F-40AC-A63B-3DE7AF09C411}" presName="hierChild4" presStyleCnt="0"/>
      <dgm:spPr/>
    </dgm:pt>
    <dgm:pt modelId="{4533389F-2416-4E54-98C7-F19BF5E9E008}" type="pres">
      <dgm:prSet presAssocID="{E72DAAD7-62AB-46C5-A137-9750FC17CF9E}" presName="Name17" presStyleLbl="parChTrans1D3" presStyleIdx="3" presStyleCnt="6"/>
      <dgm:spPr/>
    </dgm:pt>
    <dgm:pt modelId="{0B6FEEBA-D578-43B0-A2CB-B59CE0B47541}" type="pres">
      <dgm:prSet presAssocID="{3CD86418-A217-40C6-B360-802459721A33}" presName="hierRoot3" presStyleCnt="0"/>
      <dgm:spPr/>
    </dgm:pt>
    <dgm:pt modelId="{059853A4-A941-4D4A-95C1-33E387BBE68B}" type="pres">
      <dgm:prSet presAssocID="{3CD86418-A217-40C6-B360-802459721A33}" presName="composite3" presStyleCnt="0"/>
      <dgm:spPr/>
    </dgm:pt>
    <dgm:pt modelId="{BC82920B-F8BC-48CB-909B-524E07CC6E2A}" type="pres">
      <dgm:prSet presAssocID="{3CD86418-A217-40C6-B360-802459721A33}" presName="background3" presStyleLbl="node3" presStyleIdx="3" presStyleCnt="6"/>
      <dgm:spPr/>
    </dgm:pt>
    <dgm:pt modelId="{DAA88349-C0BC-4004-836C-4DAF53875D57}" type="pres">
      <dgm:prSet presAssocID="{3CD86418-A217-40C6-B360-802459721A33}" presName="text3" presStyleLbl="fgAcc3" presStyleIdx="3" presStyleCnt="6" custScaleX="80100" custScaleY="215872">
        <dgm:presLayoutVars>
          <dgm:chPref val="3"/>
        </dgm:presLayoutVars>
      </dgm:prSet>
      <dgm:spPr/>
    </dgm:pt>
    <dgm:pt modelId="{04859E58-B02D-4DF2-B959-843F4DBD1488}" type="pres">
      <dgm:prSet presAssocID="{3CD86418-A217-40C6-B360-802459721A33}" presName="hierChild4" presStyleCnt="0"/>
      <dgm:spPr/>
    </dgm:pt>
    <dgm:pt modelId="{19808CDD-231D-4FA4-9B0D-357F6B1245A3}" type="pres">
      <dgm:prSet presAssocID="{BF438205-A403-4178-93B6-62ACD73EB823}" presName="Name10" presStyleLbl="parChTrans1D2" presStyleIdx="2" presStyleCnt="3"/>
      <dgm:spPr/>
    </dgm:pt>
    <dgm:pt modelId="{DB316DB4-9158-44B2-9399-8F5F3805F166}" type="pres">
      <dgm:prSet presAssocID="{C081600B-C237-401A-91BE-79364C121C32}" presName="hierRoot2" presStyleCnt="0"/>
      <dgm:spPr/>
    </dgm:pt>
    <dgm:pt modelId="{A39F49E0-B4B9-4AAF-8359-684133FD498E}" type="pres">
      <dgm:prSet presAssocID="{C081600B-C237-401A-91BE-79364C121C32}" presName="composite2" presStyleCnt="0"/>
      <dgm:spPr/>
    </dgm:pt>
    <dgm:pt modelId="{E045BE0F-5310-4D43-BA4F-97A56801F97C}" type="pres">
      <dgm:prSet presAssocID="{C081600B-C237-401A-91BE-79364C121C32}" presName="background2" presStyleLbl="node2" presStyleIdx="2" presStyleCnt="3"/>
      <dgm:spPr/>
    </dgm:pt>
    <dgm:pt modelId="{C0E0DAC9-042E-43AA-A1A7-AFB9F1B8B916}" type="pres">
      <dgm:prSet presAssocID="{C081600B-C237-401A-91BE-79364C121C32}" presName="text2" presStyleLbl="fgAcc2" presStyleIdx="2" presStyleCnt="3" custScaleX="178934">
        <dgm:presLayoutVars>
          <dgm:chPref val="3"/>
        </dgm:presLayoutVars>
      </dgm:prSet>
      <dgm:spPr/>
    </dgm:pt>
    <dgm:pt modelId="{EC790982-FA34-4BAE-A926-3D1CA0CB9807}" type="pres">
      <dgm:prSet presAssocID="{C081600B-C237-401A-91BE-79364C121C32}" presName="hierChild3" presStyleCnt="0"/>
      <dgm:spPr/>
    </dgm:pt>
    <dgm:pt modelId="{46E97C52-A05B-433B-8D0E-6684ED3250B1}" type="pres">
      <dgm:prSet presAssocID="{FEBB9132-4E21-4F24-A03B-475A02D4D202}" presName="Name17" presStyleLbl="parChTrans1D3" presStyleIdx="4" presStyleCnt="6"/>
      <dgm:spPr/>
    </dgm:pt>
    <dgm:pt modelId="{501E25EC-CDAE-460A-846B-4CB41A339AC9}" type="pres">
      <dgm:prSet presAssocID="{C19276A6-9100-4AEE-B367-89ADF56B9CD4}" presName="hierRoot3" presStyleCnt="0"/>
      <dgm:spPr/>
    </dgm:pt>
    <dgm:pt modelId="{CC409523-EDC2-4B90-B32A-31B7ADE321AC}" type="pres">
      <dgm:prSet presAssocID="{C19276A6-9100-4AEE-B367-89ADF56B9CD4}" presName="composite3" presStyleCnt="0"/>
      <dgm:spPr/>
    </dgm:pt>
    <dgm:pt modelId="{E97BCEC5-D3C3-4E89-91B4-C7ED7A2204C1}" type="pres">
      <dgm:prSet presAssocID="{C19276A6-9100-4AEE-B367-89ADF56B9CD4}" presName="background3" presStyleLbl="node3" presStyleIdx="4" presStyleCnt="6"/>
      <dgm:spPr/>
    </dgm:pt>
    <dgm:pt modelId="{58F9901B-8D7B-4E51-B581-2418DE9B5BB5}" type="pres">
      <dgm:prSet presAssocID="{C19276A6-9100-4AEE-B367-89ADF56B9CD4}" presName="text3" presStyleLbl="fgAcc3" presStyleIdx="4" presStyleCnt="6" custScaleX="81760" custScaleY="231646">
        <dgm:presLayoutVars>
          <dgm:chPref val="3"/>
        </dgm:presLayoutVars>
      </dgm:prSet>
      <dgm:spPr/>
    </dgm:pt>
    <dgm:pt modelId="{53C86EF4-68FC-45A7-B83D-A06290DA7D9F}" type="pres">
      <dgm:prSet presAssocID="{C19276A6-9100-4AEE-B367-89ADF56B9CD4}" presName="hierChild4" presStyleCnt="0"/>
      <dgm:spPr/>
    </dgm:pt>
    <dgm:pt modelId="{5E23B45E-EF11-47D2-9119-DB1DAE2E8367}" type="pres">
      <dgm:prSet presAssocID="{1B613EF8-AE58-48C5-B7B5-1A6E9CD9E95B}" presName="Name17" presStyleLbl="parChTrans1D3" presStyleIdx="5" presStyleCnt="6"/>
      <dgm:spPr/>
    </dgm:pt>
    <dgm:pt modelId="{DFCC6590-7F99-4E26-A443-F0B8819DB926}" type="pres">
      <dgm:prSet presAssocID="{FAA59889-D7A2-4AAF-BE2F-426A068B8C18}" presName="hierRoot3" presStyleCnt="0"/>
      <dgm:spPr/>
    </dgm:pt>
    <dgm:pt modelId="{BAEC3409-7BC2-4D53-A708-AFD6FB3DE925}" type="pres">
      <dgm:prSet presAssocID="{FAA59889-D7A2-4AAF-BE2F-426A068B8C18}" presName="composite3" presStyleCnt="0"/>
      <dgm:spPr/>
    </dgm:pt>
    <dgm:pt modelId="{96A75D1E-C547-4B3F-AF9E-D929A8575DDE}" type="pres">
      <dgm:prSet presAssocID="{FAA59889-D7A2-4AAF-BE2F-426A068B8C18}" presName="background3" presStyleLbl="node3" presStyleIdx="5" presStyleCnt="6"/>
      <dgm:spPr/>
    </dgm:pt>
    <dgm:pt modelId="{98149640-0E48-4087-BBEA-420CCC1D4874}" type="pres">
      <dgm:prSet presAssocID="{FAA59889-D7A2-4AAF-BE2F-426A068B8C18}" presName="text3" presStyleLbl="fgAcc3" presStyleIdx="5" presStyleCnt="6" custScaleX="79758" custScaleY="232654">
        <dgm:presLayoutVars>
          <dgm:chPref val="3"/>
        </dgm:presLayoutVars>
      </dgm:prSet>
      <dgm:spPr/>
    </dgm:pt>
    <dgm:pt modelId="{CD9B3608-0045-4D50-ACB4-2044E1A5D257}" type="pres">
      <dgm:prSet presAssocID="{FAA59889-D7A2-4AAF-BE2F-426A068B8C18}" presName="hierChild4" presStyleCnt="0"/>
      <dgm:spPr/>
    </dgm:pt>
  </dgm:ptLst>
  <dgm:cxnLst>
    <dgm:cxn modelId="{D9319300-0CAF-438E-85DD-3B955883C33F}" type="presOf" srcId="{C081600B-C237-401A-91BE-79364C121C32}" destId="{C0E0DAC9-042E-43AA-A1A7-AFB9F1B8B916}" srcOrd="0" destOrd="0" presId="urn:microsoft.com/office/officeart/2005/8/layout/hierarchy1"/>
    <dgm:cxn modelId="{4AA0BF08-6F5C-4007-8D2D-7B8917DF60FF}" srcId="{4B87F76D-2104-4E3F-B38E-A437EBB9D08A}" destId="{3D9A029B-034F-40AC-A63B-3DE7AF09C411}" srcOrd="0" destOrd="0" parTransId="{0ED880D4-5BDF-4C54-B240-DF93D7C6C3A5}" sibTransId="{18693C40-0014-47F2-B1A8-5BECB06A2E3A}"/>
    <dgm:cxn modelId="{AF57DA0B-A466-4EC1-B2C8-BB80B3C8892C}" type="presOf" srcId="{165AA181-E6E3-4C5A-8C77-91E5FDD47C07}" destId="{25402D26-DB42-40AC-9FC9-D31EA0917516}" srcOrd="0" destOrd="0" presId="urn:microsoft.com/office/officeart/2005/8/layout/hierarchy1"/>
    <dgm:cxn modelId="{1B211112-EB7D-4D33-BD90-AF2CCF629B08}" type="presOf" srcId="{A0912619-C3A2-4719-924F-1A779A5E9271}" destId="{1FC46BB7-9A85-4573-89CE-61EA56D09750}" srcOrd="0" destOrd="0" presId="urn:microsoft.com/office/officeart/2005/8/layout/hierarchy1"/>
    <dgm:cxn modelId="{2B402F1B-2FF4-4938-B8C1-BE5751E473D2}" type="presOf" srcId="{E72DAAD7-62AB-46C5-A137-9750FC17CF9E}" destId="{4533389F-2416-4E54-98C7-F19BF5E9E008}" srcOrd="0" destOrd="0" presId="urn:microsoft.com/office/officeart/2005/8/layout/hierarchy1"/>
    <dgm:cxn modelId="{EA2D3025-4397-40AA-A3C4-853422C78074}" type="presOf" srcId="{4B87F76D-2104-4E3F-B38E-A437EBB9D08A}" destId="{CDF353FF-F11A-4C69-8F7C-0D390C344E9B}" srcOrd="0" destOrd="0" presId="urn:microsoft.com/office/officeart/2005/8/layout/hierarchy1"/>
    <dgm:cxn modelId="{4E8C2A31-6A7C-4847-905B-5B2229F6301A}" type="presOf" srcId="{FEBB9132-4E21-4F24-A03B-475A02D4D202}" destId="{46E97C52-A05B-433B-8D0E-6684ED3250B1}" srcOrd="0" destOrd="0" presId="urn:microsoft.com/office/officeart/2005/8/layout/hierarchy1"/>
    <dgm:cxn modelId="{06CA9C32-E068-4605-AE39-112A3711EEE5}" type="presOf" srcId="{3D9A029B-034F-40AC-A63B-3DE7AF09C411}" destId="{C47FEA71-BA6F-454B-AD84-2E0AA21BB608}" srcOrd="0" destOrd="0" presId="urn:microsoft.com/office/officeart/2005/8/layout/hierarchy1"/>
    <dgm:cxn modelId="{C5BC4E49-DD0A-4599-8EAD-F533E2B811F9}" srcId="{8865E438-61C5-4EB3-A356-844D04E575B1}" destId="{4B87F76D-2104-4E3F-B38E-A437EBB9D08A}" srcOrd="1" destOrd="0" parTransId="{165AA181-E6E3-4C5A-8C77-91E5FDD47C07}" sibTransId="{DFEE3CC7-DE84-4368-99E6-7186725B7F94}"/>
    <dgm:cxn modelId="{2DE14F6A-E92D-4E92-A485-43AD2E3128F4}" srcId="{0C010CD0-039A-406C-8FAA-D980994BFC41}" destId="{8865E438-61C5-4EB3-A356-844D04E575B1}" srcOrd="0" destOrd="0" parTransId="{CB46EE75-889D-4BA2-9C11-50D8188D8495}" sibTransId="{C86DF0DD-F59F-42A9-8398-16E54563F7BC}"/>
    <dgm:cxn modelId="{E5CB986B-2A4F-4684-B275-95F59DE8E80C}" type="presOf" srcId="{8865E438-61C5-4EB3-A356-844D04E575B1}" destId="{11B7E9AF-A3AC-4C9A-BC92-5182E12BCA1A}" srcOrd="0" destOrd="0" presId="urn:microsoft.com/office/officeart/2005/8/layout/hierarchy1"/>
    <dgm:cxn modelId="{DA53F44E-A493-4961-A918-B97C3BA189D8}" type="presOf" srcId="{BEC9F1F1-CA74-49EC-A3E6-A326A0263740}" destId="{3804C21C-E7E7-44BD-88DA-CE0F1A14286B}" srcOrd="0" destOrd="0" presId="urn:microsoft.com/office/officeart/2005/8/layout/hierarchy1"/>
    <dgm:cxn modelId="{2C437C4F-62E1-4615-84FB-8C5BBF2C95FB}" type="presOf" srcId="{BF438205-A403-4178-93B6-62ACD73EB823}" destId="{19808CDD-231D-4FA4-9B0D-357F6B1245A3}" srcOrd="0" destOrd="0" presId="urn:microsoft.com/office/officeart/2005/8/layout/hierarchy1"/>
    <dgm:cxn modelId="{83D36378-A57E-4381-85CF-D3EAD9091715}" type="presOf" srcId="{90756FDE-6A07-4A7E-82E2-2234DAE78C58}" destId="{4DE44BD8-BB8B-4712-A1AF-5FBB2B65C000}" srcOrd="0" destOrd="0" presId="urn:microsoft.com/office/officeart/2005/8/layout/hierarchy1"/>
    <dgm:cxn modelId="{9B53D57F-D645-4B0C-985F-6883AFD4414A}" srcId="{50E2E57C-ED75-43E8-8098-6CB6343AFED7}" destId="{451B86C8-3F08-431A-B300-729850D7D37E}" srcOrd="0" destOrd="0" parTransId="{3906950D-307C-49FD-9755-17D6E2BF0391}" sibTransId="{3BF70C38-3BA6-4CA9-BA33-939BAE945493}"/>
    <dgm:cxn modelId="{235D0D9A-3DC5-4A91-98D0-91E4F49A445D}" srcId="{50E2E57C-ED75-43E8-8098-6CB6343AFED7}" destId="{90756FDE-6A07-4A7E-82E2-2234DAE78C58}" srcOrd="1" destOrd="0" parTransId="{A0912619-C3A2-4719-924F-1A779A5E9271}" sibTransId="{182280A0-7243-40CE-8002-176B57CDF64E}"/>
    <dgm:cxn modelId="{ABD2A29F-D46F-42C8-9CA9-142426638F21}" type="presOf" srcId="{0C010CD0-039A-406C-8FAA-D980994BFC41}" destId="{64D25CF1-26E2-424C-9A42-DE35E7ABD108}" srcOrd="0" destOrd="0" presId="urn:microsoft.com/office/officeart/2005/8/layout/hierarchy1"/>
    <dgm:cxn modelId="{67AFAF9F-5FE3-4959-B0A4-5683C19AA02C}" type="presOf" srcId="{50E2E57C-ED75-43E8-8098-6CB6343AFED7}" destId="{07F60399-3D02-409E-87BE-41C749169975}" srcOrd="0" destOrd="0" presId="urn:microsoft.com/office/officeart/2005/8/layout/hierarchy1"/>
    <dgm:cxn modelId="{57ECFDA2-E5F9-4EA0-AEC5-F1244483D88C}" type="presOf" srcId="{3906950D-307C-49FD-9755-17D6E2BF0391}" destId="{8751A85B-0BFF-46FB-A5FE-626788F2892A}" srcOrd="0" destOrd="0" presId="urn:microsoft.com/office/officeart/2005/8/layout/hierarchy1"/>
    <dgm:cxn modelId="{DCE02FA3-0163-4D4B-BD49-D865D5CF3CEC}" type="presOf" srcId="{0ED880D4-5BDF-4C54-B240-DF93D7C6C3A5}" destId="{6D563443-88F8-45CC-823D-E3FBF08F802F}" srcOrd="0" destOrd="0" presId="urn:microsoft.com/office/officeart/2005/8/layout/hierarchy1"/>
    <dgm:cxn modelId="{2F2788A8-6211-496B-BE0C-3D1174480DCC}" srcId="{8865E438-61C5-4EB3-A356-844D04E575B1}" destId="{50E2E57C-ED75-43E8-8098-6CB6343AFED7}" srcOrd="0" destOrd="0" parTransId="{BEC9F1F1-CA74-49EC-A3E6-A326A0263740}" sibTransId="{A2F51C32-BA77-45D8-870D-D4679838A8DC}"/>
    <dgm:cxn modelId="{658078A9-50F3-4FDD-9359-1CA27107D387}" type="presOf" srcId="{451B86C8-3F08-431A-B300-729850D7D37E}" destId="{9FC99194-BE1A-4B05-ADB3-C9235EAD42C1}" srcOrd="0" destOrd="0" presId="urn:microsoft.com/office/officeart/2005/8/layout/hierarchy1"/>
    <dgm:cxn modelId="{E18E23AB-48C8-42D7-80E0-369939D810FC}" type="presOf" srcId="{3CD86418-A217-40C6-B360-802459721A33}" destId="{DAA88349-C0BC-4004-836C-4DAF53875D57}" srcOrd="0" destOrd="0" presId="urn:microsoft.com/office/officeart/2005/8/layout/hierarchy1"/>
    <dgm:cxn modelId="{55626FB2-429C-4EBA-A90C-B20B524A3349}" srcId="{8865E438-61C5-4EB3-A356-844D04E575B1}" destId="{C081600B-C237-401A-91BE-79364C121C32}" srcOrd="2" destOrd="0" parTransId="{BF438205-A403-4178-93B6-62ACD73EB823}" sibTransId="{894D4804-2EB3-4309-BE99-B8A72660436B}"/>
    <dgm:cxn modelId="{B3D609C4-BCE3-414C-A30C-232D96C37D93}" srcId="{4B87F76D-2104-4E3F-B38E-A437EBB9D08A}" destId="{3CD86418-A217-40C6-B360-802459721A33}" srcOrd="1" destOrd="0" parTransId="{E72DAAD7-62AB-46C5-A137-9750FC17CF9E}" sibTransId="{6FA6ED93-9D99-4F5F-B7DC-C5B3FFBF6A08}"/>
    <dgm:cxn modelId="{093FC0CA-A0C5-4476-8642-6E74B02B7ED8}" type="presOf" srcId="{1B613EF8-AE58-48C5-B7B5-1A6E9CD9E95B}" destId="{5E23B45E-EF11-47D2-9119-DB1DAE2E8367}" srcOrd="0" destOrd="0" presId="urn:microsoft.com/office/officeart/2005/8/layout/hierarchy1"/>
    <dgm:cxn modelId="{577CF6CE-9966-4EF9-BFA5-E02C5D9D7B8C}" type="presOf" srcId="{C19276A6-9100-4AEE-B367-89ADF56B9CD4}" destId="{58F9901B-8D7B-4E51-B581-2418DE9B5BB5}" srcOrd="0" destOrd="0" presId="urn:microsoft.com/office/officeart/2005/8/layout/hierarchy1"/>
    <dgm:cxn modelId="{F097BADA-B8C9-41BA-8ECB-4323C7E57FBF}" srcId="{C081600B-C237-401A-91BE-79364C121C32}" destId="{FAA59889-D7A2-4AAF-BE2F-426A068B8C18}" srcOrd="1" destOrd="0" parTransId="{1B613EF8-AE58-48C5-B7B5-1A6E9CD9E95B}" sibTransId="{122A9D29-0C13-4D9E-B1AE-6281C68C6091}"/>
    <dgm:cxn modelId="{FF67AEE5-B642-4E69-89DF-E2CC60BC0E33}" type="presOf" srcId="{FAA59889-D7A2-4AAF-BE2F-426A068B8C18}" destId="{98149640-0E48-4087-BBEA-420CCC1D4874}" srcOrd="0" destOrd="0" presId="urn:microsoft.com/office/officeart/2005/8/layout/hierarchy1"/>
    <dgm:cxn modelId="{D2B3FAE6-84AB-44D9-BC86-2AF9C8480239}" srcId="{C081600B-C237-401A-91BE-79364C121C32}" destId="{C19276A6-9100-4AEE-B367-89ADF56B9CD4}" srcOrd="0" destOrd="0" parTransId="{FEBB9132-4E21-4F24-A03B-475A02D4D202}" sibTransId="{88DCC1F8-B670-45E5-8094-716EF1A89089}"/>
    <dgm:cxn modelId="{C4D9316D-777F-450B-A792-8B7D807E6A32}" type="presParOf" srcId="{64D25CF1-26E2-424C-9A42-DE35E7ABD108}" destId="{D67D1E85-A011-43C5-9B4C-2454C1647F8F}" srcOrd="0" destOrd="0" presId="urn:microsoft.com/office/officeart/2005/8/layout/hierarchy1"/>
    <dgm:cxn modelId="{4D851782-E4EF-49C4-9A40-9F15D95BE276}" type="presParOf" srcId="{D67D1E85-A011-43C5-9B4C-2454C1647F8F}" destId="{C3908A22-165B-4280-8D20-6BA29E01A28E}" srcOrd="0" destOrd="0" presId="urn:microsoft.com/office/officeart/2005/8/layout/hierarchy1"/>
    <dgm:cxn modelId="{E8E7EE4A-A160-4DEC-9672-2876A78C0F02}" type="presParOf" srcId="{C3908A22-165B-4280-8D20-6BA29E01A28E}" destId="{2386085B-2962-4EA0-9CE7-B6F48512A333}" srcOrd="0" destOrd="0" presId="urn:microsoft.com/office/officeart/2005/8/layout/hierarchy1"/>
    <dgm:cxn modelId="{C591D9E7-C3DB-4397-BBDD-8F0EA0989C6B}" type="presParOf" srcId="{C3908A22-165B-4280-8D20-6BA29E01A28E}" destId="{11B7E9AF-A3AC-4C9A-BC92-5182E12BCA1A}" srcOrd="1" destOrd="0" presId="urn:microsoft.com/office/officeart/2005/8/layout/hierarchy1"/>
    <dgm:cxn modelId="{139D4489-4855-4D88-9E97-61A7B3952CAC}" type="presParOf" srcId="{D67D1E85-A011-43C5-9B4C-2454C1647F8F}" destId="{45EEA9AA-5B4B-4549-803B-127C929497F6}" srcOrd="1" destOrd="0" presId="urn:microsoft.com/office/officeart/2005/8/layout/hierarchy1"/>
    <dgm:cxn modelId="{EFAA50B1-E8C4-4AAA-88EF-A573D85DA301}" type="presParOf" srcId="{45EEA9AA-5B4B-4549-803B-127C929497F6}" destId="{3804C21C-E7E7-44BD-88DA-CE0F1A14286B}" srcOrd="0" destOrd="0" presId="urn:microsoft.com/office/officeart/2005/8/layout/hierarchy1"/>
    <dgm:cxn modelId="{1650C7BC-C193-43FF-9D85-054E48E74CFD}" type="presParOf" srcId="{45EEA9AA-5B4B-4549-803B-127C929497F6}" destId="{3D7BB27E-4483-4FC9-B00A-6758E301E626}" srcOrd="1" destOrd="0" presId="urn:microsoft.com/office/officeart/2005/8/layout/hierarchy1"/>
    <dgm:cxn modelId="{21E05798-8893-4268-A6B7-B9E395269F15}" type="presParOf" srcId="{3D7BB27E-4483-4FC9-B00A-6758E301E626}" destId="{60319832-E47F-4286-8E98-67E85A294C11}" srcOrd="0" destOrd="0" presId="urn:microsoft.com/office/officeart/2005/8/layout/hierarchy1"/>
    <dgm:cxn modelId="{8B7461E1-A37B-4A6A-8545-B583701137CA}" type="presParOf" srcId="{60319832-E47F-4286-8E98-67E85A294C11}" destId="{D7890B94-A057-40B6-91E5-6A2D6147593A}" srcOrd="0" destOrd="0" presId="urn:microsoft.com/office/officeart/2005/8/layout/hierarchy1"/>
    <dgm:cxn modelId="{5EA4B8CE-2D68-4F01-89A8-391457251A80}" type="presParOf" srcId="{60319832-E47F-4286-8E98-67E85A294C11}" destId="{07F60399-3D02-409E-87BE-41C749169975}" srcOrd="1" destOrd="0" presId="urn:microsoft.com/office/officeart/2005/8/layout/hierarchy1"/>
    <dgm:cxn modelId="{4C83F020-B40F-436A-B4C2-16096BD44237}" type="presParOf" srcId="{3D7BB27E-4483-4FC9-B00A-6758E301E626}" destId="{33D01D03-E063-4FC8-B4F2-8E0AFFC49F1D}" srcOrd="1" destOrd="0" presId="urn:microsoft.com/office/officeart/2005/8/layout/hierarchy1"/>
    <dgm:cxn modelId="{536FEF33-9B1F-48D6-885B-C5329B8D3EB6}" type="presParOf" srcId="{33D01D03-E063-4FC8-B4F2-8E0AFFC49F1D}" destId="{8751A85B-0BFF-46FB-A5FE-626788F2892A}" srcOrd="0" destOrd="0" presId="urn:microsoft.com/office/officeart/2005/8/layout/hierarchy1"/>
    <dgm:cxn modelId="{2877E57B-C9F9-447B-807F-1699B9E496B6}" type="presParOf" srcId="{33D01D03-E063-4FC8-B4F2-8E0AFFC49F1D}" destId="{812C629B-8D33-4B66-A83D-DE8794E3F57A}" srcOrd="1" destOrd="0" presId="urn:microsoft.com/office/officeart/2005/8/layout/hierarchy1"/>
    <dgm:cxn modelId="{1B47CD2C-FE1E-463F-9799-FAEDC96627CC}" type="presParOf" srcId="{812C629B-8D33-4B66-A83D-DE8794E3F57A}" destId="{D41C1FA3-2490-4152-9A4D-9F38706724B5}" srcOrd="0" destOrd="0" presId="urn:microsoft.com/office/officeart/2005/8/layout/hierarchy1"/>
    <dgm:cxn modelId="{7F6566A3-7634-4CE7-8553-6F0EA0E27DDF}" type="presParOf" srcId="{D41C1FA3-2490-4152-9A4D-9F38706724B5}" destId="{23AE5C8A-F553-447F-A84E-31663CC11B3A}" srcOrd="0" destOrd="0" presId="urn:microsoft.com/office/officeart/2005/8/layout/hierarchy1"/>
    <dgm:cxn modelId="{B84BAF74-BBD4-4063-8B1F-8DC2B565201D}" type="presParOf" srcId="{D41C1FA3-2490-4152-9A4D-9F38706724B5}" destId="{9FC99194-BE1A-4B05-ADB3-C9235EAD42C1}" srcOrd="1" destOrd="0" presId="urn:microsoft.com/office/officeart/2005/8/layout/hierarchy1"/>
    <dgm:cxn modelId="{EC97A65C-06BA-4B86-A3CE-FBCFADB439C1}" type="presParOf" srcId="{812C629B-8D33-4B66-A83D-DE8794E3F57A}" destId="{FCBF4181-1396-4AED-8454-E8ABF6822093}" srcOrd="1" destOrd="0" presId="urn:microsoft.com/office/officeart/2005/8/layout/hierarchy1"/>
    <dgm:cxn modelId="{42AE5C2B-46D3-45E3-A9A5-71DDD276E7C7}" type="presParOf" srcId="{33D01D03-E063-4FC8-B4F2-8E0AFFC49F1D}" destId="{1FC46BB7-9A85-4573-89CE-61EA56D09750}" srcOrd="2" destOrd="0" presId="urn:microsoft.com/office/officeart/2005/8/layout/hierarchy1"/>
    <dgm:cxn modelId="{536C083A-7E63-41C2-B816-6E63044273E9}" type="presParOf" srcId="{33D01D03-E063-4FC8-B4F2-8E0AFFC49F1D}" destId="{1AD41D14-EBA5-4C5E-BEDD-6A3F6867B2EF}" srcOrd="3" destOrd="0" presId="urn:microsoft.com/office/officeart/2005/8/layout/hierarchy1"/>
    <dgm:cxn modelId="{66B96F44-F169-4799-9DF6-3529EFA909D3}" type="presParOf" srcId="{1AD41D14-EBA5-4C5E-BEDD-6A3F6867B2EF}" destId="{4D85E70F-EC57-4CDE-BAE6-7D1221FF7661}" srcOrd="0" destOrd="0" presId="urn:microsoft.com/office/officeart/2005/8/layout/hierarchy1"/>
    <dgm:cxn modelId="{B8381459-9E4C-403D-82B2-85208F65E546}" type="presParOf" srcId="{4D85E70F-EC57-4CDE-BAE6-7D1221FF7661}" destId="{9FA5D4E1-BB9B-4B50-8403-1321468E1513}" srcOrd="0" destOrd="0" presId="urn:microsoft.com/office/officeart/2005/8/layout/hierarchy1"/>
    <dgm:cxn modelId="{39D7B0B9-AC2E-40A3-9B5E-DBFA359E5943}" type="presParOf" srcId="{4D85E70F-EC57-4CDE-BAE6-7D1221FF7661}" destId="{4DE44BD8-BB8B-4712-A1AF-5FBB2B65C000}" srcOrd="1" destOrd="0" presId="urn:microsoft.com/office/officeart/2005/8/layout/hierarchy1"/>
    <dgm:cxn modelId="{23D0F5C2-853A-4187-9DE6-A044681A5620}" type="presParOf" srcId="{1AD41D14-EBA5-4C5E-BEDD-6A3F6867B2EF}" destId="{B77473C8-05EA-4778-8012-B943C91503BC}" srcOrd="1" destOrd="0" presId="urn:microsoft.com/office/officeart/2005/8/layout/hierarchy1"/>
    <dgm:cxn modelId="{74ECCE4A-E4AC-436E-83D2-291F9069B0AF}" type="presParOf" srcId="{45EEA9AA-5B4B-4549-803B-127C929497F6}" destId="{25402D26-DB42-40AC-9FC9-D31EA0917516}" srcOrd="2" destOrd="0" presId="urn:microsoft.com/office/officeart/2005/8/layout/hierarchy1"/>
    <dgm:cxn modelId="{9E8CF530-CA74-48BD-A7B7-A915BA46BB3C}" type="presParOf" srcId="{45EEA9AA-5B4B-4549-803B-127C929497F6}" destId="{ED8AAD32-842B-4A49-ACB3-2F57FA4863F9}" srcOrd="3" destOrd="0" presId="urn:microsoft.com/office/officeart/2005/8/layout/hierarchy1"/>
    <dgm:cxn modelId="{B57B89E1-AA35-4E53-94BB-AF42B4425DF8}" type="presParOf" srcId="{ED8AAD32-842B-4A49-ACB3-2F57FA4863F9}" destId="{D5017960-5468-4D31-B450-D93965F83450}" srcOrd="0" destOrd="0" presId="urn:microsoft.com/office/officeart/2005/8/layout/hierarchy1"/>
    <dgm:cxn modelId="{6F0E94D2-D5FF-47DF-BB48-BCFD4F7E17A5}" type="presParOf" srcId="{D5017960-5468-4D31-B450-D93965F83450}" destId="{CC1ED933-685C-4C39-8DCC-B9D9259FDC73}" srcOrd="0" destOrd="0" presId="urn:microsoft.com/office/officeart/2005/8/layout/hierarchy1"/>
    <dgm:cxn modelId="{D731A2F1-9963-43B5-94D7-341DFBB3E364}" type="presParOf" srcId="{D5017960-5468-4D31-B450-D93965F83450}" destId="{CDF353FF-F11A-4C69-8F7C-0D390C344E9B}" srcOrd="1" destOrd="0" presId="urn:microsoft.com/office/officeart/2005/8/layout/hierarchy1"/>
    <dgm:cxn modelId="{15E6505E-05B4-4501-A3CC-6D591C8F892F}" type="presParOf" srcId="{ED8AAD32-842B-4A49-ACB3-2F57FA4863F9}" destId="{0CB76298-D583-4861-B247-6AB095C9F93E}" srcOrd="1" destOrd="0" presId="urn:microsoft.com/office/officeart/2005/8/layout/hierarchy1"/>
    <dgm:cxn modelId="{9FC1ECEC-2964-41D5-BC4D-0EDF1EBEDCE5}" type="presParOf" srcId="{0CB76298-D583-4861-B247-6AB095C9F93E}" destId="{6D563443-88F8-45CC-823D-E3FBF08F802F}" srcOrd="0" destOrd="0" presId="urn:microsoft.com/office/officeart/2005/8/layout/hierarchy1"/>
    <dgm:cxn modelId="{B08ADFD7-FFB1-4E70-B59F-A3E04CD7E77F}" type="presParOf" srcId="{0CB76298-D583-4861-B247-6AB095C9F93E}" destId="{06586986-3B49-4462-80D1-D1DF25FFAB4F}" srcOrd="1" destOrd="0" presId="urn:microsoft.com/office/officeart/2005/8/layout/hierarchy1"/>
    <dgm:cxn modelId="{770CFABB-8547-4DFB-AE51-4F5F30CB28AC}" type="presParOf" srcId="{06586986-3B49-4462-80D1-D1DF25FFAB4F}" destId="{C5FA8170-6DAA-4379-8B90-2102484CEE90}" srcOrd="0" destOrd="0" presId="urn:microsoft.com/office/officeart/2005/8/layout/hierarchy1"/>
    <dgm:cxn modelId="{E8CF345B-DC81-4DF8-8404-55CA3C74A20F}" type="presParOf" srcId="{C5FA8170-6DAA-4379-8B90-2102484CEE90}" destId="{81D8450E-A9C6-4028-A13D-EA5A57FF198D}" srcOrd="0" destOrd="0" presId="urn:microsoft.com/office/officeart/2005/8/layout/hierarchy1"/>
    <dgm:cxn modelId="{7E4E0C2D-ABE8-4ED8-BE10-FB9330CD3C9A}" type="presParOf" srcId="{C5FA8170-6DAA-4379-8B90-2102484CEE90}" destId="{C47FEA71-BA6F-454B-AD84-2E0AA21BB608}" srcOrd="1" destOrd="0" presId="urn:microsoft.com/office/officeart/2005/8/layout/hierarchy1"/>
    <dgm:cxn modelId="{0FAF95DF-B2CD-4FEB-BB35-32246F0773FF}" type="presParOf" srcId="{06586986-3B49-4462-80D1-D1DF25FFAB4F}" destId="{BA760773-36BE-406C-B6A4-598EAB9A14DC}" srcOrd="1" destOrd="0" presId="urn:microsoft.com/office/officeart/2005/8/layout/hierarchy1"/>
    <dgm:cxn modelId="{219D7D07-20EA-4951-B9C7-CF4CFB85E7B7}" type="presParOf" srcId="{0CB76298-D583-4861-B247-6AB095C9F93E}" destId="{4533389F-2416-4E54-98C7-F19BF5E9E008}" srcOrd="2" destOrd="0" presId="urn:microsoft.com/office/officeart/2005/8/layout/hierarchy1"/>
    <dgm:cxn modelId="{F4FD6F5C-FC07-4865-8071-5729008807E2}" type="presParOf" srcId="{0CB76298-D583-4861-B247-6AB095C9F93E}" destId="{0B6FEEBA-D578-43B0-A2CB-B59CE0B47541}" srcOrd="3" destOrd="0" presId="urn:microsoft.com/office/officeart/2005/8/layout/hierarchy1"/>
    <dgm:cxn modelId="{772BDBDC-F513-4377-9225-7AC141836DE2}" type="presParOf" srcId="{0B6FEEBA-D578-43B0-A2CB-B59CE0B47541}" destId="{059853A4-A941-4D4A-95C1-33E387BBE68B}" srcOrd="0" destOrd="0" presId="urn:microsoft.com/office/officeart/2005/8/layout/hierarchy1"/>
    <dgm:cxn modelId="{CCEF7ACF-27CF-4A5F-9271-46DDA1302B31}" type="presParOf" srcId="{059853A4-A941-4D4A-95C1-33E387BBE68B}" destId="{BC82920B-F8BC-48CB-909B-524E07CC6E2A}" srcOrd="0" destOrd="0" presId="urn:microsoft.com/office/officeart/2005/8/layout/hierarchy1"/>
    <dgm:cxn modelId="{B93EE262-1EDC-4016-A5D1-933A94CB328F}" type="presParOf" srcId="{059853A4-A941-4D4A-95C1-33E387BBE68B}" destId="{DAA88349-C0BC-4004-836C-4DAF53875D57}" srcOrd="1" destOrd="0" presId="urn:microsoft.com/office/officeart/2005/8/layout/hierarchy1"/>
    <dgm:cxn modelId="{70861783-4006-44C0-BAFF-8FB4BEB8A773}" type="presParOf" srcId="{0B6FEEBA-D578-43B0-A2CB-B59CE0B47541}" destId="{04859E58-B02D-4DF2-B959-843F4DBD1488}" srcOrd="1" destOrd="0" presId="urn:microsoft.com/office/officeart/2005/8/layout/hierarchy1"/>
    <dgm:cxn modelId="{7ACFE2C6-ECEB-453E-931E-297E862D00AA}" type="presParOf" srcId="{45EEA9AA-5B4B-4549-803B-127C929497F6}" destId="{19808CDD-231D-4FA4-9B0D-357F6B1245A3}" srcOrd="4" destOrd="0" presId="urn:microsoft.com/office/officeart/2005/8/layout/hierarchy1"/>
    <dgm:cxn modelId="{934057EC-4104-46C9-9DAE-39493B28D045}" type="presParOf" srcId="{45EEA9AA-5B4B-4549-803B-127C929497F6}" destId="{DB316DB4-9158-44B2-9399-8F5F3805F166}" srcOrd="5" destOrd="0" presId="urn:microsoft.com/office/officeart/2005/8/layout/hierarchy1"/>
    <dgm:cxn modelId="{5FF3E525-1819-4841-B594-1C7B52BB4390}" type="presParOf" srcId="{DB316DB4-9158-44B2-9399-8F5F3805F166}" destId="{A39F49E0-B4B9-4AAF-8359-684133FD498E}" srcOrd="0" destOrd="0" presId="urn:microsoft.com/office/officeart/2005/8/layout/hierarchy1"/>
    <dgm:cxn modelId="{22570480-C817-47C9-8DA1-5840F584370D}" type="presParOf" srcId="{A39F49E0-B4B9-4AAF-8359-684133FD498E}" destId="{E045BE0F-5310-4D43-BA4F-97A56801F97C}" srcOrd="0" destOrd="0" presId="urn:microsoft.com/office/officeart/2005/8/layout/hierarchy1"/>
    <dgm:cxn modelId="{0063538F-2F51-47C2-9602-7AE1261AD696}" type="presParOf" srcId="{A39F49E0-B4B9-4AAF-8359-684133FD498E}" destId="{C0E0DAC9-042E-43AA-A1A7-AFB9F1B8B916}" srcOrd="1" destOrd="0" presId="urn:microsoft.com/office/officeart/2005/8/layout/hierarchy1"/>
    <dgm:cxn modelId="{56D9734A-3B5C-4D10-8E88-B6E2D84D74A2}" type="presParOf" srcId="{DB316DB4-9158-44B2-9399-8F5F3805F166}" destId="{EC790982-FA34-4BAE-A926-3D1CA0CB9807}" srcOrd="1" destOrd="0" presId="urn:microsoft.com/office/officeart/2005/8/layout/hierarchy1"/>
    <dgm:cxn modelId="{838A3078-FA47-404C-80E3-AFFC126BDA05}" type="presParOf" srcId="{EC790982-FA34-4BAE-A926-3D1CA0CB9807}" destId="{46E97C52-A05B-433B-8D0E-6684ED3250B1}" srcOrd="0" destOrd="0" presId="urn:microsoft.com/office/officeart/2005/8/layout/hierarchy1"/>
    <dgm:cxn modelId="{8858DEE4-5AF5-48AC-BC3D-2BCED0A101EF}" type="presParOf" srcId="{EC790982-FA34-4BAE-A926-3D1CA0CB9807}" destId="{501E25EC-CDAE-460A-846B-4CB41A339AC9}" srcOrd="1" destOrd="0" presId="urn:microsoft.com/office/officeart/2005/8/layout/hierarchy1"/>
    <dgm:cxn modelId="{E32B4D6C-1785-4EF4-98BE-E30D08F24FC2}" type="presParOf" srcId="{501E25EC-CDAE-460A-846B-4CB41A339AC9}" destId="{CC409523-EDC2-4B90-B32A-31B7ADE321AC}" srcOrd="0" destOrd="0" presId="urn:microsoft.com/office/officeart/2005/8/layout/hierarchy1"/>
    <dgm:cxn modelId="{CD7A9165-F0ED-4FE4-9E75-F09C41AD2F13}" type="presParOf" srcId="{CC409523-EDC2-4B90-B32A-31B7ADE321AC}" destId="{E97BCEC5-D3C3-4E89-91B4-C7ED7A2204C1}" srcOrd="0" destOrd="0" presId="urn:microsoft.com/office/officeart/2005/8/layout/hierarchy1"/>
    <dgm:cxn modelId="{8B914E3E-A77F-4536-AA85-4583D6584185}" type="presParOf" srcId="{CC409523-EDC2-4B90-B32A-31B7ADE321AC}" destId="{58F9901B-8D7B-4E51-B581-2418DE9B5BB5}" srcOrd="1" destOrd="0" presId="urn:microsoft.com/office/officeart/2005/8/layout/hierarchy1"/>
    <dgm:cxn modelId="{49F554BC-2F2D-4B6C-922F-3490B769C31E}" type="presParOf" srcId="{501E25EC-CDAE-460A-846B-4CB41A339AC9}" destId="{53C86EF4-68FC-45A7-B83D-A06290DA7D9F}" srcOrd="1" destOrd="0" presId="urn:microsoft.com/office/officeart/2005/8/layout/hierarchy1"/>
    <dgm:cxn modelId="{1209E2AB-F6EE-49D7-9989-3706D0C76CF3}" type="presParOf" srcId="{EC790982-FA34-4BAE-A926-3D1CA0CB9807}" destId="{5E23B45E-EF11-47D2-9119-DB1DAE2E8367}" srcOrd="2" destOrd="0" presId="urn:microsoft.com/office/officeart/2005/8/layout/hierarchy1"/>
    <dgm:cxn modelId="{6010C2A2-0AB8-44C8-8257-8DA675B4D860}" type="presParOf" srcId="{EC790982-FA34-4BAE-A926-3D1CA0CB9807}" destId="{DFCC6590-7F99-4E26-A443-F0B8819DB926}" srcOrd="3" destOrd="0" presId="urn:microsoft.com/office/officeart/2005/8/layout/hierarchy1"/>
    <dgm:cxn modelId="{ED380E46-07DD-4B25-87FA-CB44DC986BE8}" type="presParOf" srcId="{DFCC6590-7F99-4E26-A443-F0B8819DB926}" destId="{BAEC3409-7BC2-4D53-A708-AFD6FB3DE925}" srcOrd="0" destOrd="0" presId="urn:microsoft.com/office/officeart/2005/8/layout/hierarchy1"/>
    <dgm:cxn modelId="{20648E83-EA1C-4F67-B219-D22D09AA9033}" type="presParOf" srcId="{BAEC3409-7BC2-4D53-A708-AFD6FB3DE925}" destId="{96A75D1E-C547-4B3F-AF9E-D929A8575DDE}" srcOrd="0" destOrd="0" presId="urn:microsoft.com/office/officeart/2005/8/layout/hierarchy1"/>
    <dgm:cxn modelId="{DA3E4EE1-0F56-4E61-A77F-71C5CF7F0278}" type="presParOf" srcId="{BAEC3409-7BC2-4D53-A708-AFD6FB3DE925}" destId="{98149640-0E48-4087-BBEA-420CCC1D4874}" srcOrd="1" destOrd="0" presId="urn:microsoft.com/office/officeart/2005/8/layout/hierarchy1"/>
    <dgm:cxn modelId="{8EA01959-7536-4B95-87EC-6E600E8A4483}" type="presParOf" srcId="{DFCC6590-7F99-4E26-A443-F0B8819DB926}" destId="{CD9B3608-0045-4D50-ACB4-2044E1A5D25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0AD5280-E840-4FC7-B3C2-533C72D63092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8B77164E-B47F-4C67-8F5E-A432317F17C0}">
      <dgm:prSet phldrT="[Text]"/>
      <dgm:spPr/>
      <dgm:t>
        <a:bodyPr/>
        <a:lstStyle/>
        <a:p>
          <a:pPr>
            <a:buAutoNum type="arabicPeriod"/>
          </a:pPr>
          <a:r>
            <a:rPr lang="en-US" dirty="0" err="1">
              <a:solidFill>
                <a:schemeClr val="bg1"/>
              </a:solidFill>
            </a:rPr>
            <a:t>Tự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 dirty="0" err="1">
              <a:solidFill>
                <a:schemeClr val="bg1"/>
              </a:solidFill>
            </a:rPr>
            <a:t>sát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 dirty="0" err="1">
              <a:solidFill>
                <a:schemeClr val="bg1"/>
              </a:solidFill>
            </a:rPr>
            <a:t>là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 dirty="0" err="1">
              <a:solidFill>
                <a:schemeClr val="bg1"/>
              </a:solidFill>
            </a:rPr>
            <a:t>nguyên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 dirty="0" err="1">
              <a:solidFill>
                <a:schemeClr val="bg1"/>
              </a:solidFill>
            </a:rPr>
            <a:t>nhân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 dirty="0" err="1">
              <a:solidFill>
                <a:schemeClr val="bg1"/>
              </a:solidFill>
            </a:rPr>
            <a:t>đứng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 dirty="0" err="1">
              <a:solidFill>
                <a:schemeClr val="bg1"/>
              </a:solidFill>
            </a:rPr>
            <a:t>thứ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>
              <a:solidFill>
                <a:schemeClr val="bg1"/>
              </a:solidFill>
            </a:rPr>
            <a:t>13 gây rút ngắn tuổi thọ (YLL) trên thế giới</a:t>
          </a:r>
          <a:endParaRPr lang="en-US" dirty="0">
            <a:solidFill>
              <a:schemeClr val="bg1"/>
            </a:solidFill>
          </a:endParaRPr>
        </a:p>
      </dgm:t>
    </dgm:pt>
    <dgm:pt modelId="{D1F0C299-D8FD-401D-9DA7-66BF6C8277B9}" type="parTrans" cxnId="{DE6B0891-2A66-447C-A332-557D29EE928D}">
      <dgm:prSet/>
      <dgm:spPr/>
      <dgm:t>
        <a:bodyPr/>
        <a:lstStyle/>
        <a:p>
          <a:endParaRPr lang="en-US"/>
        </a:p>
      </dgm:t>
    </dgm:pt>
    <dgm:pt modelId="{971FFADB-EC27-459F-814A-153CF34C967D}" type="sibTrans" cxnId="{DE6B0891-2A66-447C-A332-557D29EE928D}">
      <dgm:prSet/>
      <dgm:spPr/>
      <dgm:t>
        <a:bodyPr/>
        <a:lstStyle/>
        <a:p>
          <a:endParaRPr lang="en-US"/>
        </a:p>
      </dgm:t>
    </dgm:pt>
    <dgm:pt modelId="{CE890190-2509-4F47-AB2B-C429480D246C}">
      <dgm:prSet/>
      <dgm:spPr/>
      <dgm:t>
        <a:bodyPr/>
        <a:lstStyle/>
        <a:p>
          <a:r>
            <a:rPr lang="en-US" dirty="0" err="1">
              <a:solidFill>
                <a:schemeClr val="bg1"/>
              </a:solidFill>
            </a:rPr>
            <a:t>Gần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 b="1" dirty="0">
              <a:solidFill>
                <a:schemeClr val="bg1"/>
              </a:solidFill>
            </a:rPr>
            <a:t>1 </a:t>
          </a:r>
          <a:r>
            <a:rPr lang="en-US" b="1" dirty="0" err="1">
              <a:solidFill>
                <a:schemeClr val="bg1"/>
              </a:solidFill>
            </a:rPr>
            <a:t>triệu</a:t>
          </a:r>
          <a:r>
            <a:rPr lang="en-US" b="1" dirty="0">
              <a:solidFill>
                <a:schemeClr val="bg1"/>
              </a:solidFill>
            </a:rPr>
            <a:t> </a:t>
          </a:r>
          <a:r>
            <a:rPr lang="en-US" dirty="0">
              <a:solidFill>
                <a:schemeClr val="bg1"/>
              </a:solidFill>
            </a:rPr>
            <a:t>ng</a:t>
          </a:r>
          <a:r>
            <a:rPr lang="vi-VN" dirty="0">
              <a:solidFill>
                <a:schemeClr val="bg1"/>
              </a:solidFill>
            </a:rPr>
            <a:t>ư</a:t>
          </a:r>
          <a:r>
            <a:rPr lang="en-US" err="1">
              <a:solidFill>
                <a:schemeClr val="bg1"/>
              </a:solidFill>
            </a:rPr>
            <a:t>ời</a:t>
          </a:r>
          <a:r>
            <a:rPr lang="en-US">
              <a:solidFill>
                <a:schemeClr val="bg1"/>
              </a:solidFill>
            </a:rPr>
            <a:t> hoàn thành tự </a:t>
          </a:r>
          <a:r>
            <a:rPr lang="en-US" err="1">
              <a:solidFill>
                <a:schemeClr val="bg1"/>
              </a:solidFill>
            </a:rPr>
            <a:t>sát</a:t>
          </a:r>
          <a:r>
            <a:rPr lang="en-US">
              <a:solidFill>
                <a:schemeClr val="bg1"/>
              </a:solidFill>
            </a:rPr>
            <a:t> mỗi </a:t>
          </a:r>
          <a:r>
            <a:rPr lang="en-US" dirty="0" err="1">
              <a:solidFill>
                <a:schemeClr val="bg1"/>
              </a:solidFill>
            </a:rPr>
            <a:t>năm</a:t>
          </a:r>
          <a:endParaRPr lang="en-US" dirty="0">
            <a:solidFill>
              <a:schemeClr val="bg1"/>
            </a:solidFill>
          </a:endParaRPr>
        </a:p>
      </dgm:t>
    </dgm:pt>
    <dgm:pt modelId="{AC3D7CF5-6582-41BE-9493-68C731D067C9}" type="parTrans" cxnId="{3DDCF601-9A0E-4F53-8D26-A3EC3CC533D5}">
      <dgm:prSet/>
      <dgm:spPr/>
      <dgm:t>
        <a:bodyPr/>
        <a:lstStyle/>
        <a:p>
          <a:endParaRPr lang="en-US"/>
        </a:p>
      </dgm:t>
    </dgm:pt>
    <dgm:pt modelId="{DED03076-6719-4993-8BC6-FB263190D513}" type="sibTrans" cxnId="{3DDCF601-9A0E-4F53-8D26-A3EC3CC533D5}">
      <dgm:prSet/>
      <dgm:spPr/>
      <dgm:t>
        <a:bodyPr/>
        <a:lstStyle/>
        <a:p>
          <a:endParaRPr lang="en-US"/>
        </a:p>
      </dgm:t>
    </dgm:pt>
    <dgm:pt modelId="{FBAF97D2-1774-4FA3-9C33-215779240EA2}">
      <dgm:prSet/>
      <dgm:spPr/>
      <dgm:t>
        <a:bodyPr/>
        <a:lstStyle/>
        <a:p>
          <a:r>
            <a:rPr lang="en-IN" dirty="0">
              <a:solidFill>
                <a:schemeClr val="bg1"/>
              </a:solidFill>
            </a:rPr>
            <a:t>H</a:t>
          </a:r>
          <a:r>
            <a:rPr lang="vi-VN" dirty="0">
              <a:solidFill>
                <a:schemeClr val="bg1"/>
              </a:solidFill>
            </a:rPr>
            <a:t>ơ</a:t>
          </a:r>
          <a:r>
            <a:rPr lang="en-US" dirty="0">
              <a:solidFill>
                <a:schemeClr val="bg1"/>
              </a:solidFill>
            </a:rPr>
            <a:t>n 80</a:t>
          </a:r>
          <a:r>
            <a:rPr lang="en-US">
              <a:solidFill>
                <a:schemeClr val="bg1"/>
              </a:solidFill>
            </a:rPr>
            <a:t>% ca tự </a:t>
          </a:r>
          <a:r>
            <a:rPr lang="en-US" dirty="0" err="1">
              <a:solidFill>
                <a:schemeClr val="bg1"/>
              </a:solidFill>
            </a:rPr>
            <a:t>sát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 dirty="0" err="1">
              <a:solidFill>
                <a:schemeClr val="bg1"/>
              </a:solidFill>
            </a:rPr>
            <a:t>xảy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 dirty="0" err="1">
              <a:solidFill>
                <a:schemeClr val="bg1"/>
              </a:solidFill>
            </a:rPr>
            <a:t>ra</a:t>
          </a:r>
          <a:r>
            <a:rPr lang="en-US" dirty="0">
              <a:solidFill>
                <a:schemeClr val="bg1"/>
              </a:solidFill>
            </a:rPr>
            <a:t> ở </a:t>
          </a:r>
          <a:r>
            <a:rPr lang="en-US" err="1">
              <a:solidFill>
                <a:schemeClr val="bg1"/>
              </a:solidFill>
            </a:rPr>
            <a:t>những</a:t>
          </a:r>
          <a:r>
            <a:rPr lang="en-US">
              <a:solidFill>
                <a:schemeClr val="bg1"/>
              </a:solidFill>
            </a:rPr>
            <a:t> nước có </a:t>
          </a:r>
          <a:r>
            <a:rPr lang="en-US" dirty="0" err="1">
              <a:solidFill>
                <a:schemeClr val="bg1"/>
              </a:solidFill>
            </a:rPr>
            <a:t>thu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 dirty="0" err="1">
              <a:solidFill>
                <a:schemeClr val="bg1"/>
              </a:solidFill>
            </a:rPr>
            <a:t>nhập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 dirty="0" err="1">
              <a:solidFill>
                <a:schemeClr val="bg1"/>
              </a:solidFill>
            </a:rPr>
            <a:t>thấp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 dirty="0" err="1">
              <a:solidFill>
                <a:schemeClr val="bg1"/>
              </a:solidFill>
            </a:rPr>
            <a:t>và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 dirty="0" err="1">
              <a:solidFill>
                <a:schemeClr val="bg1"/>
              </a:solidFill>
            </a:rPr>
            <a:t>trung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 dirty="0" err="1">
              <a:solidFill>
                <a:schemeClr val="bg1"/>
              </a:solidFill>
            </a:rPr>
            <a:t>bình</a:t>
          </a:r>
          <a:endParaRPr lang="en-IN" dirty="0">
            <a:solidFill>
              <a:schemeClr val="bg1"/>
            </a:solidFill>
          </a:endParaRPr>
        </a:p>
      </dgm:t>
    </dgm:pt>
    <dgm:pt modelId="{C1EA953E-1C29-491B-864E-A8D34D3F4606}" type="parTrans" cxnId="{049DF36D-8120-41BC-BEF4-2A3018BF5863}">
      <dgm:prSet/>
      <dgm:spPr/>
      <dgm:t>
        <a:bodyPr/>
        <a:lstStyle/>
        <a:p>
          <a:endParaRPr lang="en-US"/>
        </a:p>
      </dgm:t>
    </dgm:pt>
    <dgm:pt modelId="{8EB9BB93-0171-4AF9-B958-52204452F8E6}" type="sibTrans" cxnId="{049DF36D-8120-41BC-BEF4-2A3018BF5863}">
      <dgm:prSet/>
      <dgm:spPr/>
      <dgm:t>
        <a:bodyPr/>
        <a:lstStyle/>
        <a:p>
          <a:endParaRPr lang="en-US"/>
        </a:p>
      </dgm:t>
    </dgm:pt>
    <dgm:pt modelId="{B436ED58-6CC9-4017-9183-40A306137B97}" type="pres">
      <dgm:prSet presAssocID="{00AD5280-E840-4FC7-B3C2-533C72D63092}" presName="linearFlow" presStyleCnt="0">
        <dgm:presLayoutVars>
          <dgm:dir/>
          <dgm:resizeHandles val="exact"/>
        </dgm:presLayoutVars>
      </dgm:prSet>
      <dgm:spPr/>
    </dgm:pt>
    <dgm:pt modelId="{DD9D291F-F2F7-4261-9C54-AB48E29F81B6}" type="pres">
      <dgm:prSet presAssocID="{8B77164E-B47F-4C67-8F5E-A432317F17C0}" presName="composite" presStyleCnt="0"/>
      <dgm:spPr/>
    </dgm:pt>
    <dgm:pt modelId="{6C0CFE14-FB74-4464-9CB7-CD6FD994A78A}" type="pres">
      <dgm:prSet presAssocID="{8B77164E-B47F-4C67-8F5E-A432317F17C0}" presName="imgShp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4291C786-3CD3-4624-9977-BBDBA6CF07AF}" type="pres">
      <dgm:prSet presAssocID="{8B77164E-B47F-4C67-8F5E-A432317F17C0}" presName="txShp" presStyleLbl="node1" presStyleIdx="0" presStyleCnt="3">
        <dgm:presLayoutVars>
          <dgm:bulletEnabled val="1"/>
        </dgm:presLayoutVars>
      </dgm:prSet>
      <dgm:spPr/>
    </dgm:pt>
    <dgm:pt modelId="{499E688D-A1DF-437F-B2E4-F8C16F588016}" type="pres">
      <dgm:prSet presAssocID="{971FFADB-EC27-459F-814A-153CF34C967D}" presName="spacing" presStyleCnt="0"/>
      <dgm:spPr/>
    </dgm:pt>
    <dgm:pt modelId="{D1E09341-AD59-4A81-A878-F01068FA439A}" type="pres">
      <dgm:prSet presAssocID="{CE890190-2509-4F47-AB2B-C429480D246C}" presName="composite" presStyleCnt="0"/>
      <dgm:spPr/>
    </dgm:pt>
    <dgm:pt modelId="{02A63237-9186-410F-BE25-B69627F2AE14}" type="pres">
      <dgm:prSet presAssocID="{CE890190-2509-4F47-AB2B-C429480D246C}" presName="imgShp" presStyleLbl="fgImgPlace1" presStyleIdx="1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D76C6F05-937A-4A89-93E9-5B51946FC265}" type="pres">
      <dgm:prSet presAssocID="{CE890190-2509-4F47-AB2B-C429480D246C}" presName="txShp" presStyleLbl="node1" presStyleIdx="1" presStyleCnt="3">
        <dgm:presLayoutVars>
          <dgm:bulletEnabled val="1"/>
        </dgm:presLayoutVars>
      </dgm:prSet>
      <dgm:spPr/>
    </dgm:pt>
    <dgm:pt modelId="{D2ECB59E-E7BF-41CF-AA8E-0A627A33E50C}" type="pres">
      <dgm:prSet presAssocID="{DED03076-6719-4993-8BC6-FB263190D513}" presName="spacing" presStyleCnt="0"/>
      <dgm:spPr/>
    </dgm:pt>
    <dgm:pt modelId="{7230F8E8-E5FA-4DBC-BA4A-C46F3220B33C}" type="pres">
      <dgm:prSet presAssocID="{FBAF97D2-1774-4FA3-9C33-215779240EA2}" presName="composite" presStyleCnt="0"/>
      <dgm:spPr/>
    </dgm:pt>
    <dgm:pt modelId="{7290003E-5D7C-4C98-8472-A6BDD9EB238C}" type="pres">
      <dgm:prSet presAssocID="{FBAF97D2-1774-4FA3-9C33-215779240EA2}" presName="imgShp" presStyleLbl="fgImgPlace1" presStyleIdx="2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44582761-4DA5-4856-B188-717D7BB7AAA8}" type="pres">
      <dgm:prSet presAssocID="{FBAF97D2-1774-4FA3-9C33-215779240EA2}" presName="txShp" presStyleLbl="node1" presStyleIdx="2" presStyleCnt="3">
        <dgm:presLayoutVars>
          <dgm:bulletEnabled val="1"/>
        </dgm:presLayoutVars>
      </dgm:prSet>
      <dgm:spPr/>
    </dgm:pt>
  </dgm:ptLst>
  <dgm:cxnLst>
    <dgm:cxn modelId="{3DDCF601-9A0E-4F53-8D26-A3EC3CC533D5}" srcId="{00AD5280-E840-4FC7-B3C2-533C72D63092}" destId="{CE890190-2509-4F47-AB2B-C429480D246C}" srcOrd="1" destOrd="0" parTransId="{AC3D7CF5-6582-41BE-9493-68C731D067C9}" sibTransId="{DED03076-6719-4993-8BC6-FB263190D513}"/>
    <dgm:cxn modelId="{049DF36D-8120-41BC-BEF4-2A3018BF5863}" srcId="{00AD5280-E840-4FC7-B3C2-533C72D63092}" destId="{FBAF97D2-1774-4FA3-9C33-215779240EA2}" srcOrd="2" destOrd="0" parTransId="{C1EA953E-1C29-491B-864E-A8D34D3F4606}" sibTransId="{8EB9BB93-0171-4AF9-B958-52204452F8E6}"/>
    <dgm:cxn modelId="{AA625750-DAD3-43F6-A8CE-E5EA45C242EA}" type="presOf" srcId="{8B77164E-B47F-4C67-8F5E-A432317F17C0}" destId="{4291C786-3CD3-4624-9977-BBDBA6CF07AF}" srcOrd="0" destOrd="0" presId="urn:microsoft.com/office/officeart/2005/8/layout/vList3"/>
    <dgm:cxn modelId="{DE6B0891-2A66-447C-A332-557D29EE928D}" srcId="{00AD5280-E840-4FC7-B3C2-533C72D63092}" destId="{8B77164E-B47F-4C67-8F5E-A432317F17C0}" srcOrd="0" destOrd="0" parTransId="{D1F0C299-D8FD-401D-9DA7-66BF6C8277B9}" sibTransId="{971FFADB-EC27-459F-814A-153CF34C967D}"/>
    <dgm:cxn modelId="{D24F8FB7-EBD1-4F7E-B5D9-7E0987A47979}" type="presOf" srcId="{CE890190-2509-4F47-AB2B-C429480D246C}" destId="{D76C6F05-937A-4A89-93E9-5B51946FC265}" srcOrd="0" destOrd="0" presId="urn:microsoft.com/office/officeart/2005/8/layout/vList3"/>
    <dgm:cxn modelId="{B898B9F3-BCF6-48F0-B2AE-30003C020B3C}" type="presOf" srcId="{FBAF97D2-1774-4FA3-9C33-215779240EA2}" destId="{44582761-4DA5-4856-B188-717D7BB7AAA8}" srcOrd="0" destOrd="0" presId="urn:microsoft.com/office/officeart/2005/8/layout/vList3"/>
    <dgm:cxn modelId="{52A5B9F3-7CBF-48A4-B086-0A08398C2FBD}" type="presOf" srcId="{00AD5280-E840-4FC7-B3C2-533C72D63092}" destId="{B436ED58-6CC9-4017-9183-40A306137B97}" srcOrd="0" destOrd="0" presId="urn:microsoft.com/office/officeart/2005/8/layout/vList3"/>
    <dgm:cxn modelId="{AF716F6E-278F-4C3B-9827-4131821D210E}" type="presParOf" srcId="{B436ED58-6CC9-4017-9183-40A306137B97}" destId="{DD9D291F-F2F7-4261-9C54-AB48E29F81B6}" srcOrd="0" destOrd="0" presId="urn:microsoft.com/office/officeart/2005/8/layout/vList3"/>
    <dgm:cxn modelId="{A624700A-0D56-4CB4-8633-0432E2A6CA3E}" type="presParOf" srcId="{DD9D291F-F2F7-4261-9C54-AB48E29F81B6}" destId="{6C0CFE14-FB74-4464-9CB7-CD6FD994A78A}" srcOrd="0" destOrd="0" presId="urn:microsoft.com/office/officeart/2005/8/layout/vList3"/>
    <dgm:cxn modelId="{5FC6A454-8B5D-43A2-A99F-43B0321B42E9}" type="presParOf" srcId="{DD9D291F-F2F7-4261-9C54-AB48E29F81B6}" destId="{4291C786-3CD3-4624-9977-BBDBA6CF07AF}" srcOrd="1" destOrd="0" presId="urn:microsoft.com/office/officeart/2005/8/layout/vList3"/>
    <dgm:cxn modelId="{C868B23B-A19E-42B6-BEE3-0404634BE8D0}" type="presParOf" srcId="{B436ED58-6CC9-4017-9183-40A306137B97}" destId="{499E688D-A1DF-437F-B2E4-F8C16F588016}" srcOrd="1" destOrd="0" presId="urn:microsoft.com/office/officeart/2005/8/layout/vList3"/>
    <dgm:cxn modelId="{0B5C72AF-AD4B-47DC-9AA0-08D24B6F6090}" type="presParOf" srcId="{B436ED58-6CC9-4017-9183-40A306137B97}" destId="{D1E09341-AD59-4A81-A878-F01068FA439A}" srcOrd="2" destOrd="0" presId="urn:microsoft.com/office/officeart/2005/8/layout/vList3"/>
    <dgm:cxn modelId="{B8720783-BC66-4EA8-8E3F-378820CDFFBA}" type="presParOf" srcId="{D1E09341-AD59-4A81-A878-F01068FA439A}" destId="{02A63237-9186-410F-BE25-B69627F2AE14}" srcOrd="0" destOrd="0" presId="urn:microsoft.com/office/officeart/2005/8/layout/vList3"/>
    <dgm:cxn modelId="{C227EFDB-7EB5-4A6E-A369-81B452813015}" type="presParOf" srcId="{D1E09341-AD59-4A81-A878-F01068FA439A}" destId="{D76C6F05-937A-4A89-93E9-5B51946FC265}" srcOrd="1" destOrd="0" presId="urn:microsoft.com/office/officeart/2005/8/layout/vList3"/>
    <dgm:cxn modelId="{A0A439D6-BB49-4785-8423-D40B198231AA}" type="presParOf" srcId="{B436ED58-6CC9-4017-9183-40A306137B97}" destId="{D2ECB59E-E7BF-41CF-AA8E-0A627A33E50C}" srcOrd="3" destOrd="0" presId="urn:microsoft.com/office/officeart/2005/8/layout/vList3"/>
    <dgm:cxn modelId="{E6957C43-4075-4DFA-A211-0E65AC70639D}" type="presParOf" srcId="{B436ED58-6CC9-4017-9183-40A306137B97}" destId="{7230F8E8-E5FA-4DBC-BA4A-C46F3220B33C}" srcOrd="4" destOrd="0" presId="urn:microsoft.com/office/officeart/2005/8/layout/vList3"/>
    <dgm:cxn modelId="{3AD1D837-1739-42B9-9264-B211C70EB90F}" type="presParOf" srcId="{7230F8E8-E5FA-4DBC-BA4A-C46F3220B33C}" destId="{7290003E-5D7C-4C98-8472-A6BDD9EB238C}" srcOrd="0" destOrd="0" presId="urn:microsoft.com/office/officeart/2005/8/layout/vList3"/>
    <dgm:cxn modelId="{6666EAD6-CA2B-49D2-973F-B153F9006DD8}" type="presParOf" srcId="{7230F8E8-E5FA-4DBC-BA4A-C46F3220B33C}" destId="{44582761-4DA5-4856-B188-717D7BB7AAA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0471F55-0BC4-4FF9-AE53-FD030B3B7E40}" type="doc">
      <dgm:prSet loTypeId="urn:microsoft.com/office/officeart/2005/8/layout/venn1" loCatId="relationship" qsTypeId="urn:microsoft.com/office/officeart/2005/8/quickstyle/simple1" qsCatId="simple" csTypeId="urn:microsoft.com/office/officeart/2005/8/colors/accent1_5" csCatId="accent1" phldr="1"/>
      <dgm:spPr/>
    </dgm:pt>
    <dgm:pt modelId="{97227CCD-08D4-43F4-9458-FE7A71CC18E7}">
      <dgm:prSet phldrT="[Text]" custT="1"/>
      <dgm:spPr/>
      <dgm:t>
        <a:bodyPr/>
        <a:lstStyle/>
        <a:p>
          <a:r>
            <a:rPr lang="en-IN" sz="2600" b="1" dirty="0"/>
            <a:t>RỐI LOẠN NGHIỆN CHẤT</a:t>
          </a:r>
          <a:endParaRPr lang="en-US" sz="2600" b="1" dirty="0"/>
        </a:p>
      </dgm:t>
    </dgm:pt>
    <dgm:pt modelId="{9207F025-2553-4279-A3EB-C955BF0DACAA}" type="parTrans" cxnId="{33D81BB3-EAF3-416D-85ED-25AB28969C4F}">
      <dgm:prSet/>
      <dgm:spPr/>
      <dgm:t>
        <a:bodyPr/>
        <a:lstStyle/>
        <a:p>
          <a:endParaRPr lang="en-US"/>
        </a:p>
      </dgm:t>
    </dgm:pt>
    <dgm:pt modelId="{01317079-A593-4752-ABE9-AF0E652841FF}" type="sibTrans" cxnId="{33D81BB3-EAF3-416D-85ED-25AB28969C4F}">
      <dgm:prSet/>
      <dgm:spPr/>
      <dgm:t>
        <a:bodyPr/>
        <a:lstStyle/>
        <a:p>
          <a:endParaRPr lang="en-US"/>
        </a:p>
      </dgm:t>
    </dgm:pt>
    <dgm:pt modelId="{A59A20B1-0E49-4247-8DC8-E9E0F399FB9C}">
      <dgm:prSet phldrT="[Text]" custT="1"/>
      <dgm:spPr/>
      <dgm:t>
        <a:bodyPr/>
        <a:lstStyle/>
        <a:p>
          <a:r>
            <a:rPr lang="en-US" sz="2600" b="1" dirty="0"/>
            <a:t>TỰ SÁT</a:t>
          </a:r>
        </a:p>
      </dgm:t>
    </dgm:pt>
    <dgm:pt modelId="{D09A1301-DCA5-497D-A9A5-E4E8ABC61DDA}" type="parTrans" cxnId="{BD14BC62-903E-43BF-A35F-862401BA5402}">
      <dgm:prSet/>
      <dgm:spPr/>
      <dgm:t>
        <a:bodyPr/>
        <a:lstStyle/>
        <a:p>
          <a:endParaRPr lang="en-US"/>
        </a:p>
      </dgm:t>
    </dgm:pt>
    <dgm:pt modelId="{8A9B488C-E61A-4023-8AD2-50E8A9AB4B93}" type="sibTrans" cxnId="{BD14BC62-903E-43BF-A35F-862401BA5402}">
      <dgm:prSet/>
      <dgm:spPr/>
      <dgm:t>
        <a:bodyPr/>
        <a:lstStyle/>
        <a:p>
          <a:endParaRPr lang="en-US"/>
        </a:p>
      </dgm:t>
    </dgm:pt>
    <dgm:pt modelId="{5E4D0ED4-6460-4C17-920F-CB5A8C81C4FF}" type="pres">
      <dgm:prSet presAssocID="{10471F55-0BC4-4FF9-AE53-FD030B3B7E40}" presName="compositeShape" presStyleCnt="0">
        <dgm:presLayoutVars>
          <dgm:chMax val="7"/>
          <dgm:dir/>
          <dgm:resizeHandles val="exact"/>
        </dgm:presLayoutVars>
      </dgm:prSet>
      <dgm:spPr/>
    </dgm:pt>
    <dgm:pt modelId="{939E214F-4A71-4722-83FC-BDDF57FAAF88}" type="pres">
      <dgm:prSet presAssocID="{97227CCD-08D4-43F4-9458-FE7A71CC18E7}" presName="circ1" presStyleLbl="vennNode1" presStyleIdx="0" presStyleCnt="2"/>
      <dgm:spPr/>
    </dgm:pt>
    <dgm:pt modelId="{8AC5788C-B146-4BDA-ADD8-B532B2F323AB}" type="pres">
      <dgm:prSet presAssocID="{97227CCD-08D4-43F4-9458-FE7A71CC18E7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55D1D312-AF73-41EA-B2FB-F3FAF86AC2E7}" type="pres">
      <dgm:prSet presAssocID="{A59A20B1-0E49-4247-8DC8-E9E0F399FB9C}" presName="circ2" presStyleLbl="vennNode1" presStyleIdx="1" presStyleCnt="2"/>
      <dgm:spPr/>
    </dgm:pt>
    <dgm:pt modelId="{A4F80D2F-84C5-4584-B9F0-78B765E66248}" type="pres">
      <dgm:prSet presAssocID="{A59A20B1-0E49-4247-8DC8-E9E0F399FB9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68EEF905-CFD5-4BA5-8920-3DB6338EA662}" type="presOf" srcId="{A59A20B1-0E49-4247-8DC8-E9E0F399FB9C}" destId="{55D1D312-AF73-41EA-B2FB-F3FAF86AC2E7}" srcOrd="0" destOrd="0" presId="urn:microsoft.com/office/officeart/2005/8/layout/venn1"/>
    <dgm:cxn modelId="{2899280E-0824-4B42-9EA5-79FADBAEB19C}" type="presOf" srcId="{A59A20B1-0E49-4247-8DC8-E9E0F399FB9C}" destId="{A4F80D2F-84C5-4584-B9F0-78B765E66248}" srcOrd="1" destOrd="0" presId="urn:microsoft.com/office/officeart/2005/8/layout/venn1"/>
    <dgm:cxn modelId="{FCC75F2E-1A90-4A07-8B20-9E7C77F4A2ED}" type="presOf" srcId="{97227CCD-08D4-43F4-9458-FE7A71CC18E7}" destId="{8AC5788C-B146-4BDA-ADD8-B532B2F323AB}" srcOrd="1" destOrd="0" presId="urn:microsoft.com/office/officeart/2005/8/layout/venn1"/>
    <dgm:cxn modelId="{BD14BC62-903E-43BF-A35F-862401BA5402}" srcId="{10471F55-0BC4-4FF9-AE53-FD030B3B7E40}" destId="{A59A20B1-0E49-4247-8DC8-E9E0F399FB9C}" srcOrd="1" destOrd="0" parTransId="{D09A1301-DCA5-497D-A9A5-E4E8ABC61DDA}" sibTransId="{8A9B488C-E61A-4023-8AD2-50E8A9AB4B93}"/>
    <dgm:cxn modelId="{3B185F89-4B3C-4EFD-A91D-BC808712A6CE}" type="presOf" srcId="{97227CCD-08D4-43F4-9458-FE7A71CC18E7}" destId="{939E214F-4A71-4722-83FC-BDDF57FAAF88}" srcOrd="0" destOrd="0" presId="urn:microsoft.com/office/officeart/2005/8/layout/venn1"/>
    <dgm:cxn modelId="{33D81BB3-EAF3-416D-85ED-25AB28969C4F}" srcId="{10471F55-0BC4-4FF9-AE53-FD030B3B7E40}" destId="{97227CCD-08D4-43F4-9458-FE7A71CC18E7}" srcOrd="0" destOrd="0" parTransId="{9207F025-2553-4279-A3EB-C955BF0DACAA}" sibTransId="{01317079-A593-4752-ABE9-AF0E652841FF}"/>
    <dgm:cxn modelId="{31E810DF-9953-4B56-B2A9-9ADD2D61ED0A}" type="presOf" srcId="{10471F55-0BC4-4FF9-AE53-FD030B3B7E40}" destId="{5E4D0ED4-6460-4C17-920F-CB5A8C81C4FF}" srcOrd="0" destOrd="0" presId="urn:microsoft.com/office/officeart/2005/8/layout/venn1"/>
    <dgm:cxn modelId="{E923B26C-B92F-4F5C-B8CC-4C1BC60BD958}" type="presParOf" srcId="{5E4D0ED4-6460-4C17-920F-CB5A8C81C4FF}" destId="{939E214F-4A71-4722-83FC-BDDF57FAAF88}" srcOrd="0" destOrd="0" presId="urn:microsoft.com/office/officeart/2005/8/layout/venn1"/>
    <dgm:cxn modelId="{E336283B-A3EB-4D2B-8807-7983E1603D99}" type="presParOf" srcId="{5E4D0ED4-6460-4C17-920F-CB5A8C81C4FF}" destId="{8AC5788C-B146-4BDA-ADD8-B532B2F323AB}" srcOrd="1" destOrd="0" presId="urn:microsoft.com/office/officeart/2005/8/layout/venn1"/>
    <dgm:cxn modelId="{4F3E2EE6-57D7-4D85-AC15-A3A22D333CD5}" type="presParOf" srcId="{5E4D0ED4-6460-4C17-920F-CB5A8C81C4FF}" destId="{55D1D312-AF73-41EA-B2FB-F3FAF86AC2E7}" srcOrd="2" destOrd="0" presId="urn:microsoft.com/office/officeart/2005/8/layout/venn1"/>
    <dgm:cxn modelId="{7D323836-C6D4-478C-874C-B197710FFA7D}" type="presParOf" srcId="{5E4D0ED4-6460-4C17-920F-CB5A8C81C4FF}" destId="{A4F80D2F-84C5-4584-B9F0-78B765E66248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5BF4E06-2086-434A-A48D-A014838C3157}" type="doc">
      <dgm:prSet loTypeId="urn:microsoft.com/office/officeart/2005/8/layout/vList3" loCatId="list" qsTypeId="urn:microsoft.com/office/officeart/2005/8/quickstyle/simple1" qsCatId="simple" csTypeId="urn:microsoft.com/office/officeart/2005/8/colors/accent1_5" csCatId="accent1" phldr="1"/>
      <dgm:spPr/>
    </dgm:pt>
    <dgm:pt modelId="{30E56DE3-F654-4482-96DC-72D4C9555876}">
      <dgm:prSet phldrT="[Text]"/>
      <dgm:spPr/>
      <dgm:t>
        <a:bodyPr/>
        <a:lstStyle/>
        <a:p>
          <a:r>
            <a:rPr lang="en-IN" dirty="0" err="1"/>
            <a:t>Giải</a:t>
          </a:r>
          <a:r>
            <a:rPr lang="en-IN" dirty="0"/>
            <a:t> </a:t>
          </a:r>
          <a:r>
            <a:rPr lang="en-IN" dirty="0" err="1"/>
            <a:t>ức</a:t>
          </a:r>
          <a:r>
            <a:rPr lang="en-IN" dirty="0"/>
            <a:t> </a:t>
          </a:r>
          <a:r>
            <a:rPr lang="en-IN" dirty="0" err="1"/>
            <a:t>chế</a:t>
          </a:r>
          <a:endParaRPr lang="en-US" dirty="0"/>
        </a:p>
      </dgm:t>
    </dgm:pt>
    <dgm:pt modelId="{4B1EF5B5-58C3-4185-8295-02755B8D4961}" type="parTrans" cxnId="{2BF25F1C-D773-4BBB-B365-583E0742386A}">
      <dgm:prSet/>
      <dgm:spPr/>
      <dgm:t>
        <a:bodyPr/>
        <a:lstStyle/>
        <a:p>
          <a:endParaRPr lang="en-US"/>
        </a:p>
      </dgm:t>
    </dgm:pt>
    <dgm:pt modelId="{67D3BE48-9F6D-439F-971A-C18B09AB704A}" type="sibTrans" cxnId="{2BF25F1C-D773-4BBB-B365-583E0742386A}">
      <dgm:prSet/>
      <dgm:spPr/>
      <dgm:t>
        <a:bodyPr/>
        <a:lstStyle/>
        <a:p>
          <a:endParaRPr lang="en-US"/>
        </a:p>
      </dgm:t>
    </dgm:pt>
    <dgm:pt modelId="{81993A70-A36E-48DB-BA64-B84A8AB5125A}">
      <dgm:prSet phldrT="[Text]"/>
      <dgm:spPr/>
      <dgm:t>
        <a:bodyPr/>
        <a:lstStyle/>
        <a:p>
          <a:r>
            <a:rPr lang="en-IN" dirty="0" err="1"/>
            <a:t>Kích</a:t>
          </a:r>
          <a:r>
            <a:rPr lang="en-IN" dirty="0"/>
            <a:t> </a:t>
          </a:r>
          <a:r>
            <a:rPr lang="en-IN" dirty="0" err="1"/>
            <a:t>động</a:t>
          </a:r>
          <a:endParaRPr lang="en-US" dirty="0"/>
        </a:p>
      </dgm:t>
    </dgm:pt>
    <dgm:pt modelId="{FF2FE556-D158-44F8-BDF9-795672A04D15}" type="parTrans" cxnId="{A578451F-9CBA-4D38-AF9C-A8D16F82D377}">
      <dgm:prSet/>
      <dgm:spPr/>
      <dgm:t>
        <a:bodyPr/>
        <a:lstStyle/>
        <a:p>
          <a:endParaRPr lang="en-US"/>
        </a:p>
      </dgm:t>
    </dgm:pt>
    <dgm:pt modelId="{ED136D79-FC78-499F-BC68-877EC2D56FDB}" type="sibTrans" cxnId="{A578451F-9CBA-4D38-AF9C-A8D16F82D377}">
      <dgm:prSet/>
      <dgm:spPr/>
      <dgm:t>
        <a:bodyPr/>
        <a:lstStyle/>
        <a:p>
          <a:endParaRPr lang="en-US"/>
        </a:p>
      </dgm:t>
    </dgm:pt>
    <dgm:pt modelId="{80947D41-B722-44FA-A006-00E36B6147FE}">
      <dgm:prSet phldrT="[Text]"/>
      <dgm:spPr/>
      <dgm:t>
        <a:bodyPr/>
        <a:lstStyle/>
        <a:p>
          <a:r>
            <a:rPr lang="en-IN" dirty="0" err="1"/>
            <a:t>Khả</a:t>
          </a:r>
          <a:r>
            <a:rPr lang="en-IN" dirty="0"/>
            <a:t> </a:t>
          </a:r>
          <a:r>
            <a:rPr lang="en-IN" dirty="0" err="1"/>
            <a:t>năng</a:t>
          </a:r>
          <a:r>
            <a:rPr lang="en-IN" dirty="0"/>
            <a:t> </a:t>
          </a:r>
          <a:r>
            <a:rPr lang="en-IN" dirty="0" err="1"/>
            <a:t>suy</a:t>
          </a:r>
          <a:r>
            <a:rPr lang="en-IN" dirty="0"/>
            <a:t> </a:t>
          </a:r>
          <a:r>
            <a:rPr lang="en-IN" dirty="0" err="1"/>
            <a:t>xét</a:t>
          </a:r>
          <a:r>
            <a:rPr lang="en-IN" dirty="0"/>
            <a:t> </a:t>
          </a:r>
          <a:r>
            <a:rPr lang="en-IN" dirty="0" err="1"/>
            <a:t>giảm</a:t>
          </a:r>
          <a:endParaRPr lang="en-US" dirty="0"/>
        </a:p>
      </dgm:t>
    </dgm:pt>
    <dgm:pt modelId="{04BEEDAA-C581-4F3E-9A41-EB0774444FFD}" type="parTrans" cxnId="{CFDBD470-C28D-4B44-BB57-734AD72E0508}">
      <dgm:prSet/>
      <dgm:spPr/>
      <dgm:t>
        <a:bodyPr/>
        <a:lstStyle/>
        <a:p>
          <a:endParaRPr lang="en-US"/>
        </a:p>
      </dgm:t>
    </dgm:pt>
    <dgm:pt modelId="{133C9E23-4DA0-4677-A765-ABD1F4698F5C}" type="sibTrans" cxnId="{CFDBD470-C28D-4B44-BB57-734AD72E0508}">
      <dgm:prSet/>
      <dgm:spPr/>
      <dgm:t>
        <a:bodyPr/>
        <a:lstStyle/>
        <a:p>
          <a:endParaRPr lang="en-US"/>
        </a:p>
      </dgm:t>
    </dgm:pt>
    <dgm:pt modelId="{B4DA50D1-512B-4695-BE5A-011559E72ED5}">
      <dgm:prSet phldrT="[Text]"/>
      <dgm:spPr/>
      <dgm:t>
        <a:bodyPr/>
        <a:lstStyle/>
        <a:p>
          <a:r>
            <a:rPr lang="en-IN" dirty="0" err="1"/>
            <a:t>Tăng</a:t>
          </a:r>
          <a:r>
            <a:rPr lang="en-IN" dirty="0"/>
            <a:t> </a:t>
          </a:r>
          <a:r>
            <a:rPr lang="en-IN" dirty="0" err="1"/>
            <a:t>khả</a:t>
          </a:r>
          <a:r>
            <a:rPr lang="en-IN" dirty="0"/>
            <a:t> </a:t>
          </a:r>
          <a:r>
            <a:rPr lang="en-IN" dirty="0" err="1"/>
            <a:t>năng</a:t>
          </a:r>
          <a:r>
            <a:rPr lang="en-IN" dirty="0"/>
            <a:t> </a:t>
          </a:r>
          <a:r>
            <a:rPr lang="en-IN" dirty="0" err="1"/>
            <a:t>gây</a:t>
          </a:r>
          <a:r>
            <a:rPr lang="en-IN" dirty="0"/>
            <a:t> </a:t>
          </a:r>
          <a:r>
            <a:rPr lang="en-IN" dirty="0" err="1"/>
            <a:t>tử</a:t>
          </a:r>
          <a:r>
            <a:rPr lang="en-IN" dirty="0"/>
            <a:t> </a:t>
          </a:r>
          <a:r>
            <a:rPr lang="en-IN" dirty="0" err="1"/>
            <a:t>vong</a:t>
          </a:r>
          <a:r>
            <a:rPr lang="en-IN" dirty="0"/>
            <a:t> </a:t>
          </a:r>
          <a:r>
            <a:rPr lang="en-IN" dirty="0" err="1"/>
            <a:t>của</a:t>
          </a:r>
          <a:r>
            <a:rPr lang="en-IN" dirty="0"/>
            <a:t> </a:t>
          </a:r>
          <a:r>
            <a:rPr lang="en-IN" dirty="0" err="1"/>
            <a:t>thuốc</a:t>
          </a:r>
          <a:endParaRPr lang="en-US" dirty="0"/>
        </a:p>
      </dgm:t>
    </dgm:pt>
    <dgm:pt modelId="{ADB1F33A-7274-4527-AFA3-82DC20DC2A89}" type="parTrans" cxnId="{B240D7B9-EFFA-4A7D-9089-AE26D0DF95D8}">
      <dgm:prSet/>
      <dgm:spPr/>
      <dgm:t>
        <a:bodyPr/>
        <a:lstStyle/>
        <a:p>
          <a:endParaRPr lang="en-US"/>
        </a:p>
      </dgm:t>
    </dgm:pt>
    <dgm:pt modelId="{19DA971F-1A69-47C6-A27C-01AFD5AAA9A3}" type="sibTrans" cxnId="{B240D7B9-EFFA-4A7D-9089-AE26D0DF95D8}">
      <dgm:prSet/>
      <dgm:spPr/>
      <dgm:t>
        <a:bodyPr/>
        <a:lstStyle/>
        <a:p>
          <a:endParaRPr lang="en-US"/>
        </a:p>
      </dgm:t>
    </dgm:pt>
    <dgm:pt modelId="{06AE6772-32F1-47A6-AB3B-B4DD77621BED}" type="pres">
      <dgm:prSet presAssocID="{45BF4E06-2086-434A-A48D-A014838C3157}" presName="linearFlow" presStyleCnt="0">
        <dgm:presLayoutVars>
          <dgm:dir/>
          <dgm:resizeHandles val="exact"/>
        </dgm:presLayoutVars>
      </dgm:prSet>
      <dgm:spPr/>
    </dgm:pt>
    <dgm:pt modelId="{13A29143-ACEC-4C0B-BF37-538ECB88A770}" type="pres">
      <dgm:prSet presAssocID="{30E56DE3-F654-4482-96DC-72D4C9555876}" presName="composite" presStyleCnt="0"/>
      <dgm:spPr/>
    </dgm:pt>
    <dgm:pt modelId="{A6BA21B4-184A-43AB-915B-6FE90465D3DD}" type="pres">
      <dgm:prSet presAssocID="{30E56DE3-F654-4482-96DC-72D4C9555876}" presName="imgShp" presStyleLbl="fgImgPlace1" presStyleIdx="0" presStyleCnt="4"/>
      <dgm:spPr/>
    </dgm:pt>
    <dgm:pt modelId="{068F53B5-46B2-422F-A63D-A587C51DEDAE}" type="pres">
      <dgm:prSet presAssocID="{30E56DE3-F654-4482-96DC-72D4C9555876}" presName="txShp" presStyleLbl="node1" presStyleIdx="0" presStyleCnt="4">
        <dgm:presLayoutVars>
          <dgm:bulletEnabled val="1"/>
        </dgm:presLayoutVars>
      </dgm:prSet>
      <dgm:spPr/>
    </dgm:pt>
    <dgm:pt modelId="{26F8A0B5-CCBB-409A-A7B9-FD3C623C8218}" type="pres">
      <dgm:prSet presAssocID="{67D3BE48-9F6D-439F-971A-C18B09AB704A}" presName="spacing" presStyleCnt="0"/>
      <dgm:spPr/>
    </dgm:pt>
    <dgm:pt modelId="{2F2A8065-A708-40B4-B3D0-369A8CF53678}" type="pres">
      <dgm:prSet presAssocID="{81993A70-A36E-48DB-BA64-B84A8AB5125A}" presName="composite" presStyleCnt="0"/>
      <dgm:spPr/>
    </dgm:pt>
    <dgm:pt modelId="{D7B73D55-A071-48DB-96D9-65FA56D9FF03}" type="pres">
      <dgm:prSet presAssocID="{81993A70-A36E-48DB-BA64-B84A8AB5125A}" presName="imgShp" presStyleLbl="fgImgPlace1" presStyleIdx="1" presStyleCnt="4"/>
      <dgm:spPr/>
    </dgm:pt>
    <dgm:pt modelId="{BD9A50C1-C7B8-4972-8DDB-379B6F145F3A}" type="pres">
      <dgm:prSet presAssocID="{81993A70-A36E-48DB-BA64-B84A8AB5125A}" presName="txShp" presStyleLbl="node1" presStyleIdx="1" presStyleCnt="4">
        <dgm:presLayoutVars>
          <dgm:bulletEnabled val="1"/>
        </dgm:presLayoutVars>
      </dgm:prSet>
      <dgm:spPr/>
    </dgm:pt>
    <dgm:pt modelId="{E4BECE6B-F765-4098-ADCA-0205C6B1E416}" type="pres">
      <dgm:prSet presAssocID="{ED136D79-FC78-499F-BC68-877EC2D56FDB}" presName="spacing" presStyleCnt="0"/>
      <dgm:spPr/>
    </dgm:pt>
    <dgm:pt modelId="{5A6B50C0-E39E-4629-9342-30E936D827AF}" type="pres">
      <dgm:prSet presAssocID="{80947D41-B722-44FA-A006-00E36B6147FE}" presName="composite" presStyleCnt="0"/>
      <dgm:spPr/>
    </dgm:pt>
    <dgm:pt modelId="{B0A019B8-4C92-480F-A7F6-3AC28B90953B}" type="pres">
      <dgm:prSet presAssocID="{80947D41-B722-44FA-A006-00E36B6147FE}" presName="imgShp" presStyleLbl="fgImgPlace1" presStyleIdx="2" presStyleCnt="4"/>
      <dgm:spPr/>
    </dgm:pt>
    <dgm:pt modelId="{23DA8018-03E9-40A2-B512-296CAD7A9A16}" type="pres">
      <dgm:prSet presAssocID="{80947D41-B722-44FA-A006-00E36B6147FE}" presName="txShp" presStyleLbl="node1" presStyleIdx="2" presStyleCnt="4">
        <dgm:presLayoutVars>
          <dgm:bulletEnabled val="1"/>
        </dgm:presLayoutVars>
      </dgm:prSet>
      <dgm:spPr/>
    </dgm:pt>
    <dgm:pt modelId="{1C3E16E7-CD88-4470-A129-B08CE3366AD9}" type="pres">
      <dgm:prSet presAssocID="{133C9E23-4DA0-4677-A765-ABD1F4698F5C}" presName="spacing" presStyleCnt="0"/>
      <dgm:spPr/>
    </dgm:pt>
    <dgm:pt modelId="{E6969AF4-9174-4DE8-8EE8-33C788C3EDBE}" type="pres">
      <dgm:prSet presAssocID="{B4DA50D1-512B-4695-BE5A-011559E72ED5}" presName="composite" presStyleCnt="0"/>
      <dgm:spPr/>
    </dgm:pt>
    <dgm:pt modelId="{3ECBD2AF-B0BD-47D6-BF1B-DB1437D021A2}" type="pres">
      <dgm:prSet presAssocID="{B4DA50D1-512B-4695-BE5A-011559E72ED5}" presName="imgShp" presStyleLbl="fgImgPlace1" presStyleIdx="3" presStyleCnt="4"/>
      <dgm:spPr/>
    </dgm:pt>
    <dgm:pt modelId="{9DEA0C97-AAD9-409D-8FC6-4608E3230483}" type="pres">
      <dgm:prSet presAssocID="{B4DA50D1-512B-4695-BE5A-011559E72ED5}" presName="txShp" presStyleLbl="node1" presStyleIdx="3" presStyleCnt="4">
        <dgm:presLayoutVars>
          <dgm:bulletEnabled val="1"/>
        </dgm:presLayoutVars>
      </dgm:prSet>
      <dgm:spPr/>
    </dgm:pt>
  </dgm:ptLst>
  <dgm:cxnLst>
    <dgm:cxn modelId="{2BF25F1C-D773-4BBB-B365-583E0742386A}" srcId="{45BF4E06-2086-434A-A48D-A014838C3157}" destId="{30E56DE3-F654-4482-96DC-72D4C9555876}" srcOrd="0" destOrd="0" parTransId="{4B1EF5B5-58C3-4185-8295-02755B8D4961}" sibTransId="{67D3BE48-9F6D-439F-971A-C18B09AB704A}"/>
    <dgm:cxn modelId="{A578451F-9CBA-4D38-AF9C-A8D16F82D377}" srcId="{45BF4E06-2086-434A-A48D-A014838C3157}" destId="{81993A70-A36E-48DB-BA64-B84A8AB5125A}" srcOrd="1" destOrd="0" parTransId="{FF2FE556-D158-44F8-BDF9-795672A04D15}" sibTransId="{ED136D79-FC78-499F-BC68-877EC2D56FDB}"/>
    <dgm:cxn modelId="{CFDBD470-C28D-4B44-BB57-734AD72E0508}" srcId="{45BF4E06-2086-434A-A48D-A014838C3157}" destId="{80947D41-B722-44FA-A006-00E36B6147FE}" srcOrd="2" destOrd="0" parTransId="{04BEEDAA-C581-4F3E-9A41-EB0774444FFD}" sibTransId="{133C9E23-4DA0-4677-A765-ABD1F4698F5C}"/>
    <dgm:cxn modelId="{528DB389-96B4-4263-B22D-0D8682960322}" type="presOf" srcId="{45BF4E06-2086-434A-A48D-A014838C3157}" destId="{06AE6772-32F1-47A6-AB3B-B4DD77621BED}" srcOrd="0" destOrd="0" presId="urn:microsoft.com/office/officeart/2005/8/layout/vList3"/>
    <dgm:cxn modelId="{81C583A3-4741-48BA-A4A8-A98AA06A6A19}" type="presOf" srcId="{80947D41-B722-44FA-A006-00E36B6147FE}" destId="{23DA8018-03E9-40A2-B512-296CAD7A9A16}" srcOrd="0" destOrd="0" presId="urn:microsoft.com/office/officeart/2005/8/layout/vList3"/>
    <dgm:cxn modelId="{B240D7B9-EFFA-4A7D-9089-AE26D0DF95D8}" srcId="{45BF4E06-2086-434A-A48D-A014838C3157}" destId="{B4DA50D1-512B-4695-BE5A-011559E72ED5}" srcOrd="3" destOrd="0" parTransId="{ADB1F33A-7274-4527-AFA3-82DC20DC2A89}" sibTransId="{19DA971F-1A69-47C6-A27C-01AFD5AAA9A3}"/>
    <dgm:cxn modelId="{39591ACC-3917-4A6F-AB59-08CA0C05E696}" type="presOf" srcId="{30E56DE3-F654-4482-96DC-72D4C9555876}" destId="{068F53B5-46B2-422F-A63D-A587C51DEDAE}" srcOrd="0" destOrd="0" presId="urn:microsoft.com/office/officeart/2005/8/layout/vList3"/>
    <dgm:cxn modelId="{256564DB-3F1B-4D4B-B440-AB318F7FDAD8}" type="presOf" srcId="{B4DA50D1-512B-4695-BE5A-011559E72ED5}" destId="{9DEA0C97-AAD9-409D-8FC6-4608E3230483}" srcOrd="0" destOrd="0" presId="urn:microsoft.com/office/officeart/2005/8/layout/vList3"/>
    <dgm:cxn modelId="{07A714F5-576D-4937-8040-A398DF55DCEC}" type="presOf" srcId="{81993A70-A36E-48DB-BA64-B84A8AB5125A}" destId="{BD9A50C1-C7B8-4972-8DDB-379B6F145F3A}" srcOrd="0" destOrd="0" presId="urn:microsoft.com/office/officeart/2005/8/layout/vList3"/>
    <dgm:cxn modelId="{9A3F28CE-F5F0-4515-A594-D7F603AE53D9}" type="presParOf" srcId="{06AE6772-32F1-47A6-AB3B-B4DD77621BED}" destId="{13A29143-ACEC-4C0B-BF37-538ECB88A770}" srcOrd="0" destOrd="0" presId="urn:microsoft.com/office/officeart/2005/8/layout/vList3"/>
    <dgm:cxn modelId="{32C68A8C-5E67-48D4-AB98-15C8CD39FD7E}" type="presParOf" srcId="{13A29143-ACEC-4C0B-BF37-538ECB88A770}" destId="{A6BA21B4-184A-43AB-915B-6FE90465D3DD}" srcOrd="0" destOrd="0" presId="urn:microsoft.com/office/officeart/2005/8/layout/vList3"/>
    <dgm:cxn modelId="{21729A20-D469-4A32-A5D5-76E455CF6D86}" type="presParOf" srcId="{13A29143-ACEC-4C0B-BF37-538ECB88A770}" destId="{068F53B5-46B2-422F-A63D-A587C51DEDAE}" srcOrd="1" destOrd="0" presId="urn:microsoft.com/office/officeart/2005/8/layout/vList3"/>
    <dgm:cxn modelId="{E1540560-1853-4EC1-8B76-C1A9EF916F7E}" type="presParOf" srcId="{06AE6772-32F1-47A6-AB3B-B4DD77621BED}" destId="{26F8A0B5-CCBB-409A-A7B9-FD3C623C8218}" srcOrd="1" destOrd="0" presId="urn:microsoft.com/office/officeart/2005/8/layout/vList3"/>
    <dgm:cxn modelId="{11CC920F-967E-4C28-96C5-42585F7C4A2A}" type="presParOf" srcId="{06AE6772-32F1-47A6-AB3B-B4DD77621BED}" destId="{2F2A8065-A708-40B4-B3D0-369A8CF53678}" srcOrd="2" destOrd="0" presId="urn:microsoft.com/office/officeart/2005/8/layout/vList3"/>
    <dgm:cxn modelId="{0E64F7D5-EBD8-4793-881C-63CC2BD1D6EA}" type="presParOf" srcId="{2F2A8065-A708-40B4-B3D0-369A8CF53678}" destId="{D7B73D55-A071-48DB-96D9-65FA56D9FF03}" srcOrd="0" destOrd="0" presId="urn:microsoft.com/office/officeart/2005/8/layout/vList3"/>
    <dgm:cxn modelId="{7DA3461F-F4A6-4575-AAA1-9D19CC8D4A8B}" type="presParOf" srcId="{2F2A8065-A708-40B4-B3D0-369A8CF53678}" destId="{BD9A50C1-C7B8-4972-8DDB-379B6F145F3A}" srcOrd="1" destOrd="0" presId="urn:microsoft.com/office/officeart/2005/8/layout/vList3"/>
    <dgm:cxn modelId="{A453AD2E-33E8-4F35-83E8-79027B28C3E2}" type="presParOf" srcId="{06AE6772-32F1-47A6-AB3B-B4DD77621BED}" destId="{E4BECE6B-F765-4098-ADCA-0205C6B1E416}" srcOrd="3" destOrd="0" presId="urn:microsoft.com/office/officeart/2005/8/layout/vList3"/>
    <dgm:cxn modelId="{2E390CF7-01CE-4FB8-8356-EC26910982D3}" type="presParOf" srcId="{06AE6772-32F1-47A6-AB3B-B4DD77621BED}" destId="{5A6B50C0-E39E-4629-9342-30E936D827AF}" srcOrd="4" destOrd="0" presId="urn:microsoft.com/office/officeart/2005/8/layout/vList3"/>
    <dgm:cxn modelId="{C940FA9E-B934-4E63-ACB5-FF4794600C38}" type="presParOf" srcId="{5A6B50C0-E39E-4629-9342-30E936D827AF}" destId="{B0A019B8-4C92-480F-A7F6-3AC28B90953B}" srcOrd="0" destOrd="0" presId="urn:microsoft.com/office/officeart/2005/8/layout/vList3"/>
    <dgm:cxn modelId="{8CA7B46B-02D1-4C50-A11A-22DB2210122C}" type="presParOf" srcId="{5A6B50C0-E39E-4629-9342-30E936D827AF}" destId="{23DA8018-03E9-40A2-B512-296CAD7A9A16}" srcOrd="1" destOrd="0" presId="urn:microsoft.com/office/officeart/2005/8/layout/vList3"/>
    <dgm:cxn modelId="{0D450E99-4184-404F-9121-1C93A87F2150}" type="presParOf" srcId="{06AE6772-32F1-47A6-AB3B-B4DD77621BED}" destId="{1C3E16E7-CD88-4470-A129-B08CE3366AD9}" srcOrd="5" destOrd="0" presId="urn:microsoft.com/office/officeart/2005/8/layout/vList3"/>
    <dgm:cxn modelId="{1626B418-8BE3-4D58-AF05-1AE58471F2A0}" type="presParOf" srcId="{06AE6772-32F1-47A6-AB3B-B4DD77621BED}" destId="{E6969AF4-9174-4DE8-8EE8-33C788C3EDBE}" srcOrd="6" destOrd="0" presId="urn:microsoft.com/office/officeart/2005/8/layout/vList3"/>
    <dgm:cxn modelId="{0AD62909-A200-4DA2-BE2F-1F558A8AB44D}" type="presParOf" srcId="{E6969AF4-9174-4DE8-8EE8-33C788C3EDBE}" destId="{3ECBD2AF-B0BD-47D6-BF1B-DB1437D021A2}" srcOrd="0" destOrd="0" presId="urn:microsoft.com/office/officeart/2005/8/layout/vList3"/>
    <dgm:cxn modelId="{276DA52B-8F83-47DC-B56B-4033C550AC24}" type="presParOf" srcId="{E6969AF4-9174-4DE8-8EE8-33C788C3EDBE}" destId="{9DEA0C97-AAD9-409D-8FC6-4608E323048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6EC4E79-E6BD-4D61-AA7F-F49D329DF8F2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024F69-DEC0-4935-8EF8-FF5BF3719393}">
      <dgm:prSet phldrT="[Text]"/>
      <dgm:spPr/>
      <dgm:t>
        <a:bodyPr/>
        <a:lstStyle/>
        <a:p>
          <a:r>
            <a:rPr lang="en-US" b="1" i="0"/>
            <a:t>Nói về </a:t>
          </a:r>
          <a:r>
            <a:rPr lang="en-US" b="1" i="0" dirty="0" err="1"/>
            <a:t>tự</a:t>
          </a:r>
          <a:r>
            <a:rPr lang="en-US" b="1" i="0" dirty="0"/>
            <a:t> </a:t>
          </a:r>
          <a:r>
            <a:rPr lang="en-US" b="1" i="0" dirty="0" err="1"/>
            <a:t>sát</a:t>
          </a:r>
          <a:endParaRPr lang="en-US" dirty="0"/>
        </a:p>
      </dgm:t>
    </dgm:pt>
    <dgm:pt modelId="{30B1F247-441B-4343-BF2A-C6DA1B78D6B3}" type="parTrans" cxnId="{93FA2C14-5F68-4974-BECC-EC7795BD677C}">
      <dgm:prSet/>
      <dgm:spPr/>
      <dgm:t>
        <a:bodyPr/>
        <a:lstStyle/>
        <a:p>
          <a:endParaRPr lang="en-US"/>
        </a:p>
      </dgm:t>
    </dgm:pt>
    <dgm:pt modelId="{630DC1CE-1FA2-42F1-8337-C7CE68A63271}" type="sibTrans" cxnId="{93FA2C14-5F68-4974-BECC-EC7795BD677C}">
      <dgm:prSet/>
      <dgm:spPr/>
      <dgm:t>
        <a:bodyPr/>
        <a:lstStyle/>
        <a:p>
          <a:endParaRPr lang="en-US"/>
        </a:p>
      </dgm:t>
    </dgm:pt>
    <dgm:pt modelId="{098B3B7E-129B-462C-B25B-4D1D7C147B37}">
      <dgm:prSet phldrT="[Text]"/>
      <dgm:spPr/>
      <dgm:t>
        <a:bodyPr/>
        <a:lstStyle/>
        <a:p>
          <a:r>
            <a:rPr lang="en-IN" b="1" i="0" dirty="0" err="1"/>
            <a:t>Tìm</a:t>
          </a:r>
          <a:r>
            <a:rPr lang="en-IN" b="1" i="0" dirty="0"/>
            <a:t> </a:t>
          </a:r>
          <a:r>
            <a:rPr lang="en-IN" b="1" i="0" dirty="0" err="1"/>
            <a:t>kiếm</a:t>
          </a:r>
          <a:r>
            <a:rPr lang="en-IN" b="1" i="0" dirty="0"/>
            <a:t> </a:t>
          </a:r>
          <a:r>
            <a:rPr lang="en-IN" b="1" i="0" dirty="0" err="1"/>
            <a:t>các</a:t>
          </a:r>
          <a:r>
            <a:rPr lang="en-IN" b="1" i="0" dirty="0"/>
            <a:t> </a:t>
          </a:r>
          <a:r>
            <a:rPr lang="en-IN" b="1" i="0" dirty="0" err="1"/>
            <a:t>phương</a:t>
          </a:r>
          <a:r>
            <a:rPr lang="en-IN" b="1" i="0" dirty="0"/>
            <a:t> </a:t>
          </a:r>
          <a:r>
            <a:rPr lang="en-IN" b="1" i="0" dirty="0" err="1"/>
            <a:t>thức</a:t>
          </a:r>
          <a:r>
            <a:rPr lang="en-IN" b="1" i="0" dirty="0"/>
            <a:t> </a:t>
          </a:r>
          <a:r>
            <a:rPr lang="en-IN" b="1" i="0" dirty="0" err="1"/>
            <a:t>tự</a:t>
          </a:r>
          <a:r>
            <a:rPr lang="en-IN" b="1" i="0" dirty="0"/>
            <a:t> </a:t>
          </a:r>
          <a:r>
            <a:rPr lang="en-IN" b="1" i="0" dirty="0" err="1"/>
            <a:t>sát</a:t>
          </a:r>
          <a:endParaRPr lang="en-US" dirty="0"/>
        </a:p>
      </dgm:t>
    </dgm:pt>
    <dgm:pt modelId="{8B4EABF0-EEDA-4F85-9BFB-A46130CC83A7}" type="parTrans" cxnId="{8974C89D-2247-49F3-9EF7-8725B0EF47E3}">
      <dgm:prSet/>
      <dgm:spPr/>
      <dgm:t>
        <a:bodyPr/>
        <a:lstStyle/>
        <a:p>
          <a:endParaRPr lang="en-US"/>
        </a:p>
      </dgm:t>
    </dgm:pt>
    <dgm:pt modelId="{CE051891-139F-4C05-A45B-F8723CD4607C}" type="sibTrans" cxnId="{8974C89D-2247-49F3-9EF7-8725B0EF47E3}">
      <dgm:prSet/>
      <dgm:spPr/>
      <dgm:t>
        <a:bodyPr/>
        <a:lstStyle/>
        <a:p>
          <a:endParaRPr lang="en-US"/>
        </a:p>
      </dgm:t>
    </dgm:pt>
    <dgm:pt modelId="{B16FF15A-2AAE-4323-90C8-D93E7516001C}">
      <dgm:prSet phldrT="[Text]"/>
      <dgm:spPr/>
      <dgm:t>
        <a:bodyPr/>
        <a:lstStyle/>
        <a:p>
          <a:r>
            <a:rPr lang="en-US" b="1" i="0" dirty="0" err="1"/>
            <a:t>Chuẩn</a:t>
          </a:r>
          <a:r>
            <a:rPr lang="en-US" b="1" i="0" dirty="0"/>
            <a:t> </a:t>
          </a:r>
          <a:r>
            <a:rPr lang="en-US" b="1" i="0" dirty="0" err="1"/>
            <a:t>bị</a:t>
          </a:r>
          <a:r>
            <a:rPr lang="en-US" b="1" i="0" dirty="0"/>
            <a:t> </a:t>
          </a:r>
          <a:r>
            <a:rPr lang="en-US" b="1" i="0" dirty="0" err="1"/>
            <a:t>cho</a:t>
          </a:r>
          <a:r>
            <a:rPr lang="en-US" b="1" i="0" dirty="0"/>
            <a:t> </a:t>
          </a:r>
          <a:r>
            <a:rPr lang="en-US" b="1" i="0" dirty="0" err="1"/>
            <a:t>tự</a:t>
          </a:r>
          <a:r>
            <a:rPr lang="en-US" b="1" i="0" dirty="0"/>
            <a:t> </a:t>
          </a:r>
          <a:r>
            <a:rPr lang="en-US" b="1" i="0" dirty="0" err="1"/>
            <a:t>sát</a:t>
          </a:r>
          <a:endParaRPr lang="en-US" dirty="0"/>
        </a:p>
      </dgm:t>
    </dgm:pt>
    <dgm:pt modelId="{E9A6DFDF-E311-40D3-8891-C7D30E1A1E0B}" type="parTrans" cxnId="{E80BBFD4-57D0-487F-BD5B-08B5CB8A828B}">
      <dgm:prSet/>
      <dgm:spPr/>
      <dgm:t>
        <a:bodyPr/>
        <a:lstStyle/>
        <a:p>
          <a:endParaRPr lang="en-US"/>
        </a:p>
      </dgm:t>
    </dgm:pt>
    <dgm:pt modelId="{D514EE51-5359-4CD6-B0A5-8353E951BCC3}" type="sibTrans" cxnId="{E80BBFD4-57D0-487F-BD5B-08B5CB8A828B}">
      <dgm:prSet/>
      <dgm:spPr/>
      <dgm:t>
        <a:bodyPr/>
        <a:lstStyle/>
        <a:p>
          <a:endParaRPr lang="en-US"/>
        </a:p>
      </dgm:t>
    </dgm:pt>
    <dgm:pt modelId="{B05524CD-E549-44B4-A41F-223110C6234C}" type="pres">
      <dgm:prSet presAssocID="{C6EC4E79-E6BD-4D61-AA7F-F49D329DF8F2}" presName="Name0" presStyleCnt="0">
        <dgm:presLayoutVars>
          <dgm:dir/>
          <dgm:resizeHandles val="exact"/>
        </dgm:presLayoutVars>
      </dgm:prSet>
      <dgm:spPr/>
    </dgm:pt>
    <dgm:pt modelId="{0A133EB4-8B3E-4FB8-9AB4-52363143F60F}" type="pres">
      <dgm:prSet presAssocID="{2F024F69-DEC0-4935-8EF8-FF5BF3719393}" presName="composite" presStyleCnt="0"/>
      <dgm:spPr/>
    </dgm:pt>
    <dgm:pt modelId="{CACE9061-1840-4D27-BB63-D6529CA333BB}" type="pres">
      <dgm:prSet presAssocID="{2F024F69-DEC0-4935-8EF8-FF5BF3719393}" presName="rect1" presStyleLbl="trAlignAcc1" presStyleIdx="0" presStyleCnt="3">
        <dgm:presLayoutVars>
          <dgm:bulletEnabled val="1"/>
        </dgm:presLayoutVars>
      </dgm:prSet>
      <dgm:spPr/>
    </dgm:pt>
    <dgm:pt modelId="{243326C6-3261-4106-BC87-7F95497AD2B6}" type="pres">
      <dgm:prSet presAssocID="{2F024F69-DEC0-4935-8EF8-FF5BF3719393}" presName="rect2" presStyleLbl="fgImgPlace1" presStyleIdx="0" presStyleCnt="3"/>
      <dgm:spPr/>
    </dgm:pt>
    <dgm:pt modelId="{731C166C-4C72-4D73-A92D-49FE680B1A9A}" type="pres">
      <dgm:prSet presAssocID="{630DC1CE-1FA2-42F1-8337-C7CE68A63271}" presName="sibTrans" presStyleCnt="0"/>
      <dgm:spPr/>
    </dgm:pt>
    <dgm:pt modelId="{E43479E2-2FA7-4F89-9A27-DE724E00D39C}" type="pres">
      <dgm:prSet presAssocID="{098B3B7E-129B-462C-B25B-4D1D7C147B37}" presName="composite" presStyleCnt="0"/>
      <dgm:spPr/>
    </dgm:pt>
    <dgm:pt modelId="{9C191D61-4C75-42A3-B0A8-B12A185C0F34}" type="pres">
      <dgm:prSet presAssocID="{098B3B7E-129B-462C-B25B-4D1D7C147B37}" presName="rect1" presStyleLbl="trAlignAcc1" presStyleIdx="1" presStyleCnt="3">
        <dgm:presLayoutVars>
          <dgm:bulletEnabled val="1"/>
        </dgm:presLayoutVars>
      </dgm:prSet>
      <dgm:spPr/>
    </dgm:pt>
    <dgm:pt modelId="{6D40093F-4604-4110-90E1-7BE03796EA29}" type="pres">
      <dgm:prSet presAssocID="{098B3B7E-129B-462C-B25B-4D1D7C147B37}" presName="rect2" presStyleLbl="fgImgPlace1" presStyleIdx="1" presStyleCnt="3"/>
      <dgm:spPr/>
    </dgm:pt>
    <dgm:pt modelId="{65BD1DD6-8BCF-44FD-A510-6DB804D19BA8}" type="pres">
      <dgm:prSet presAssocID="{CE051891-139F-4C05-A45B-F8723CD4607C}" presName="sibTrans" presStyleCnt="0"/>
      <dgm:spPr/>
    </dgm:pt>
    <dgm:pt modelId="{671A1E83-4523-4378-AC86-20BDD3F8A83B}" type="pres">
      <dgm:prSet presAssocID="{B16FF15A-2AAE-4323-90C8-D93E7516001C}" presName="composite" presStyleCnt="0"/>
      <dgm:spPr/>
    </dgm:pt>
    <dgm:pt modelId="{0A04F167-157F-4206-931F-76F1B517BE8C}" type="pres">
      <dgm:prSet presAssocID="{B16FF15A-2AAE-4323-90C8-D93E7516001C}" presName="rect1" presStyleLbl="trAlignAcc1" presStyleIdx="2" presStyleCnt="3">
        <dgm:presLayoutVars>
          <dgm:bulletEnabled val="1"/>
        </dgm:presLayoutVars>
      </dgm:prSet>
      <dgm:spPr/>
    </dgm:pt>
    <dgm:pt modelId="{43CA0A8B-354D-425B-AA2E-C7C9D91A43B4}" type="pres">
      <dgm:prSet presAssocID="{B16FF15A-2AAE-4323-90C8-D93E7516001C}" presName="rect2" presStyleLbl="fgImgPlace1" presStyleIdx="2" presStyleCnt="3"/>
      <dgm:spPr/>
    </dgm:pt>
  </dgm:ptLst>
  <dgm:cxnLst>
    <dgm:cxn modelId="{93FA2C14-5F68-4974-BECC-EC7795BD677C}" srcId="{C6EC4E79-E6BD-4D61-AA7F-F49D329DF8F2}" destId="{2F024F69-DEC0-4935-8EF8-FF5BF3719393}" srcOrd="0" destOrd="0" parTransId="{30B1F247-441B-4343-BF2A-C6DA1B78D6B3}" sibTransId="{630DC1CE-1FA2-42F1-8337-C7CE68A63271}"/>
    <dgm:cxn modelId="{62606715-6F78-49F9-8EAD-7D9E0405385D}" type="presOf" srcId="{C6EC4E79-E6BD-4D61-AA7F-F49D329DF8F2}" destId="{B05524CD-E549-44B4-A41F-223110C6234C}" srcOrd="0" destOrd="0" presId="urn:microsoft.com/office/officeart/2008/layout/PictureStrips"/>
    <dgm:cxn modelId="{9FB07D1F-1C20-495D-9376-0AF07D2B7841}" type="presOf" srcId="{098B3B7E-129B-462C-B25B-4D1D7C147B37}" destId="{9C191D61-4C75-42A3-B0A8-B12A185C0F34}" srcOrd="0" destOrd="0" presId="urn:microsoft.com/office/officeart/2008/layout/PictureStrips"/>
    <dgm:cxn modelId="{54859931-1291-4670-8D34-EBC3C68E9501}" type="presOf" srcId="{2F024F69-DEC0-4935-8EF8-FF5BF3719393}" destId="{CACE9061-1840-4D27-BB63-D6529CA333BB}" srcOrd="0" destOrd="0" presId="urn:microsoft.com/office/officeart/2008/layout/PictureStrips"/>
    <dgm:cxn modelId="{E3890493-CBF4-4BB5-A7A4-08840FE2A384}" type="presOf" srcId="{B16FF15A-2AAE-4323-90C8-D93E7516001C}" destId="{0A04F167-157F-4206-931F-76F1B517BE8C}" srcOrd="0" destOrd="0" presId="urn:microsoft.com/office/officeart/2008/layout/PictureStrips"/>
    <dgm:cxn modelId="{8974C89D-2247-49F3-9EF7-8725B0EF47E3}" srcId="{C6EC4E79-E6BD-4D61-AA7F-F49D329DF8F2}" destId="{098B3B7E-129B-462C-B25B-4D1D7C147B37}" srcOrd="1" destOrd="0" parTransId="{8B4EABF0-EEDA-4F85-9BFB-A46130CC83A7}" sibTransId="{CE051891-139F-4C05-A45B-F8723CD4607C}"/>
    <dgm:cxn modelId="{E80BBFD4-57D0-487F-BD5B-08B5CB8A828B}" srcId="{C6EC4E79-E6BD-4D61-AA7F-F49D329DF8F2}" destId="{B16FF15A-2AAE-4323-90C8-D93E7516001C}" srcOrd="2" destOrd="0" parTransId="{E9A6DFDF-E311-40D3-8891-C7D30E1A1E0B}" sibTransId="{D514EE51-5359-4CD6-B0A5-8353E951BCC3}"/>
    <dgm:cxn modelId="{CEB7A646-F33C-4641-B159-15B634DFC195}" type="presParOf" srcId="{B05524CD-E549-44B4-A41F-223110C6234C}" destId="{0A133EB4-8B3E-4FB8-9AB4-52363143F60F}" srcOrd="0" destOrd="0" presId="urn:microsoft.com/office/officeart/2008/layout/PictureStrips"/>
    <dgm:cxn modelId="{C5A7432E-19E4-49B1-A6CD-344BA48C0E2C}" type="presParOf" srcId="{0A133EB4-8B3E-4FB8-9AB4-52363143F60F}" destId="{CACE9061-1840-4D27-BB63-D6529CA333BB}" srcOrd="0" destOrd="0" presId="urn:microsoft.com/office/officeart/2008/layout/PictureStrips"/>
    <dgm:cxn modelId="{44F46143-A2A3-4D95-AC93-E916014605B4}" type="presParOf" srcId="{0A133EB4-8B3E-4FB8-9AB4-52363143F60F}" destId="{243326C6-3261-4106-BC87-7F95497AD2B6}" srcOrd="1" destOrd="0" presId="urn:microsoft.com/office/officeart/2008/layout/PictureStrips"/>
    <dgm:cxn modelId="{5405F046-3239-411B-AEE4-B644EEDEC8E2}" type="presParOf" srcId="{B05524CD-E549-44B4-A41F-223110C6234C}" destId="{731C166C-4C72-4D73-A92D-49FE680B1A9A}" srcOrd="1" destOrd="0" presId="urn:microsoft.com/office/officeart/2008/layout/PictureStrips"/>
    <dgm:cxn modelId="{70A2AE22-DEED-40E8-BF2C-EC712C87D98D}" type="presParOf" srcId="{B05524CD-E549-44B4-A41F-223110C6234C}" destId="{E43479E2-2FA7-4F89-9A27-DE724E00D39C}" srcOrd="2" destOrd="0" presId="urn:microsoft.com/office/officeart/2008/layout/PictureStrips"/>
    <dgm:cxn modelId="{1065D0A3-4D91-42A8-BE9F-6D12BE41D6B6}" type="presParOf" srcId="{E43479E2-2FA7-4F89-9A27-DE724E00D39C}" destId="{9C191D61-4C75-42A3-B0A8-B12A185C0F34}" srcOrd="0" destOrd="0" presId="urn:microsoft.com/office/officeart/2008/layout/PictureStrips"/>
    <dgm:cxn modelId="{5B1E33D2-C1AD-4794-A24F-516CFFA03F5E}" type="presParOf" srcId="{E43479E2-2FA7-4F89-9A27-DE724E00D39C}" destId="{6D40093F-4604-4110-90E1-7BE03796EA29}" srcOrd="1" destOrd="0" presId="urn:microsoft.com/office/officeart/2008/layout/PictureStrips"/>
    <dgm:cxn modelId="{8F5ACC31-7E7E-43B9-9E9D-3FA209DD7F43}" type="presParOf" srcId="{B05524CD-E549-44B4-A41F-223110C6234C}" destId="{65BD1DD6-8BCF-44FD-A510-6DB804D19BA8}" srcOrd="3" destOrd="0" presId="urn:microsoft.com/office/officeart/2008/layout/PictureStrips"/>
    <dgm:cxn modelId="{C44C09F8-A9DB-414D-8626-4E819F93245E}" type="presParOf" srcId="{B05524CD-E549-44B4-A41F-223110C6234C}" destId="{671A1E83-4523-4378-AC86-20BDD3F8A83B}" srcOrd="4" destOrd="0" presId="urn:microsoft.com/office/officeart/2008/layout/PictureStrips"/>
    <dgm:cxn modelId="{16D51F8D-4698-46B1-B68E-06BF2A89056D}" type="presParOf" srcId="{671A1E83-4523-4378-AC86-20BDD3F8A83B}" destId="{0A04F167-157F-4206-931F-76F1B517BE8C}" srcOrd="0" destOrd="0" presId="urn:microsoft.com/office/officeart/2008/layout/PictureStrips"/>
    <dgm:cxn modelId="{843B58A3-0DA7-4A98-96C0-7B5237DB686F}" type="presParOf" srcId="{671A1E83-4523-4378-AC86-20BDD3F8A83B}" destId="{43CA0A8B-354D-425B-AA2E-C7C9D91A43B4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DBC962-FEEF-49CD-9D27-0A967A017B87}">
      <dsp:nvSpPr>
        <dsp:cNvPr id="0" name=""/>
        <dsp:cNvSpPr/>
      </dsp:nvSpPr>
      <dsp:spPr>
        <a:xfrm>
          <a:off x="2560923" y="1481275"/>
          <a:ext cx="3107753" cy="3107753"/>
        </a:xfrm>
        <a:prstGeom prst="ellipse">
          <a:avLst/>
        </a:prstGeom>
        <a:solidFill>
          <a:schemeClr val="accent1">
            <a:shade val="80000"/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4400" kern="1200" dirty="0"/>
            <a:t>HÀNH VI TỰ SÁT</a:t>
          </a:r>
          <a:endParaRPr lang="en-US" sz="4400" kern="1200" dirty="0"/>
        </a:p>
      </dsp:txBody>
      <dsp:txXfrm>
        <a:off x="3016043" y="1936395"/>
        <a:ext cx="2197513" cy="2197513"/>
      </dsp:txXfrm>
    </dsp:sp>
    <dsp:sp modelId="{65E5732A-3A88-47E2-9CCF-51FAD4E37B48}">
      <dsp:nvSpPr>
        <dsp:cNvPr id="0" name=""/>
        <dsp:cNvSpPr/>
      </dsp:nvSpPr>
      <dsp:spPr>
        <a:xfrm>
          <a:off x="3337861" y="236330"/>
          <a:ext cx="1553876" cy="1553876"/>
        </a:xfrm>
        <a:prstGeom prst="ellipse">
          <a:avLst/>
        </a:prstGeom>
        <a:solidFill>
          <a:schemeClr val="accent1">
            <a:shade val="80000"/>
            <a:alpha val="50000"/>
            <a:hueOff val="102082"/>
            <a:satOff val="-1464"/>
            <a:lumOff val="853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kern="1200" dirty="0"/>
            <a:t>TỰ SÁT</a:t>
          </a:r>
          <a:endParaRPr lang="en-US" sz="2200" kern="1200" dirty="0"/>
        </a:p>
      </dsp:txBody>
      <dsp:txXfrm>
        <a:off x="3565421" y="463890"/>
        <a:ext cx="1098756" cy="1098756"/>
      </dsp:txXfrm>
    </dsp:sp>
    <dsp:sp modelId="{0E315680-5FC0-4AE3-8555-76AC107467D5}">
      <dsp:nvSpPr>
        <dsp:cNvPr id="0" name=""/>
        <dsp:cNvSpPr/>
      </dsp:nvSpPr>
      <dsp:spPr>
        <a:xfrm>
          <a:off x="5088864" y="3269156"/>
          <a:ext cx="1553876" cy="1553876"/>
        </a:xfrm>
        <a:prstGeom prst="ellipse">
          <a:avLst/>
        </a:prstGeom>
        <a:solidFill>
          <a:schemeClr val="accent1">
            <a:shade val="80000"/>
            <a:alpha val="50000"/>
            <a:hueOff val="204164"/>
            <a:satOff val="-2928"/>
            <a:lumOff val="1707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Ý TƯỞNG TỰ SÁT</a:t>
          </a:r>
        </a:p>
      </dsp:txBody>
      <dsp:txXfrm>
        <a:off x="5316424" y="3496716"/>
        <a:ext cx="1098756" cy="1098756"/>
      </dsp:txXfrm>
    </dsp:sp>
    <dsp:sp modelId="{E6D71E38-16CA-48BF-A3F4-942939BB0825}">
      <dsp:nvSpPr>
        <dsp:cNvPr id="0" name=""/>
        <dsp:cNvSpPr/>
      </dsp:nvSpPr>
      <dsp:spPr>
        <a:xfrm>
          <a:off x="1586858" y="3269156"/>
          <a:ext cx="1553876" cy="1553876"/>
        </a:xfrm>
        <a:prstGeom prst="ellipse">
          <a:avLst/>
        </a:prstGeom>
        <a:solidFill>
          <a:schemeClr val="accent1">
            <a:shade val="80000"/>
            <a:alpha val="50000"/>
            <a:hueOff val="306246"/>
            <a:satOff val="-4392"/>
            <a:lumOff val="256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kern="1200">
              <a:latin typeface="Arial" panose="020B0604020202020204" pitchFamily="34" charset="0"/>
              <a:cs typeface="Arial" panose="020B0604020202020204" pitchFamily="34" charset="0"/>
            </a:rPr>
            <a:t>THỰC HIỆN TỰ </a:t>
          </a:r>
          <a:r>
            <a:rPr lang="en-IN" sz="2200" kern="1200" dirty="0">
              <a:latin typeface="Arial" panose="020B0604020202020204" pitchFamily="34" charset="0"/>
              <a:cs typeface="Arial" panose="020B0604020202020204" pitchFamily="34" charset="0"/>
            </a:rPr>
            <a:t>SÁT</a:t>
          </a:r>
          <a:endParaRPr lang="en-US" sz="2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14418" y="3496716"/>
        <a:ext cx="1098756" cy="10987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23B45E-EF11-47D2-9119-DB1DAE2E8367}">
      <dsp:nvSpPr>
        <dsp:cNvPr id="0" name=""/>
        <dsp:cNvSpPr/>
      </dsp:nvSpPr>
      <dsp:spPr>
        <a:xfrm>
          <a:off x="6825027" y="2353212"/>
          <a:ext cx="706981" cy="3954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9507"/>
              </a:lnTo>
              <a:lnTo>
                <a:pt x="706981" y="269507"/>
              </a:lnTo>
              <a:lnTo>
                <a:pt x="706981" y="39547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E97C52-A05B-433B-8D0E-6684ED3250B1}">
      <dsp:nvSpPr>
        <dsp:cNvPr id="0" name=""/>
        <dsp:cNvSpPr/>
      </dsp:nvSpPr>
      <dsp:spPr>
        <a:xfrm>
          <a:off x="6131657" y="2353212"/>
          <a:ext cx="693370" cy="395478"/>
        </a:xfrm>
        <a:custGeom>
          <a:avLst/>
          <a:gdLst/>
          <a:ahLst/>
          <a:cxnLst/>
          <a:rect l="0" t="0" r="0" b="0"/>
          <a:pathLst>
            <a:path>
              <a:moveTo>
                <a:pt x="693370" y="0"/>
              </a:moveTo>
              <a:lnTo>
                <a:pt x="693370" y="269507"/>
              </a:lnTo>
              <a:lnTo>
                <a:pt x="0" y="269507"/>
              </a:lnTo>
              <a:lnTo>
                <a:pt x="0" y="39547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808CDD-231D-4FA4-9B0D-357F6B1245A3}">
      <dsp:nvSpPr>
        <dsp:cNvPr id="0" name=""/>
        <dsp:cNvSpPr/>
      </dsp:nvSpPr>
      <dsp:spPr>
        <a:xfrm>
          <a:off x="4068569" y="792503"/>
          <a:ext cx="2756458" cy="6972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1255"/>
              </a:lnTo>
              <a:lnTo>
                <a:pt x="2756458" y="571255"/>
              </a:lnTo>
              <a:lnTo>
                <a:pt x="2756458" y="69722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33389F-2416-4E54-98C7-F19BF5E9E008}">
      <dsp:nvSpPr>
        <dsp:cNvPr id="0" name=""/>
        <dsp:cNvSpPr/>
      </dsp:nvSpPr>
      <dsp:spPr>
        <a:xfrm>
          <a:off x="4058897" y="2353212"/>
          <a:ext cx="670083" cy="3954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9507"/>
              </a:lnTo>
              <a:lnTo>
                <a:pt x="670083" y="269507"/>
              </a:lnTo>
              <a:lnTo>
                <a:pt x="670083" y="39547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563443-88F8-45CC-823D-E3FBF08F802F}">
      <dsp:nvSpPr>
        <dsp:cNvPr id="0" name=""/>
        <dsp:cNvSpPr/>
      </dsp:nvSpPr>
      <dsp:spPr>
        <a:xfrm>
          <a:off x="3363201" y="2353212"/>
          <a:ext cx="695695" cy="395478"/>
        </a:xfrm>
        <a:custGeom>
          <a:avLst/>
          <a:gdLst/>
          <a:ahLst/>
          <a:cxnLst/>
          <a:rect l="0" t="0" r="0" b="0"/>
          <a:pathLst>
            <a:path>
              <a:moveTo>
                <a:pt x="695695" y="0"/>
              </a:moveTo>
              <a:lnTo>
                <a:pt x="695695" y="269507"/>
              </a:lnTo>
              <a:lnTo>
                <a:pt x="0" y="269507"/>
              </a:lnTo>
              <a:lnTo>
                <a:pt x="0" y="39547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402D26-DB42-40AC-9FC9-D31EA0917516}">
      <dsp:nvSpPr>
        <dsp:cNvPr id="0" name=""/>
        <dsp:cNvSpPr/>
      </dsp:nvSpPr>
      <dsp:spPr>
        <a:xfrm>
          <a:off x="4013177" y="792503"/>
          <a:ext cx="91440" cy="697227"/>
        </a:xfrm>
        <a:custGeom>
          <a:avLst/>
          <a:gdLst/>
          <a:ahLst/>
          <a:cxnLst/>
          <a:rect l="0" t="0" r="0" b="0"/>
          <a:pathLst>
            <a:path>
              <a:moveTo>
                <a:pt x="55391" y="0"/>
              </a:moveTo>
              <a:lnTo>
                <a:pt x="55391" y="571255"/>
              </a:lnTo>
              <a:lnTo>
                <a:pt x="45720" y="571255"/>
              </a:lnTo>
              <a:lnTo>
                <a:pt x="45720" y="69722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C46BB7-9A85-4573-89CE-61EA56D09750}">
      <dsp:nvSpPr>
        <dsp:cNvPr id="0" name=""/>
        <dsp:cNvSpPr/>
      </dsp:nvSpPr>
      <dsp:spPr>
        <a:xfrm>
          <a:off x="1273124" y="2469479"/>
          <a:ext cx="712434" cy="3954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9507"/>
              </a:lnTo>
              <a:lnTo>
                <a:pt x="712434" y="269507"/>
              </a:lnTo>
              <a:lnTo>
                <a:pt x="712434" y="39547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51A85B-0BFF-46FB-A5FE-626788F2892A}">
      <dsp:nvSpPr>
        <dsp:cNvPr id="0" name=""/>
        <dsp:cNvSpPr/>
      </dsp:nvSpPr>
      <dsp:spPr>
        <a:xfrm>
          <a:off x="565564" y="2469479"/>
          <a:ext cx="707559" cy="395478"/>
        </a:xfrm>
        <a:custGeom>
          <a:avLst/>
          <a:gdLst/>
          <a:ahLst/>
          <a:cxnLst/>
          <a:rect l="0" t="0" r="0" b="0"/>
          <a:pathLst>
            <a:path>
              <a:moveTo>
                <a:pt x="707559" y="0"/>
              </a:moveTo>
              <a:lnTo>
                <a:pt x="707559" y="269507"/>
              </a:lnTo>
              <a:lnTo>
                <a:pt x="0" y="269507"/>
              </a:lnTo>
              <a:lnTo>
                <a:pt x="0" y="39547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04C21C-E7E7-44BD-88DA-CE0F1A14286B}">
      <dsp:nvSpPr>
        <dsp:cNvPr id="0" name=""/>
        <dsp:cNvSpPr/>
      </dsp:nvSpPr>
      <dsp:spPr>
        <a:xfrm>
          <a:off x="1273124" y="792503"/>
          <a:ext cx="2795444" cy="697227"/>
        </a:xfrm>
        <a:custGeom>
          <a:avLst/>
          <a:gdLst/>
          <a:ahLst/>
          <a:cxnLst/>
          <a:rect l="0" t="0" r="0" b="0"/>
          <a:pathLst>
            <a:path>
              <a:moveTo>
                <a:pt x="2795444" y="0"/>
              </a:moveTo>
              <a:lnTo>
                <a:pt x="2795444" y="571255"/>
              </a:lnTo>
              <a:lnTo>
                <a:pt x="0" y="571255"/>
              </a:lnTo>
              <a:lnTo>
                <a:pt x="0" y="69722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86085B-2962-4EA0-9CE7-B6F48512A333}">
      <dsp:nvSpPr>
        <dsp:cNvPr id="0" name=""/>
        <dsp:cNvSpPr/>
      </dsp:nvSpPr>
      <dsp:spPr>
        <a:xfrm>
          <a:off x="2901557" y="-143535"/>
          <a:ext cx="2334023" cy="9360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B7E9AF-A3AC-4C9A-BC92-5182E12BCA1A}">
      <dsp:nvSpPr>
        <dsp:cNvPr id="0" name=""/>
        <dsp:cNvSpPr/>
      </dsp:nvSpPr>
      <dsp:spPr>
        <a:xfrm>
          <a:off x="3052647" y="0"/>
          <a:ext cx="2334023" cy="9360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Gây bạo hành tự thân</a:t>
          </a:r>
          <a:endParaRPr lang="en-US" sz="1800" kern="1200" dirty="0"/>
        </a:p>
      </dsp:txBody>
      <dsp:txXfrm>
        <a:off x="3080063" y="27416"/>
        <a:ext cx="2279191" cy="881207"/>
      </dsp:txXfrm>
    </dsp:sp>
    <dsp:sp modelId="{D7890B94-A057-40B6-91E5-6A2D6147593A}">
      <dsp:nvSpPr>
        <dsp:cNvPr id="0" name=""/>
        <dsp:cNvSpPr/>
      </dsp:nvSpPr>
      <dsp:spPr>
        <a:xfrm>
          <a:off x="246628" y="1489731"/>
          <a:ext cx="2052990" cy="9797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F60399-3D02-409E-87BE-41C749169975}">
      <dsp:nvSpPr>
        <dsp:cNvPr id="0" name=""/>
        <dsp:cNvSpPr/>
      </dsp:nvSpPr>
      <dsp:spPr>
        <a:xfrm>
          <a:off x="397719" y="1633266"/>
          <a:ext cx="2052990" cy="9797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Gây bạo hành tự thân chủ </a:t>
          </a:r>
          <a:r>
            <a:rPr lang="en-US" sz="1800" kern="1200" dirty="0" err="1"/>
            <a:t>đích</a:t>
          </a:r>
          <a:r>
            <a:rPr lang="en-US" sz="1800" kern="1200" dirty="0"/>
            <a:t> </a:t>
          </a:r>
          <a:r>
            <a:rPr lang="en-US" sz="1800" kern="1200" dirty="0" err="1"/>
            <a:t>tự</a:t>
          </a:r>
          <a:r>
            <a:rPr lang="en-US" sz="1800" kern="1200" dirty="0"/>
            <a:t> </a:t>
          </a:r>
          <a:r>
            <a:rPr lang="en-US" sz="1800" kern="1200" dirty="0" err="1"/>
            <a:t>sát</a:t>
          </a:r>
          <a:endParaRPr lang="en-US" sz="1800" kern="1200" dirty="0"/>
        </a:p>
      </dsp:txBody>
      <dsp:txXfrm>
        <a:off x="426415" y="1661962"/>
        <a:ext cx="1995598" cy="922356"/>
      </dsp:txXfrm>
    </dsp:sp>
    <dsp:sp modelId="{23AE5C8A-F553-447F-A84E-31663CC11B3A}">
      <dsp:nvSpPr>
        <dsp:cNvPr id="0" name=""/>
        <dsp:cNvSpPr/>
      </dsp:nvSpPr>
      <dsp:spPr>
        <a:xfrm>
          <a:off x="4220" y="2864958"/>
          <a:ext cx="1122688" cy="17945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C99194-BE1A-4B05-ADB3-C9235EAD42C1}">
      <dsp:nvSpPr>
        <dsp:cNvPr id="0" name=""/>
        <dsp:cNvSpPr/>
      </dsp:nvSpPr>
      <dsp:spPr>
        <a:xfrm>
          <a:off x="155310" y="3008494"/>
          <a:ext cx="1122688" cy="17945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Nguy</a:t>
          </a:r>
          <a:r>
            <a:rPr lang="en-US" sz="1800" kern="1200" dirty="0"/>
            <a:t> </a:t>
          </a:r>
          <a:r>
            <a:rPr lang="en-US" sz="1800" kern="1200" dirty="0" err="1"/>
            <a:t>hiểm</a:t>
          </a:r>
          <a:r>
            <a:rPr lang="en-US" sz="1800" kern="1200" dirty="0"/>
            <a:t> </a:t>
          </a:r>
          <a:r>
            <a:rPr lang="en-US" sz="1800" kern="1200" dirty="0" err="1"/>
            <a:t>tính</a:t>
          </a:r>
          <a:r>
            <a:rPr lang="en-US" sz="1800" kern="1200" dirty="0"/>
            <a:t> </a:t>
          </a:r>
          <a:r>
            <a:rPr lang="en-US" sz="1800" kern="1200" dirty="0" err="1"/>
            <a:t>mạng</a:t>
          </a:r>
          <a:r>
            <a:rPr lang="en-US" sz="1800" kern="1200" dirty="0"/>
            <a:t> (</a:t>
          </a:r>
          <a:r>
            <a:rPr lang="en-US" sz="1800" kern="1200" dirty="0" err="1"/>
            <a:t>tự</a:t>
          </a:r>
          <a:r>
            <a:rPr lang="en-US" sz="1800" kern="1200" dirty="0"/>
            <a:t> </a:t>
          </a:r>
          <a:r>
            <a:rPr lang="en-US" sz="1800" kern="1200" dirty="0" err="1"/>
            <a:t>sát</a:t>
          </a:r>
          <a:r>
            <a:rPr lang="en-US" sz="1800" kern="1200" dirty="0"/>
            <a:t>)</a:t>
          </a:r>
        </a:p>
      </dsp:txBody>
      <dsp:txXfrm>
        <a:off x="188192" y="3041376"/>
        <a:ext cx="1056924" cy="1728782"/>
      </dsp:txXfrm>
    </dsp:sp>
    <dsp:sp modelId="{9FA5D4E1-BB9B-4B50-8403-1321468E1513}">
      <dsp:nvSpPr>
        <dsp:cNvPr id="0" name=""/>
        <dsp:cNvSpPr/>
      </dsp:nvSpPr>
      <dsp:spPr>
        <a:xfrm>
          <a:off x="1429089" y="2864958"/>
          <a:ext cx="1112938" cy="18682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E44BD8-BB8B-4712-A1AF-5FBB2B65C000}">
      <dsp:nvSpPr>
        <dsp:cNvPr id="0" name=""/>
        <dsp:cNvSpPr/>
      </dsp:nvSpPr>
      <dsp:spPr>
        <a:xfrm>
          <a:off x="1580179" y="3008494"/>
          <a:ext cx="1112938" cy="18682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Không</a:t>
          </a:r>
          <a:r>
            <a:rPr lang="en-US" sz="1800" kern="1200" dirty="0"/>
            <a:t> </a:t>
          </a:r>
          <a:r>
            <a:rPr lang="en-US" sz="1800" kern="1200" dirty="0" err="1"/>
            <a:t>nguy</a:t>
          </a:r>
          <a:r>
            <a:rPr lang="en-US" sz="1800" kern="1200" dirty="0"/>
            <a:t> </a:t>
          </a:r>
          <a:r>
            <a:rPr lang="en-US" sz="1800" kern="1200" dirty="0" err="1"/>
            <a:t>hiểm</a:t>
          </a:r>
          <a:r>
            <a:rPr lang="en-US" sz="1800" kern="1200" dirty="0"/>
            <a:t> </a:t>
          </a:r>
          <a:r>
            <a:rPr lang="en-US" sz="1800" kern="1200" dirty="0" err="1"/>
            <a:t>tính</a:t>
          </a:r>
          <a:r>
            <a:rPr lang="en-US" sz="1800" kern="1200" dirty="0"/>
            <a:t> </a:t>
          </a:r>
          <a:r>
            <a:rPr lang="en-US" sz="1800" kern="1200" dirty="0" err="1"/>
            <a:t>mạng</a:t>
          </a:r>
          <a:endParaRPr lang="en-US" sz="1800" kern="1200" dirty="0"/>
        </a:p>
      </dsp:txBody>
      <dsp:txXfrm>
        <a:off x="1612776" y="3041091"/>
        <a:ext cx="1047744" cy="1803025"/>
      </dsp:txXfrm>
    </dsp:sp>
    <dsp:sp modelId="{CC1ED933-685C-4C39-8DCC-B9D9259FDC73}">
      <dsp:nvSpPr>
        <dsp:cNvPr id="0" name=""/>
        <dsp:cNvSpPr/>
      </dsp:nvSpPr>
      <dsp:spPr>
        <a:xfrm>
          <a:off x="2891885" y="1489731"/>
          <a:ext cx="2334023" cy="8634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F353FF-F11A-4C69-8F7C-0D390C344E9B}">
      <dsp:nvSpPr>
        <dsp:cNvPr id="0" name=""/>
        <dsp:cNvSpPr/>
      </dsp:nvSpPr>
      <dsp:spPr>
        <a:xfrm>
          <a:off x="3042975" y="1633266"/>
          <a:ext cx="2334023" cy="8634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Gây bạo hành tự thân không xác định</a:t>
          </a:r>
          <a:endParaRPr lang="en-US" sz="1800" kern="1200" dirty="0"/>
        </a:p>
      </dsp:txBody>
      <dsp:txXfrm>
        <a:off x="3068265" y="1658556"/>
        <a:ext cx="2283443" cy="812901"/>
      </dsp:txXfrm>
    </dsp:sp>
    <dsp:sp modelId="{81D8450E-A9C6-4028-A13D-EA5A57FF198D}">
      <dsp:nvSpPr>
        <dsp:cNvPr id="0" name=""/>
        <dsp:cNvSpPr/>
      </dsp:nvSpPr>
      <dsp:spPr>
        <a:xfrm>
          <a:off x="2844209" y="2748691"/>
          <a:ext cx="1037985" cy="19664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7FEA71-BA6F-454B-AD84-2E0AA21BB608}">
      <dsp:nvSpPr>
        <dsp:cNvPr id="0" name=""/>
        <dsp:cNvSpPr/>
      </dsp:nvSpPr>
      <dsp:spPr>
        <a:xfrm>
          <a:off x="2995299" y="2892226"/>
          <a:ext cx="1037985" cy="19664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Nguy</a:t>
          </a:r>
          <a:r>
            <a:rPr lang="en-US" sz="1800" kern="1200" dirty="0"/>
            <a:t> </a:t>
          </a:r>
          <a:r>
            <a:rPr lang="en-US" sz="1800" kern="1200" dirty="0" err="1"/>
            <a:t>hiểm</a:t>
          </a:r>
          <a:r>
            <a:rPr lang="en-US" sz="1800" kern="1200" dirty="0"/>
            <a:t> </a:t>
          </a:r>
          <a:r>
            <a:rPr lang="en-US" sz="1800" kern="1200" dirty="0" err="1"/>
            <a:t>tính</a:t>
          </a:r>
          <a:r>
            <a:rPr lang="en-US" sz="1800" kern="1200" dirty="0"/>
            <a:t> </a:t>
          </a:r>
          <a:r>
            <a:rPr lang="en-US" sz="1800" kern="1200" dirty="0" err="1"/>
            <a:t>mạng</a:t>
          </a:r>
          <a:r>
            <a:rPr lang="en-US" sz="1800" kern="1200" dirty="0"/>
            <a:t> </a:t>
          </a:r>
        </a:p>
      </dsp:txBody>
      <dsp:txXfrm>
        <a:off x="3025701" y="2922628"/>
        <a:ext cx="977181" cy="1905670"/>
      </dsp:txXfrm>
    </dsp:sp>
    <dsp:sp modelId="{BC82920B-F8BC-48CB-909B-524E07CC6E2A}">
      <dsp:nvSpPr>
        <dsp:cNvPr id="0" name=""/>
        <dsp:cNvSpPr/>
      </dsp:nvSpPr>
      <dsp:spPr>
        <a:xfrm>
          <a:off x="4184375" y="2748691"/>
          <a:ext cx="1089210" cy="18640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A88349-C0BC-4004-836C-4DAF53875D57}">
      <dsp:nvSpPr>
        <dsp:cNvPr id="0" name=""/>
        <dsp:cNvSpPr/>
      </dsp:nvSpPr>
      <dsp:spPr>
        <a:xfrm>
          <a:off x="4335465" y="2892226"/>
          <a:ext cx="1089210" cy="18640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Không</a:t>
          </a:r>
          <a:r>
            <a:rPr lang="en-US" sz="1800" kern="1200" dirty="0"/>
            <a:t> </a:t>
          </a:r>
          <a:r>
            <a:rPr lang="en-US" sz="1800" kern="1200" dirty="0" err="1"/>
            <a:t>nguy</a:t>
          </a:r>
          <a:r>
            <a:rPr lang="en-US" sz="1800" kern="1200" dirty="0"/>
            <a:t> </a:t>
          </a:r>
          <a:r>
            <a:rPr lang="en-US" sz="1800" kern="1200" dirty="0" err="1"/>
            <a:t>hiểm</a:t>
          </a:r>
          <a:r>
            <a:rPr lang="en-US" sz="1800" kern="1200" dirty="0"/>
            <a:t> </a:t>
          </a:r>
          <a:r>
            <a:rPr lang="en-US" sz="1800" kern="1200" dirty="0" err="1"/>
            <a:t>tính</a:t>
          </a:r>
          <a:r>
            <a:rPr lang="en-US" sz="1800" kern="1200" dirty="0"/>
            <a:t> </a:t>
          </a:r>
          <a:r>
            <a:rPr lang="en-US" sz="1800" kern="1200" dirty="0" err="1"/>
            <a:t>mạng</a:t>
          </a:r>
          <a:endParaRPr lang="en-US" sz="1800" kern="1200" dirty="0"/>
        </a:p>
      </dsp:txBody>
      <dsp:txXfrm>
        <a:off x="4367367" y="2924128"/>
        <a:ext cx="1025406" cy="1800209"/>
      </dsp:txXfrm>
    </dsp:sp>
    <dsp:sp modelId="{E045BE0F-5310-4D43-BA4F-97A56801F97C}">
      <dsp:nvSpPr>
        <dsp:cNvPr id="0" name=""/>
        <dsp:cNvSpPr/>
      </dsp:nvSpPr>
      <dsp:spPr>
        <a:xfrm>
          <a:off x="5608444" y="1489731"/>
          <a:ext cx="2433167" cy="8634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E0DAC9-042E-43AA-A1A7-AFB9F1B8B916}">
      <dsp:nvSpPr>
        <dsp:cNvPr id="0" name=""/>
        <dsp:cNvSpPr/>
      </dsp:nvSpPr>
      <dsp:spPr>
        <a:xfrm>
          <a:off x="5759534" y="1633266"/>
          <a:ext cx="2433167" cy="8634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Gây bạo hành tự thân không chủ đích tự </a:t>
          </a:r>
          <a:r>
            <a:rPr lang="en-US" sz="1800" kern="1200" dirty="0" err="1"/>
            <a:t>sát</a:t>
          </a:r>
          <a:endParaRPr lang="en-US" sz="1800" kern="1200" dirty="0"/>
        </a:p>
      </dsp:txBody>
      <dsp:txXfrm>
        <a:off x="5784824" y="1658556"/>
        <a:ext cx="2382587" cy="812901"/>
      </dsp:txXfrm>
    </dsp:sp>
    <dsp:sp modelId="{E97BCEC5-D3C3-4E89-91B4-C7ED7A2204C1}">
      <dsp:nvSpPr>
        <dsp:cNvPr id="0" name=""/>
        <dsp:cNvSpPr/>
      </dsp:nvSpPr>
      <dsp:spPr>
        <a:xfrm>
          <a:off x="5575766" y="2748691"/>
          <a:ext cx="1111782" cy="20002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F9901B-8D7B-4E51-B581-2418DE9B5BB5}">
      <dsp:nvSpPr>
        <dsp:cNvPr id="0" name=""/>
        <dsp:cNvSpPr/>
      </dsp:nvSpPr>
      <dsp:spPr>
        <a:xfrm>
          <a:off x="5726856" y="2892226"/>
          <a:ext cx="1111782" cy="20002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Nguy</a:t>
          </a:r>
          <a:r>
            <a:rPr lang="en-US" sz="1800" kern="1200" dirty="0"/>
            <a:t> </a:t>
          </a:r>
          <a:r>
            <a:rPr lang="en-US" sz="1800" kern="1200" dirty="0" err="1"/>
            <a:t>hiểm</a:t>
          </a:r>
          <a:r>
            <a:rPr lang="en-US" sz="1800" kern="1200" dirty="0"/>
            <a:t> </a:t>
          </a:r>
          <a:r>
            <a:rPr lang="en-US" sz="1800" kern="1200" dirty="0" err="1"/>
            <a:t>tính</a:t>
          </a:r>
          <a:r>
            <a:rPr lang="en-US" sz="1800" kern="1200" dirty="0"/>
            <a:t> </a:t>
          </a:r>
          <a:r>
            <a:rPr lang="en-US" sz="1800" kern="1200" dirty="0" err="1"/>
            <a:t>mạng</a:t>
          </a:r>
          <a:r>
            <a:rPr lang="en-US" sz="1800" kern="1200" dirty="0"/>
            <a:t> </a:t>
          </a:r>
        </a:p>
      </dsp:txBody>
      <dsp:txXfrm>
        <a:off x="5759419" y="2924789"/>
        <a:ext cx="1046656" cy="1935093"/>
      </dsp:txXfrm>
    </dsp:sp>
    <dsp:sp modelId="{96A75D1E-C547-4B3F-AF9E-D929A8575DDE}">
      <dsp:nvSpPr>
        <dsp:cNvPr id="0" name=""/>
        <dsp:cNvSpPr/>
      </dsp:nvSpPr>
      <dsp:spPr>
        <a:xfrm>
          <a:off x="6989729" y="2748691"/>
          <a:ext cx="1084559" cy="20089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149640-0E48-4087-BBEA-420CCC1D4874}">
      <dsp:nvSpPr>
        <dsp:cNvPr id="0" name=""/>
        <dsp:cNvSpPr/>
      </dsp:nvSpPr>
      <dsp:spPr>
        <a:xfrm>
          <a:off x="7140820" y="2892226"/>
          <a:ext cx="1084559" cy="20089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Không</a:t>
          </a:r>
          <a:r>
            <a:rPr lang="en-US" sz="1800" kern="1200" dirty="0"/>
            <a:t> </a:t>
          </a:r>
          <a:r>
            <a:rPr lang="en-US" sz="1800" kern="1200" dirty="0" err="1"/>
            <a:t>nguy</a:t>
          </a:r>
          <a:r>
            <a:rPr lang="en-US" sz="1800" kern="1200" dirty="0"/>
            <a:t> </a:t>
          </a:r>
          <a:r>
            <a:rPr lang="en-US" sz="1800" kern="1200" dirty="0" err="1"/>
            <a:t>hiểm</a:t>
          </a:r>
          <a:r>
            <a:rPr lang="en-US" sz="1800" kern="1200" dirty="0"/>
            <a:t> </a:t>
          </a:r>
          <a:r>
            <a:rPr lang="en-US" sz="1800" kern="1200" dirty="0" err="1"/>
            <a:t>tính</a:t>
          </a:r>
          <a:r>
            <a:rPr lang="en-US" sz="1800" kern="1200" dirty="0"/>
            <a:t> </a:t>
          </a:r>
          <a:r>
            <a:rPr lang="en-US" sz="1800" kern="1200" dirty="0" err="1"/>
            <a:t>mạng</a:t>
          </a:r>
          <a:endParaRPr lang="en-US" sz="1800" kern="1200" dirty="0"/>
        </a:p>
      </dsp:txBody>
      <dsp:txXfrm>
        <a:off x="7172586" y="2923992"/>
        <a:ext cx="1021027" cy="194539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91C786-3CD3-4624-9977-BBDBA6CF07AF}">
      <dsp:nvSpPr>
        <dsp:cNvPr id="0" name=""/>
        <dsp:cNvSpPr/>
      </dsp:nvSpPr>
      <dsp:spPr>
        <a:xfrm rot="10800000">
          <a:off x="1729803" y="2093"/>
          <a:ext cx="5472684" cy="140538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9734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solidFill>
                <a:schemeClr val="bg1"/>
              </a:solidFill>
            </a:rPr>
            <a:t>Tự</a:t>
          </a:r>
          <a:r>
            <a:rPr lang="en-US" sz="2800" kern="1200" dirty="0">
              <a:solidFill>
                <a:schemeClr val="bg1"/>
              </a:solidFill>
            </a:rPr>
            <a:t> </a:t>
          </a:r>
          <a:r>
            <a:rPr lang="en-US" sz="2800" kern="1200" dirty="0" err="1">
              <a:solidFill>
                <a:schemeClr val="bg1"/>
              </a:solidFill>
            </a:rPr>
            <a:t>sát</a:t>
          </a:r>
          <a:r>
            <a:rPr lang="en-US" sz="2800" kern="1200" dirty="0">
              <a:solidFill>
                <a:schemeClr val="bg1"/>
              </a:solidFill>
            </a:rPr>
            <a:t> </a:t>
          </a:r>
          <a:r>
            <a:rPr lang="en-US" sz="2800" kern="1200" dirty="0" err="1">
              <a:solidFill>
                <a:schemeClr val="bg1"/>
              </a:solidFill>
            </a:rPr>
            <a:t>là</a:t>
          </a:r>
          <a:r>
            <a:rPr lang="en-US" sz="2800" kern="1200" dirty="0">
              <a:solidFill>
                <a:schemeClr val="bg1"/>
              </a:solidFill>
            </a:rPr>
            <a:t> </a:t>
          </a:r>
          <a:r>
            <a:rPr lang="en-US" sz="2800" kern="1200" dirty="0" err="1">
              <a:solidFill>
                <a:schemeClr val="bg1"/>
              </a:solidFill>
            </a:rPr>
            <a:t>nguyên</a:t>
          </a:r>
          <a:r>
            <a:rPr lang="en-US" sz="2800" kern="1200" dirty="0">
              <a:solidFill>
                <a:schemeClr val="bg1"/>
              </a:solidFill>
            </a:rPr>
            <a:t> </a:t>
          </a:r>
          <a:r>
            <a:rPr lang="en-US" sz="2800" kern="1200" dirty="0" err="1">
              <a:solidFill>
                <a:schemeClr val="bg1"/>
              </a:solidFill>
            </a:rPr>
            <a:t>nhân</a:t>
          </a:r>
          <a:r>
            <a:rPr lang="en-US" sz="2800" kern="1200" dirty="0">
              <a:solidFill>
                <a:schemeClr val="bg1"/>
              </a:solidFill>
            </a:rPr>
            <a:t> </a:t>
          </a:r>
          <a:r>
            <a:rPr lang="en-US" sz="2800" kern="1200" dirty="0" err="1">
              <a:solidFill>
                <a:schemeClr val="bg1"/>
              </a:solidFill>
            </a:rPr>
            <a:t>đứng</a:t>
          </a:r>
          <a:r>
            <a:rPr lang="en-US" sz="2800" kern="1200" dirty="0">
              <a:solidFill>
                <a:schemeClr val="bg1"/>
              </a:solidFill>
            </a:rPr>
            <a:t> </a:t>
          </a:r>
          <a:r>
            <a:rPr lang="en-US" sz="2800" kern="1200" dirty="0" err="1">
              <a:solidFill>
                <a:schemeClr val="bg1"/>
              </a:solidFill>
            </a:rPr>
            <a:t>thứ</a:t>
          </a:r>
          <a:r>
            <a:rPr lang="en-US" sz="2800" kern="1200" dirty="0">
              <a:solidFill>
                <a:schemeClr val="bg1"/>
              </a:solidFill>
            </a:rPr>
            <a:t> </a:t>
          </a:r>
          <a:r>
            <a:rPr lang="en-US" sz="2800" kern="1200">
              <a:solidFill>
                <a:schemeClr val="bg1"/>
              </a:solidFill>
            </a:rPr>
            <a:t>13 gây rút ngắn tuổi thọ (YLL) trên thế giới</a:t>
          </a:r>
          <a:endParaRPr lang="en-US" sz="2800" kern="1200" dirty="0">
            <a:solidFill>
              <a:schemeClr val="bg1"/>
            </a:solidFill>
          </a:endParaRPr>
        </a:p>
      </dsp:txBody>
      <dsp:txXfrm rot="10800000">
        <a:off x="2081148" y="2093"/>
        <a:ext cx="5121339" cy="1405381"/>
      </dsp:txXfrm>
    </dsp:sp>
    <dsp:sp modelId="{6C0CFE14-FB74-4464-9CB7-CD6FD994A78A}">
      <dsp:nvSpPr>
        <dsp:cNvPr id="0" name=""/>
        <dsp:cNvSpPr/>
      </dsp:nvSpPr>
      <dsp:spPr>
        <a:xfrm>
          <a:off x="1027112" y="2093"/>
          <a:ext cx="1405381" cy="1405381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6C6F05-937A-4A89-93E9-5B51946FC265}">
      <dsp:nvSpPr>
        <dsp:cNvPr id="0" name=""/>
        <dsp:cNvSpPr/>
      </dsp:nvSpPr>
      <dsp:spPr>
        <a:xfrm rot="10800000">
          <a:off x="1729803" y="1826990"/>
          <a:ext cx="5472684" cy="140538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9734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solidFill>
                <a:schemeClr val="bg1"/>
              </a:solidFill>
            </a:rPr>
            <a:t>Gần</a:t>
          </a:r>
          <a:r>
            <a:rPr lang="en-US" sz="2800" kern="1200" dirty="0">
              <a:solidFill>
                <a:schemeClr val="bg1"/>
              </a:solidFill>
            </a:rPr>
            <a:t> </a:t>
          </a:r>
          <a:r>
            <a:rPr lang="en-US" sz="2800" b="1" kern="1200" dirty="0">
              <a:solidFill>
                <a:schemeClr val="bg1"/>
              </a:solidFill>
            </a:rPr>
            <a:t>1 </a:t>
          </a:r>
          <a:r>
            <a:rPr lang="en-US" sz="2800" b="1" kern="1200" dirty="0" err="1">
              <a:solidFill>
                <a:schemeClr val="bg1"/>
              </a:solidFill>
            </a:rPr>
            <a:t>triệu</a:t>
          </a:r>
          <a:r>
            <a:rPr lang="en-US" sz="2800" b="1" kern="1200" dirty="0">
              <a:solidFill>
                <a:schemeClr val="bg1"/>
              </a:solidFill>
            </a:rPr>
            <a:t> </a:t>
          </a:r>
          <a:r>
            <a:rPr lang="en-US" sz="2800" kern="1200" dirty="0">
              <a:solidFill>
                <a:schemeClr val="bg1"/>
              </a:solidFill>
            </a:rPr>
            <a:t>ng</a:t>
          </a:r>
          <a:r>
            <a:rPr lang="vi-VN" sz="2800" kern="1200" dirty="0">
              <a:solidFill>
                <a:schemeClr val="bg1"/>
              </a:solidFill>
            </a:rPr>
            <a:t>ư</a:t>
          </a:r>
          <a:r>
            <a:rPr lang="en-US" sz="2800" kern="1200" err="1">
              <a:solidFill>
                <a:schemeClr val="bg1"/>
              </a:solidFill>
            </a:rPr>
            <a:t>ời</a:t>
          </a:r>
          <a:r>
            <a:rPr lang="en-US" sz="2800" kern="1200">
              <a:solidFill>
                <a:schemeClr val="bg1"/>
              </a:solidFill>
            </a:rPr>
            <a:t> hoàn thành tự </a:t>
          </a:r>
          <a:r>
            <a:rPr lang="en-US" sz="2800" kern="1200" err="1">
              <a:solidFill>
                <a:schemeClr val="bg1"/>
              </a:solidFill>
            </a:rPr>
            <a:t>sát</a:t>
          </a:r>
          <a:r>
            <a:rPr lang="en-US" sz="2800" kern="1200">
              <a:solidFill>
                <a:schemeClr val="bg1"/>
              </a:solidFill>
            </a:rPr>
            <a:t> mỗi </a:t>
          </a:r>
          <a:r>
            <a:rPr lang="en-US" sz="2800" kern="1200" dirty="0" err="1">
              <a:solidFill>
                <a:schemeClr val="bg1"/>
              </a:solidFill>
            </a:rPr>
            <a:t>năm</a:t>
          </a:r>
          <a:endParaRPr lang="en-US" sz="2800" kern="1200" dirty="0">
            <a:solidFill>
              <a:schemeClr val="bg1"/>
            </a:solidFill>
          </a:endParaRPr>
        </a:p>
      </dsp:txBody>
      <dsp:txXfrm rot="10800000">
        <a:off x="2081148" y="1826990"/>
        <a:ext cx="5121339" cy="1405381"/>
      </dsp:txXfrm>
    </dsp:sp>
    <dsp:sp modelId="{02A63237-9186-410F-BE25-B69627F2AE14}">
      <dsp:nvSpPr>
        <dsp:cNvPr id="0" name=""/>
        <dsp:cNvSpPr/>
      </dsp:nvSpPr>
      <dsp:spPr>
        <a:xfrm>
          <a:off x="1027112" y="1826990"/>
          <a:ext cx="1405381" cy="1405381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582761-4DA5-4856-B188-717D7BB7AAA8}">
      <dsp:nvSpPr>
        <dsp:cNvPr id="0" name=""/>
        <dsp:cNvSpPr/>
      </dsp:nvSpPr>
      <dsp:spPr>
        <a:xfrm rot="10800000">
          <a:off x="1729803" y="3651888"/>
          <a:ext cx="5472684" cy="140538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9734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kern="1200" dirty="0">
              <a:solidFill>
                <a:schemeClr val="bg1"/>
              </a:solidFill>
            </a:rPr>
            <a:t>H</a:t>
          </a:r>
          <a:r>
            <a:rPr lang="vi-VN" sz="2800" kern="1200" dirty="0">
              <a:solidFill>
                <a:schemeClr val="bg1"/>
              </a:solidFill>
            </a:rPr>
            <a:t>ơ</a:t>
          </a:r>
          <a:r>
            <a:rPr lang="en-US" sz="2800" kern="1200" dirty="0">
              <a:solidFill>
                <a:schemeClr val="bg1"/>
              </a:solidFill>
            </a:rPr>
            <a:t>n 80</a:t>
          </a:r>
          <a:r>
            <a:rPr lang="en-US" sz="2800" kern="1200">
              <a:solidFill>
                <a:schemeClr val="bg1"/>
              </a:solidFill>
            </a:rPr>
            <a:t>% ca tự </a:t>
          </a:r>
          <a:r>
            <a:rPr lang="en-US" sz="2800" kern="1200" dirty="0" err="1">
              <a:solidFill>
                <a:schemeClr val="bg1"/>
              </a:solidFill>
            </a:rPr>
            <a:t>sát</a:t>
          </a:r>
          <a:r>
            <a:rPr lang="en-US" sz="2800" kern="1200" dirty="0">
              <a:solidFill>
                <a:schemeClr val="bg1"/>
              </a:solidFill>
            </a:rPr>
            <a:t> </a:t>
          </a:r>
          <a:r>
            <a:rPr lang="en-US" sz="2800" kern="1200" dirty="0" err="1">
              <a:solidFill>
                <a:schemeClr val="bg1"/>
              </a:solidFill>
            </a:rPr>
            <a:t>xảy</a:t>
          </a:r>
          <a:r>
            <a:rPr lang="en-US" sz="2800" kern="1200" dirty="0">
              <a:solidFill>
                <a:schemeClr val="bg1"/>
              </a:solidFill>
            </a:rPr>
            <a:t> </a:t>
          </a:r>
          <a:r>
            <a:rPr lang="en-US" sz="2800" kern="1200" dirty="0" err="1">
              <a:solidFill>
                <a:schemeClr val="bg1"/>
              </a:solidFill>
            </a:rPr>
            <a:t>ra</a:t>
          </a:r>
          <a:r>
            <a:rPr lang="en-US" sz="2800" kern="1200" dirty="0">
              <a:solidFill>
                <a:schemeClr val="bg1"/>
              </a:solidFill>
            </a:rPr>
            <a:t> ở </a:t>
          </a:r>
          <a:r>
            <a:rPr lang="en-US" sz="2800" kern="1200" err="1">
              <a:solidFill>
                <a:schemeClr val="bg1"/>
              </a:solidFill>
            </a:rPr>
            <a:t>những</a:t>
          </a:r>
          <a:r>
            <a:rPr lang="en-US" sz="2800" kern="1200">
              <a:solidFill>
                <a:schemeClr val="bg1"/>
              </a:solidFill>
            </a:rPr>
            <a:t> nước có </a:t>
          </a:r>
          <a:r>
            <a:rPr lang="en-US" sz="2800" kern="1200" dirty="0" err="1">
              <a:solidFill>
                <a:schemeClr val="bg1"/>
              </a:solidFill>
            </a:rPr>
            <a:t>thu</a:t>
          </a:r>
          <a:r>
            <a:rPr lang="en-US" sz="2800" kern="1200" dirty="0">
              <a:solidFill>
                <a:schemeClr val="bg1"/>
              </a:solidFill>
            </a:rPr>
            <a:t> </a:t>
          </a:r>
          <a:r>
            <a:rPr lang="en-US" sz="2800" kern="1200" dirty="0" err="1">
              <a:solidFill>
                <a:schemeClr val="bg1"/>
              </a:solidFill>
            </a:rPr>
            <a:t>nhập</a:t>
          </a:r>
          <a:r>
            <a:rPr lang="en-US" sz="2800" kern="1200" dirty="0">
              <a:solidFill>
                <a:schemeClr val="bg1"/>
              </a:solidFill>
            </a:rPr>
            <a:t> </a:t>
          </a:r>
          <a:r>
            <a:rPr lang="en-US" sz="2800" kern="1200" dirty="0" err="1">
              <a:solidFill>
                <a:schemeClr val="bg1"/>
              </a:solidFill>
            </a:rPr>
            <a:t>thấp</a:t>
          </a:r>
          <a:r>
            <a:rPr lang="en-US" sz="2800" kern="1200" dirty="0">
              <a:solidFill>
                <a:schemeClr val="bg1"/>
              </a:solidFill>
            </a:rPr>
            <a:t> </a:t>
          </a:r>
          <a:r>
            <a:rPr lang="en-US" sz="2800" kern="1200" dirty="0" err="1">
              <a:solidFill>
                <a:schemeClr val="bg1"/>
              </a:solidFill>
            </a:rPr>
            <a:t>và</a:t>
          </a:r>
          <a:r>
            <a:rPr lang="en-US" sz="2800" kern="1200" dirty="0">
              <a:solidFill>
                <a:schemeClr val="bg1"/>
              </a:solidFill>
            </a:rPr>
            <a:t> </a:t>
          </a:r>
          <a:r>
            <a:rPr lang="en-US" sz="2800" kern="1200" dirty="0" err="1">
              <a:solidFill>
                <a:schemeClr val="bg1"/>
              </a:solidFill>
            </a:rPr>
            <a:t>trung</a:t>
          </a:r>
          <a:r>
            <a:rPr lang="en-US" sz="2800" kern="1200" dirty="0">
              <a:solidFill>
                <a:schemeClr val="bg1"/>
              </a:solidFill>
            </a:rPr>
            <a:t> </a:t>
          </a:r>
          <a:r>
            <a:rPr lang="en-US" sz="2800" kern="1200" dirty="0" err="1">
              <a:solidFill>
                <a:schemeClr val="bg1"/>
              </a:solidFill>
            </a:rPr>
            <a:t>bình</a:t>
          </a:r>
          <a:endParaRPr lang="en-IN" sz="2800" kern="1200" dirty="0">
            <a:solidFill>
              <a:schemeClr val="bg1"/>
            </a:solidFill>
          </a:endParaRPr>
        </a:p>
      </dsp:txBody>
      <dsp:txXfrm rot="10800000">
        <a:off x="2081148" y="3651888"/>
        <a:ext cx="5121339" cy="1405381"/>
      </dsp:txXfrm>
    </dsp:sp>
    <dsp:sp modelId="{7290003E-5D7C-4C98-8472-A6BDD9EB238C}">
      <dsp:nvSpPr>
        <dsp:cNvPr id="0" name=""/>
        <dsp:cNvSpPr/>
      </dsp:nvSpPr>
      <dsp:spPr>
        <a:xfrm>
          <a:off x="1027112" y="3651888"/>
          <a:ext cx="1405381" cy="1405381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9E214F-4A71-4722-83FC-BDDF57FAAF88}">
      <dsp:nvSpPr>
        <dsp:cNvPr id="0" name=""/>
        <dsp:cNvSpPr/>
      </dsp:nvSpPr>
      <dsp:spPr>
        <a:xfrm>
          <a:off x="1753915" y="7504"/>
          <a:ext cx="2744064" cy="2744064"/>
        </a:xfrm>
        <a:prstGeom prst="ellipse">
          <a:avLst/>
        </a:prstGeom>
        <a:solidFill>
          <a:schemeClr val="accent1">
            <a:shade val="80000"/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600" b="1" kern="1200" dirty="0"/>
            <a:t>RỐI LOẠN NGHIỆN CHẤT</a:t>
          </a:r>
          <a:endParaRPr lang="en-US" sz="2600" b="1" kern="1200" dirty="0"/>
        </a:p>
      </dsp:txBody>
      <dsp:txXfrm>
        <a:off x="2137095" y="331088"/>
        <a:ext cx="1582163" cy="2096896"/>
      </dsp:txXfrm>
    </dsp:sp>
    <dsp:sp modelId="{55D1D312-AF73-41EA-B2FB-F3FAF86AC2E7}">
      <dsp:nvSpPr>
        <dsp:cNvPr id="0" name=""/>
        <dsp:cNvSpPr/>
      </dsp:nvSpPr>
      <dsp:spPr>
        <a:xfrm>
          <a:off x="3731619" y="7504"/>
          <a:ext cx="2744064" cy="2744064"/>
        </a:xfrm>
        <a:prstGeom prst="ellipse">
          <a:avLst/>
        </a:prstGeom>
        <a:solidFill>
          <a:schemeClr val="accent1">
            <a:shade val="80000"/>
            <a:alpha val="50000"/>
            <a:hueOff val="-9"/>
            <a:satOff val="3987"/>
            <a:lumOff val="5154"/>
            <a:alphaOff val="3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TỰ SÁT</a:t>
          </a:r>
        </a:p>
      </dsp:txBody>
      <dsp:txXfrm>
        <a:off x="4510340" y="331088"/>
        <a:ext cx="1582163" cy="209689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8F53B5-46B2-422F-A63D-A587C51DEDAE}">
      <dsp:nvSpPr>
        <dsp:cNvPr id="0" name=""/>
        <dsp:cNvSpPr/>
      </dsp:nvSpPr>
      <dsp:spPr>
        <a:xfrm rot="10800000">
          <a:off x="1636582" y="2374"/>
          <a:ext cx="5472684" cy="1032497"/>
        </a:xfrm>
        <a:prstGeom prst="homePlate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5303" tIns="110490" rIns="206248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900" kern="1200" dirty="0" err="1"/>
            <a:t>Giải</a:t>
          </a:r>
          <a:r>
            <a:rPr lang="en-IN" sz="2900" kern="1200" dirty="0"/>
            <a:t> </a:t>
          </a:r>
          <a:r>
            <a:rPr lang="en-IN" sz="2900" kern="1200" dirty="0" err="1"/>
            <a:t>ức</a:t>
          </a:r>
          <a:r>
            <a:rPr lang="en-IN" sz="2900" kern="1200" dirty="0"/>
            <a:t> </a:t>
          </a:r>
          <a:r>
            <a:rPr lang="en-IN" sz="2900" kern="1200" dirty="0" err="1"/>
            <a:t>chế</a:t>
          </a:r>
          <a:endParaRPr lang="en-US" sz="2900" kern="1200" dirty="0"/>
        </a:p>
      </dsp:txBody>
      <dsp:txXfrm rot="10800000">
        <a:off x="1894706" y="2374"/>
        <a:ext cx="5214560" cy="1032497"/>
      </dsp:txXfrm>
    </dsp:sp>
    <dsp:sp modelId="{A6BA21B4-184A-43AB-915B-6FE90465D3DD}">
      <dsp:nvSpPr>
        <dsp:cNvPr id="0" name=""/>
        <dsp:cNvSpPr/>
      </dsp:nvSpPr>
      <dsp:spPr>
        <a:xfrm>
          <a:off x="1120333" y="2374"/>
          <a:ext cx="1032497" cy="1032497"/>
        </a:xfrm>
        <a:prstGeom prst="ellipse">
          <a:avLst/>
        </a:prstGeom>
        <a:solidFill>
          <a:schemeClr val="accent1">
            <a:tint val="5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9A50C1-C7B8-4972-8DDB-379B6F145F3A}">
      <dsp:nvSpPr>
        <dsp:cNvPr id="0" name=""/>
        <dsp:cNvSpPr/>
      </dsp:nvSpPr>
      <dsp:spPr>
        <a:xfrm rot="10800000">
          <a:off x="1636582" y="1343080"/>
          <a:ext cx="5472684" cy="1032497"/>
        </a:xfrm>
        <a:prstGeom prst="homePlate">
          <a:avLst/>
        </a:prstGeom>
        <a:solidFill>
          <a:schemeClr val="accent1">
            <a:alpha val="90000"/>
            <a:hueOff val="0"/>
            <a:satOff val="0"/>
            <a:lumOff val="0"/>
            <a:alphaOff val="-13333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5303" tIns="110490" rIns="206248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900" kern="1200" dirty="0" err="1"/>
            <a:t>Kích</a:t>
          </a:r>
          <a:r>
            <a:rPr lang="en-IN" sz="2900" kern="1200" dirty="0"/>
            <a:t> </a:t>
          </a:r>
          <a:r>
            <a:rPr lang="en-IN" sz="2900" kern="1200" dirty="0" err="1"/>
            <a:t>động</a:t>
          </a:r>
          <a:endParaRPr lang="en-US" sz="2900" kern="1200" dirty="0"/>
        </a:p>
      </dsp:txBody>
      <dsp:txXfrm rot="10800000">
        <a:off x="1894706" y="1343080"/>
        <a:ext cx="5214560" cy="1032497"/>
      </dsp:txXfrm>
    </dsp:sp>
    <dsp:sp modelId="{D7B73D55-A071-48DB-96D9-65FA56D9FF03}">
      <dsp:nvSpPr>
        <dsp:cNvPr id="0" name=""/>
        <dsp:cNvSpPr/>
      </dsp:nvSpPr>
      <dsp:spPr>
        <a:xfrm>
          <a:off x="1120333" y="1343080"/>
          <a:ext cx="1032497" cy="1032497"/>
        </a:xfrm>
        <a:prstGeom prst="ellipse">
          <a:avLst/>
        </a:prstGeom>
        <a:solidFill>
          <a:schemeClr val="accent1">
            <a:tint val="50000"/>
            <a:alpha val="90000"/>
            <a:hueOff val="18797"/>
            <a:satOff val="-882"/>
            <a:lumOff val="3766"/>
            <a:alphaOff val="-13333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DA8018-03E9-40A2-B512-296CAD7A9A16}">
      <dsp:nvSpPr>
        <dsp:cNvPr id="0" name=""/>
        <dsp:cNvSpPr/>
      </dsp:nvSpPr>
      <dsp:spPr>
        <a:xfrm rot="10800000">
          <a:off x="1636582" y="2683785"/>
          <a:ext cx="5472684" cy="1032497"/>
        </a:xfrm>
        <a:prstGeom prst="homePlate">
          <a:avLst/>
        </a:prstGeom>
        <a:solidFill>
          <a:schemeClr val="accent1">
            <a:alpha val="90000"/>
            <a:hueOff val="0"/>
            <a:satOff val="0"/>
            <a:lumOff val="0"/>
            <a:alphaOff val="-26667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5303" tIns="110490" rIns="206248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900" kern="1200" dirty="0" err="1"/>
            <a:t>Khả</a:t>
          </a:r>
          <a:r>
            <a:rPr lang="en-IN" sz="2900" kern="1200" dirty="0"/>
            <a:t> </a:t>
          </a:r>
          <a:r>
            <a:rPr lang="en-IN" sz="2900" kern="1200" dirty="0" err="1"/>
            <a:t>năng</a:t>
          </a:r>
          <a:r>
            <a:rPr lang="en-IN" sz="2900" kern="1200" dirty="0"/>
            <a:t> </a:t>
          </a:r>
          <a:r>
            <a:rPr lang="en-IN" sz="2900" kern="1200" dirty="0" err="1"/>
            <a:t>suy</a:t>
          </a:r>
          <a:r>
            <a:rPr lang="en-IN" sz="2900" kern="1200" dirty="0"/>
            <a:t> </a:t>
          </a:r>
          <a:r>
            <a:rPr lang="en-IN" sz="2900" kern="1200" dirty="0" err="1"/>
            <a:t>xét</a:t>
          </a:r>
          <a:r>
            <a:rPr lang="en-IN" sz="2900" kern="1200" dirty="0"/>
            <a:t> </a:t>
          </a:r>
          <a:r>
            <a:rPr lang="en-IN" sz="2900" kern="1200" dirty="0" err="1"/>
            <a:t>giảm</a:t>
          </a:r>
          <a:endParaRPr lang="en-US" sz="2900" kern="1200" dirty="0"/>
        </a:p>
      </dsp:txBody>
      <dsp:txXfrm rot="10800000">
        <a:off x="1894706" y="2683785"/>
        <a:ext cx="5214560" cy="1032497"/>
      </dsp:txXfrm>
    </dsp:sp>
    <dsp:sp modelId="{B0A019B8-4C92-480F-A7F6-3AC28B90953B}">
      <dsp:nvSpPr>
        <dsp:cNvPr id="0" name=""/>
        <dsp:cNvSpPr/>
      </dsp:nvSpPr>
      <dsp:spPr>
        <a:xfrm>
          <a:off x="1120333" y="2683785"/>
          <a:ext cx="1032497" cy="1032497"/>
        </a:xfrm>
        <a:prstGeom prst="ellipse">
          <a:avLst/>
        </a:prstGeom>
        <a:solidFill>
          <a:schemeClr val="accent1">
            <a:tint val="50000"/>
            <a:alpha val="90000"/>
            <a:hueOff val="37594"/>
            <a:satOff val="-1763"/>
            <a:lumOff val="7533"/>
            <a:alphaOff val="-26667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EA0C97-AAD9-409D-8FC6-4608E3230483}">
      <dsp:nvSpPr>
        <dsp:cNvPr id="0" name=""/>
        <dsp:cNvSpPr/>
      </dsp:nvSpPr>
      <dsp:spPr>
        <a:xfrm rot="10800000">
          <a:off x="1636582" y="4024491"/>
          <a:ext cx="5472684" cy="1032497"/>
        </a:xfrm>
        <a:prstGeom prst="homePlate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5303" tIns="110490" rIns="206248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900" kern="1200" dirty="0" err="1"/>
            <a:t>Tăng</a:t>
          </a:r>
          <a:r>
            <a:rPr lang="en-IN" sz="2900" kern="1200" dirty="0"/>
            <a:t> </a:t>
          </a:r>
          <a:r>
            <a:rPr lang="en-IN" sz="2900" kern="1200" dirty="0" err="1"/>
            <a:t>khả</a:t>
          </a:r>
          <a:r>
            <a:rPr lang="en-IN" sz="2900" kern="1200" dirty="0"/>
            <a:t> </a:t>
          </a:r>
          <a:r>
            <a:rPr lang="en-IN" sz="2900" kern="1200" dirty="0" err="1"/>
            <a:t>năng</a:t>
          </a:r>
          <a:r>
            <a:rPr lang="en-IN" sz="2900" kern="1200" dirty="0"/>
            <a:t> </a:t>
          </a:r>
          <a:r>
            <a:rPr lang="en-IN" sz="2900" kern="1200" dirty="0" err="1"/>
            <a:t>gây</a:t>
          </a:r>
          <a:r>
            <a:rPr lang="en-IN" sz="2900" kern="1200" dirty="0"/>
            <a:t> </a:t>
          </a:r>
          <a:r>
            <a:rPr lang="en-IN" sz="2900" kern="1200" dirty="0" err="1"/>
            <a:t>tử</a:t>
          </a:r>
          <a:r>
            <a:rPr lang="en-IN" sz="2900" kern="1200" dirty="0"/>
            <a:t> </a:t>
          </a:r>
          <a:r>
            <a:rPr lang="en-IN" sz="2900" kern="1200" dirty="0" err="1"/>
            <a:t>vong</a:t>
          </a:r>
          <a:r>
            <a:rPr lang="en-IN" sz="2900" kern="1200" dirty="0"/>
            <a:t> </a:t>
          </a:r>
          <a:r>
            <a:rPr lang="en-IN" sz="2900" kern="1200" dirty="0" err="1"/>
            <a:t>của</a:t>
          </a:r>
          <a:r>
            <a:rPr lang="en-IN" sz="2900" kern="1200" dirty="0"/>
            <a:t> </a:t>
          </a:r>
          <a:r>
            <a:rPr lang="en-IN" sz="2900" kern="1200" dirty="0" err="1"/>
            <a:t>thuốc</a:t>
          </a:r>
          <a:endParaRPr lang="en-US" sz="2900" kern="1200" dirty="0"/>
        </a:p>
      </dsp:txBody>
      <dsp:txXfrm rot="10800000">
        <a:off x="1894706" y="4024491"/>
        <a:ext cx="5214560" cy="1032497"/>
      </dsp:txXfrm>
    </dsp:sp>
    <dsp:sp modelId="{3ECBD2AF-B0BD-47D6-BF1B-DB1437D021A2}">
      <dsp:nvSpPr>
        <dsp:cNvPr id="0" name=""/>
        <dsp:cNvSpPr/>
      </dsp:nvSpPr>
      <dsp:spPr>
        <a:xfrm>
          <a:off x="1120333" y="4024491"/>
          <a:ext cx="1032497" cy="1032497"/>
        </a:xfrm>
        <a:prstGeom prst="ellipse">
          <a:avLst/>
        </a:prstGeom>
        <a:solidFill>
          <a:schemeClr val="accent1">
            <a:tint val="50000"/>
            <a:alpha val="90000"/>
            <a:hueOff val="56391"/>
            <a:satOff val="-2645"/>
            <a:lumOff val="11299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CE9061-1840-4D27-BB63-D6529CA333BB}">
      <dsp:nvSpPr>
        <dsp:cNvPr id="0" name=""/>
        <dsp:cNvSpPr/>
      </dsp:nvSpPr>
      <dsp:spPr>
        <a:xfrm>
          <a:off x="2096297" y="309328"/>
          <a:ext cx="4212526" cy="131641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1651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i="0" kern="1200"/>
            <a:t>Nói về </a:t>
          </a:r>
          <a:r>
            <a:rPr lang="en-US" sz="3000" b="1" i="0" kern="1200" dirty="0" err="1"/>
            <a:t>tự</a:t>
          </a:r>
          <a:r>
            <a:rPr lang="en-US" sz="3000" b="1" i="0" kern="1200" dirty="0"/>
            <a:t> </a:t>
          </a:r>
          <a:r>
            <a:rPr lang="en-US" sz="3000" b="1" i="0" kern="1200" dirty="0" err="1"/>
            <a:t>sát</a:t>
          </a:r>
          <a:endParaRPr lang="en-US" sz="3000" kern="1200" dirty="0"/>
        </a:p>
      </dsp:txBody>
      <dsp:txXfrm>
        <a:off x="2096297" y="309328"/>
        <a:ext cx="4212526" cy="1316414"/>
      </dsp:txXfrm>
    </dsp:sp>
    <dsp:sp modelId="{243326C6-3261-4106-BC87-7F95497AD2B6}">
      <dsp:nvSpPr>
        <dsp:cNvPr id="0" name=""/>
        <dsp:cNvSpPr/>
      </dsp:nvSpPr>
      <dsp:spPr>
        <a:xfrm>
          <a:off x="1920775" y="119180"/>
          <a:ext cx="921490" cy="138223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191D61-4C75-42A3-B0A8-B12A185C0F34}">
      <dsp:nvSpPr>
        <dsp:cNvPr id="0" name=""/>
        <dsp:cNvSpPr/>
      </dsp:nvSpPr>
      <dsp:spPr>
        <a:xfrm>
          <a:off x="2096297" y="1966548"/>
          <a:ext cx="4212526" cy="131641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1651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000" b="1" i="0" kern="1200" dirty="0" err="1"/>
            <a:t>Tìm</a:t>
          </a:r>
          <a:r>
            <a:rPr lang="en-IN" sz="3000" b="1" i="0" kern="1200" dirty="0"/>
            <a:t> </a:t>
          </a:r>
          <a:r>
            <a:rPr lang="en-IN" sz="3000" b="1" i="0" kern="1200" dirty="0" err="1"/>
            <a:t>kiếm</a:t>
          </a:r>
          <a:r>
            <a:rPr lang="en-IN" sz="3000" b="1" i="0" kern="1200" dirty="0"/>
            <a:t> </a:t>
          </a:r>
          <a:r>
            <a:rPr lang="en-IN" sz="3000" b="1" i="0" kern="1200" dirty="0" err="1"/>
            <a:t>các</a:t>
          </a:r>
          <a:r>
            <a:rPr lang="en-IN" sz="3000" b="1" i="0" kern="1200" dirty="0"/>
            <a:t> </a:t>
          </a:r>
          <a:r>
            <a:rPr lang="en-IN" sz="3000" b="1" i="0" kern="1200" dirty="0" err="1"/>
            <a:t>phương</a:t>
          </a:r>
          <a:r>
            <a:rPr lang="en-IN" sz="3000" b="1" i="0" kern="1200" dirty="0"/>
            <a:t> </a:t>
          </a:r>
          <a:r>
            <a:rPr lang="en-IN" sz="3000" b="1" i="0" kern="1200" dirty="0" err="1"/>
            <a:t>thức</a:t>
          </a:r>
          <a:r>
            <a:rPr lang="en-IN" sz="3000" b="1" i="0" kern="1200" dirty="0"/>
            <a:t> </a:t>
          </a:r>
          <a:r>
            <a:rPr lang="en-IN" sz="3000" b="1" i="0" kern="1200" dirty="0" err="1"/>
            <a:t>tự</a:t>
          </a:r>
          <a:r>
            <a:rPr lang="en-IN" sz="3000" b="1" i="0" kern="1200" dirty="0"/>
            <a:t> </a:t>
          </a:r>
          <a:r>
            <a:rPr lang="en-IN" sz="3000" b="1" i="0" kern="1200" dirty="0" err="1"/>
            <a:t>sát</a:t>
          </a:r>
          <a:endParaRPr lang="en-US" sz="3000" kern="1200" dirty="0"/>
        </a:p>
      </dsp:txBody>
      <dsp:txXfrm>
        <a:off x="2096297" y="1966548"/>
        <a:ext cx="4212526" cy="1316414"/>
      </dsp:txXfrm>
    </dsp:sp>
    <dsp:sp modelId="{6D40093F-4604-4110-90E1-7BE03796EA29}">
      <dsp:nvSpPr>
        <dsp:cNvPr id="0" name=""/>
        <dsp:cNvSpPr/>
      </dsp:nvSpPr>
      <dsp:spPr>
        <a:xfrm>
          <a:off x="1920775" y="1776399"/>
          <a:ext cx="921490" cy="138223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04F167-157F-4206-931F-76F1B517BE8C}">
      <dsp:nvSpPr>
        <dsp:cNvPr id="0" name=""/>
        <dsp:cNvSpPr/>
      </dsp:nvSpPr>
      <dsp:spPr>
        <a:xfrm>
          <a:off x="2096297" y="3623768"/>
          <a:ext cx="4212526" cy="131641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1651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i="0" kern="1200" dirty="0" err="1"/>
            <a:t>Chuẩn</a:t>
          </a:r>
          <a:r>
            <a:rPr lang="en-US" sz="3000" b="1" i="0" kern="1200" dirty="0"/>
            <a:t> </a:t>
          </a:r>
          <a:r>
            <a:rPr lang="en-US" sz="3000" b="1" i="0" kern="1200" dirty="0" err="1"/>
            <a:t>bị</a:t>
          </a:r>
          <a:r>
            <a:rPr lang="en-US" sz="3000" b="1" i="0" kern="1200" dirty="0"/>
            <a:t> </a:t>
          </a:r>
          <a:r>
            <a:rPr lang="en-US" sz="3000" b="1" i="0" kern="1200" dirty="0" err="1"/>
            <a:t>cho</a:t>
          </a:r>
          <a:r>
            <a:rPr lang="en-US" sz="3000" b="1" i="0" kern="1200" dirty="0"/>
            <a:t> </a:t>
          </a:r>
          <a:r>
            <a:rPr lang="en-US" sz="3000" b="1" i="0" kern="1200" dirty="0" err="1"/>
            <a:t>tự</a:t>
          </a:r>
          <a:r>
            <a:rPr lang="en-US" sz="3000" b="1" i="0" kern="1200" dirty="0"/>
            <a:t> </a:t>
          </a:r>
          <a:r>
            <a:rPr lang="en-US" sz="3000" b="1" i="0" kern="1200" dirty="0" err="1"/>
            <a:t>sát</a:t>
          </a:r>
          <a:endParaRPr lang="en-US" sz="3000" kern="1200" dirty="0"/>
        </a:p>
      </dsp:txBody>
      <dsp:txXfrm>
        <a:off x="2096297" y="3623768"/>
        <a:ext cx="4212526" cy="1316414"/>
      </dsp:txXfrm>
    </dsp:sp>
    <dsp:sp modelId="{43CA0A8B-354D-425B-AA2E-C7C9D91A43B4}">
      <dsp:nvSpPr>
        <dsp:cNvPr id="0" name=""/>
        <dsp:cNvSpPr/>
      </dsp:nvSpPr>
      <dsp:spPr>
        <a:xfrm>
          <a:off x="1920775" y="3433619"/>
          <a:ext cx="921490" cy="138223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88FBF2-1017-EE4D-BCBB-0E26BAC443E9}" type="datetimeFigureOut">
              <a:rPr lang="en-US" smtClean="0"/>
              <a:pPr/>
              <a:t>2/7/2018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70CDBF-084A-6A4E-9BD7-F0DC74A34F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4139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B4A0CA-8E0D-F840-86EA-23B3B6A41E71}" type="datetimeFigureOut">
              <a:rPr lang="en-US" smtClean="0"/>
              <a:pPr/>
              <a:t>2/7/2018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12A90C-995E-CB41-B88B-000CD78065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7474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7A460-1297-40AC-9265-643368104DE8}" type="datetime1">
              <a:rPr lang="en-IN" smtClean="0"/>
              <a:t>07-02-2018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449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38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CC400-FE6F-4B1A-9C1E-27DD0B5A12DA}" type="datetime1">
              <a:rPr lang="en-IN" smtClean="0"/>
              <a:t>07-02-2018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7402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0744-91D6-4919-BAF6-604C213536DF}" type="datetime1">
              <a:rPr lang="en-IN" smtClean="0"/>
              <a:t>07-02-2018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795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2D050-AF11-4624-AD63-7162431CCE65}" type="datetime1">
              <a:rPr lang="en-IN" smtClean="0"/>
              <a:t>07-02-2018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5994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BEA69-BBBF-4333-88E5-F8189EF2DA53}" type="datetime1">
              <a:rPr lang="en-IN" smtClean="0"/>
              <a:t>07-02-2018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9138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9A80B-9CD0-4674-881C-746625CA06C4}" type="datetime1">
              <a:rPr lang="en-IN" smtClean="0"/>
              <a:t>07-02-2018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254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82E5A-3828-44B1-8BDC-F4F83D284379}" type="datetime1">
              <a:rPr lang="en-IN" smtClean="0"/>
              <a:t>07-02-2018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3385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F78EA-6D61-4D00-B52B-C6C57A7C7865}" type="datetime1">
              <a:rPr lang="en-IN" smtClean="0"/>
              <a:t>07-02-2018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4843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35EC6-7C43-48B1-999A-01395E84AC85}" type="datetime1">
              <a:rPr lang="en-IN" smtClean="0"/>
              <a:t>07-02-2018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880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0DE38-2150-4535-9738-403FA3F25E09}" type="datetime1">
              <a:rPr lang="en-IN" smtClean="0"/>
              <a:t>07-02-2018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2893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C1C11-B01E-44E3-A994-A06929108186}" type="datetime1">
              <a:rPr lang="en-IN" smtClean="0"/>
              <a:t>07-02-2018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1278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95994" y="6356350"/>
            <a:ext cx="894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D32BF-1076-4A22-850C-D75AC31A6A9D}" type="datetime1">
              <a:rPr lang="en-IN" smtClean="0"/>
              <a:t>07-02-2018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609600" cy="365125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bg1"/>
                </a:solidFill>
              </a:defRPr>
            </a:lvl1pPr>
          </a:lstStyle>
          <a:p>
            <a:fld id="{EA9BFFC7-DA3E-4514-8814-35029D941334}" type="slidenum">
              <a:rPr lang="en-IN" smtClean="0"/>
              <a:pPr/>
              <a:t>‹#›</a:t>
            </a:fld>
            <a:endParaRPr lang="en-IN" dirty="0"/>
          </a:p>
        </p:txBody>
      </p:sp>
      <p:pic>
        <p:nvPicPr>
          <p:cNvPr id="7" name="Picture 2" descr="C:\Users\Lenovo\Desktop\aiims-blue-logo.jpg">
            <a:extLst>
              <a:ext uri="{FF2B5EF4-FFF2-40B4-BE49-F238E27FC236}">
                <a16:creationId xmlns:a16="http://schemas.microsoft.com/office/drawing/2014/main" id="{9EB7B174-FBFF-4AAF-A6F8-1DFD7245AD6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07171"/>
            <a:ext cx="533387" cy="514304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80F613-80A6-4706-938B-9DCDC0BD28FE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87" y="6207171"/>
            <a:ext cx="523813" cy="51430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05262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journals.plos.org/plosone/article?id=10.1371/journal.pone.0091936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ctrTitle"/>
          </p:nvPr>
        </p:nvSpPr>
        <p:spPr>
          <a:xfrm>
            <a:off x="344488" y="2209800"/>
            <a:ext cx="8420100" cy="1981200"/>
          </a:xfrm>
        </p:spPr>
        <p:txBody>
          <a:bodyPr>
            <a:no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US" sz="4400" b="1"/>
              <a:t>Xử trí </a:t>
            </a:r>
            <a:r>
              <a:rPr lang="en-US" sz="4400" b="1" dirty="0" err="1"/>
              <a:t>tự</a:t>
            </a:r>
            <a:r>
              <a:rPr lang="en-US" sz="4400" b="1" dirty="0"/>
              <a:t> </a:t>
            </a:r>
            <a:r>
              <a:rPr lang="en-US" sz="4400" b="1" dirty="0" err="1"/>
              <a:t>sát</a:t>
            </a:r>
            <a:r>
              <a:rPr lang="en-US" sz="4400" b="1" dirty="0"/>
              <a:t> </a:t>
            </a:r>
            <a:r>
              <a:rPr lang="en-US" sz="4400" b="1"/>
              <a:t>ở bệnh </a:t>
            </a:r>
            <a:r>
              <a:rPr lang="en-US" sz="4400" b="1" dirty="0" err="1"/>
              <a:t>nhân</a:t>
            </a:r>
            <a:r>
              <a:rPr lang="en-US" sz="4400" b="1" dirty="0"/>
              <a:t> </a:t>
            </a:r>
            <a:r>
              <a:rPr lang="en-US" sz="4400" b="1" dirty="0" err="1"/>
              <a:t>có</a:t>
            </a:r>
            <a:r>
              <a:rPr lang="en-US" sz="4400" b="1" dirty="0"/>
              <a:t> </a:t>
            </a:r>
            <a:r>
              <a:rPr lang="en-US" sz="4400" b="1" dirty="0" err="1"/>
              <a:t>rối</a:t>
            </a:r>
            <a:r>
              <a:rPr lang="en-US" sz="4400" b="1" dirty="0"/>
              <a:t> </a:t>
            </a:r>
            <a:r>
              <a:rPr lang="en-US" sz="4400" b="1" dirty="0" err="1"/>
              <a:t>loạn</a:t>
            </a:r>
            <a:r>
              <a:rPr lang="en-US" sz="4400" b="1" dirty="0"/>
              <a:t> </a:t>
            </a:r>
            <a:r>
              <a:rPr lang="en-US" sz="4400" b="1" dirty="0" err="1"/>
              <a:t>nghiện</a:t>
            </a:r>
            <a:r>
              <a:rPr lang="en-US" sz="4400" b="1" dirty="0"/>
              <a:t> </a:t>
            </a:r>
            <a:r>
              <a:rPr lang="en-US" sz="4400" b="1" dirty="0" err="1"/>
              <a:t>chất</a:t>
            </a:r>
            <a:endParaRPr lang="en-US" sz="4400" b="1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4114800"/>
            <a:ext cx="8856984" cy="2501900"/>
          </a:xfrm>
        </p:spPr>
        <p:txBody>
          <a:bodyPr anchor="b"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IN" sz="2800" b="1" u="sng" dirty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Yatan Pal Singh Balhara</a:t>
            </a:r>
          </a:p>
          <a:p>
            <a:pPr eaLnBrk="1" hangingPunct="1">
              <a:lnSpc>
                <a:spcPct val="80000"/>
              </a:lnSpc>
            </a:pPr>
            <a:endParaRPr lang="en-IN" sz="2800" b="1" dirty="0">
              <a:solidFill>
                <a:schemeClr val="tx1"/>
              </a:solidFill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IN" sz="2000" b="1" dirty="0" err="1">
                <a:solidFill>
                  <a:schemeClr val="tx1"/>
                </a:solidFill>
                <a:ea typeface="ＭＳ Ｐゴシック" pitchFamily="34" charset="-128"/>
              </a:rPr>
              <a:t>Phó</a:t>
            </a:r>
            <a:r>
              <a:rPr lang="en-IN" sz="2000" b="1" dirty="0">
                <a:solidFill>
                  <a:schemeClr val="tx1"/>
                </a:solidFill>
                <a:ea typeface="ＭＳ Ｐゴシック" pitchFamily="34" charset="-128"/>
              </a:rPr>
              <a:t> </a:t>
            </a:r>
            <a:r>
              <a:rPr lang="en-IN" sz="2000" b="1" dirty="0" err="1">
                <a:solidFill>
                  <a:schemeClr val="tx1"/>
                </a:solidFill>
                <a:ea typeface="ＭＳ Ｐゴシック" pitchFamily="34" charset="-128"/>
              </a:rPr>
              <a:t>Giáo</a:t>
            </a:r>
            <a:r>
              <a:rPr lang="en-IN" sz="2000" b="1" dirty="0">
                <a:solidFill>
                  <a:schemeClr val="tx1"/>
                </a:solidFill>
                <a:ea typeface="ＭＳ Ｐゴシック" pitchFamily="34" charset="-128"/>
              </a:rPr>
              <a:t> </a:t>
            </a:r>
            <a:r>
              <a:rPr lang="en-IN" sz="2000" b="1" dirty="0" err="1">
                <a:solidFill>
                  <a:schemeClr val="tx1"/>
                </a:solidFill>
                <a:ea typeface="ＭＳ Ｐゴシック" pitchFamily="34" charset="-128"/>
              </a:rPr>
              <a:t>sư</a:t>
            </a:r>
            <a:r>
              <a:rPr lang="en-IN" sz="2000" b="1" dirty="0">
                <a:solidFill>
                  <a:schemeClr val="tx1"/>
                </a:solidFill>
                <a:ea typeface="ＭＳ Ｐゴシック" pitchFamily="34" charset="-128"/>
              </a:rPr>
              <a:t> </a:t>
            </a:r>
            <a:r>
              <a:rPr lang="en-IN" sz="2000" b="1" dirty="0" err="1">
                <a:solidFill>
                  <a:schemeClr val="tx1"/>
                </a:solidFill>
                <a:ea typeface="ＭＳ Ｐゴシック" pitchFamily="34" charset="-128"/>
              </a:rPr>
              <a:t>Tâm</a:t>
            </a:r>
            <a:r>
              <a:rPr lang="en-IN" sz="2000" b="1" dirty="0">
                <a:solidFill>
                  <a:schemeClr val="tx1"/>
                </a:solidFill>
                <a:ea typeface="ＭＳ Ｐゴシック" pitchFamily="34" charset="-128"/>
              </a:rPr>
              <a:t> </a:t>
            </a:r>
            <a:r>
              <a:rPr lang="en-IN" sz="2000" b="1" dirty="0" err="1">
                <a:solidFill>
                  <a:schemeClr val="tx1"/>
                </a:solidFill>
                <a:ea typeface="ＭＳ Ｐゴシック" pitchFamily="34" charset="-128"/>
              </a:rPr>
              <a:t>thần</a:t>
            </a:r>
            <a:r>
              <a:rPr lang="en-IN" sz="2000" b="1" dirty="0">
                <a:solidFill>
                  <a:schemeClr val="tx1"/>
                </a:solidFill>
                <a:ea typeface="ＭＳ Ｐゴシック" pitchFamily="34" charset="-128"/>
              </a:rPr>
              <a:t> </a:t>
            </a:r>
            <a:r>
              <a:rPr lang="en-IN" sz="2000" b="1" dirty="0" err="1">
                <a:solidFill>
                  <a:schemeClr val="tx1"/>
                </a:solidFill>
                <a:ea typeface="ＭＳ Ｐゴシック" pitchFamily="34" charset="-128"/>
              </a:rPr>
              <a:t>học</a:t>
            </a:r>
            <a:br>
              <a:rPr lang="en-IN" sz="2000" dirty="0">
                <a:solidFill>
                  <a:srgbClr val="898989"/>
                </a:solidFill>
                <a:ea typeface="ＭＳ Ｐゴシック" pitchFamily="34" charset="-128"/>
              </a:rPr>
            </a:br>
            <a:r>
              <a:rPr lang="en-IN" sz="2000" dirty="0" err="1">
                <a:solidFill>
                  <a:srgbClr val="898989"/>
                </a:solidFill>
                <a:ea typeface="ＭＳ Ｐゴシック" pitchFamily="34" charset="-128"/>
              </a:rPr>
              <a:t>Khoa</a:t>
            </a:r>
            <a:r>
              <a:rPr lang="en-IN" sz="2000" dirty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2000" dirty="0" err="1">
                <a:solidFill>
                  <a:srgbClr val="898989"/>
                </a:solidFill>
                <a:ea typeface="ＭＳ Ｐゴシック" pitchFamily="34" charset="-128"/>
              </a:rPr>
              <a:t>Tâm</a:t>
            </a:r>
            <a:r>
              <a:rPr lang="en-IN" sz="2000" dirty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2000" dirty="0" err="1">
                <a:solidFill>
                  <a:srgbClr val="898989"/>
                </a:solidFill>
                <a:ea typeface="ＭＳ Ｐゴシック" pitchFamily="34" charset="-128"/>
              </a:rPr>
              <a:t>thần</a:t>
            </a:r>
            <a:r>
              <a:rPr lang="en-IN" sz="2000" dirty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2000" dirty="0" err="1">
                <a:solidFill>
                  <a:srgbClr val="898989"/>
                </a:solidFill>
                <a:ea typeface="ＭＳ Ｐゴシック" pitchFamily="34" charset="-128"/>
              </a:rPr>
              <a:t>và</a:t>
            </a:r>
            <a:r>
              <a:rPr lang="en-IN" sz="2000" dirty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2000" dirty="0" err="1">
                <a:solidFill>
                  <a:srgbClr val="898989"/>
                </a:solidFill>
                <a:ea typeface="ＭＳ Ｐゴシック" pitchFamily="34" charset="-128"/>
              </a:rPr>
              <a:t>Trung</a:t>
            </a:r>
            <a:r>
              <a:rPr lang="en-IN" sz="2000" dirty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2000" dirty="0" err="1">
                <a:solidFill>
                  <a:srgbClr val="898989"/>
                </a:solidFill>
                <a:ea typeface="ＭＳ Ｐゴシック" pitchFamily="34" charset="-128"/>
              </a:rPr>
              <a:t>tâm</a:t>
            </a:r>
            <a:r>
              <a:rPr lang="en-IN" sz="2000" dirty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2000" dirty="0" err="1">
                <a:solidFill>
                  <a:srgbClr val="898989"/>
                </a:solidFill>
                <a:ea typeface="ＭＳ Ｐゴシック" pitchFamily="34" charset="-128"/>
              </a:rPr>
              <a:t>Điều</a:t>
            </a:r>
            <a:r>
              <a:rPr lang="en-IN" sz="2000" dirty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2000" dirty="0" err="1">
                <a:solidFill>
                  <a:srgbClr val="898989"/>
                </a:solidFill>
                <a:ea typeface="ＭＳ Ｐゴシック" pitchFamily="34" charset="-128"/>
              </a:rPr>
              <a:t>trị</a:t>
            </a:r>
            <a:r>
              <a:rPr lang="en-IN" sz="2000" dirty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2000" dirty="0" err="1">
                <a:solidFill>
                  <a:srgbClr val="898989"/>
                </a:solidFill>
                <a:ea typeface="ＭＳ Ｐゴシック" pitchFamily="34" charset="-128"/>
              </a:rPr>
              <a:t>Lệ</a:t>
            </a:r>
            <a:r>
              <a:rPr lang="en-IN" sz="2000" dirty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2000" dirty="0" err="1">
                <a:solidFill>
                  <a:srgbClr val="898989"/>
                </a:solidFill>
                <a:ea typeface="ＭＳ Ｐゴシック" pitchFamily="34" charset="-128"/>
              </a:rPr>
              <a:t>thuộc</a:t>
            </a:r>
            <a:r>
              <a:rPr lang="en-IN" sz="2000" dirty="0">
                <a:solidFill>
                  <a:srgbClr val="898989"/>
                </a:solidFill>
                <a:ea typeface="ＭＳ Ｐゴシック" pitchFamily="34" charset="-128"/>
              </a:rPr>
              <a:t> Ma </a:t>
            </a:r>
            <a:r>
              <a:rPr lang="en-IN" sz="2000" dirty="0" err="1">
                <a:solidFill>
                  <a:srgbClr val="898989"/>
                </a:solidFill>
                <a:ea typeface="ＭＳ Ｐゴシック" pitchFamily="34" charset="-128"/>
              </a:rPr>
              <a:t>túy</a:t>
            </a:r>
            <a:r>
              <a:rPr lang="en-IN" sz="2000" dirty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2000" dirty="0" err="1">
                <a:solidFill>
                  <a:srgbClr val="898989"/>
                </a:solidFill>
                <a:ea typeface="ＭＳ Ｐゴシック" pitchFamily="34" charset="-128"/>
              </a:rPr>
              <a:t>Quốc</a:t>
            </a:r>
            <a:r>
              <a:rPr lang="en-IN" sz="2000" dirty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2000" dirty="0" err="1">
                <a:solidFill>
                  <a:srgbClr val="898989"/>
                </a:solidFill>
                <a:ea typeface="ＭＳ Ｐゴシック" pitchFamily="34" charset="-128"/>
              </a:rPr>
              <a:t>gia</a:t>
            </a:r>
            <a:r>
              <a:rPr lang="en-IN" sz="2000" dirty="0">
                <a:solidFill>
                  <a:srgbClr val="898989"/>
                </a:solidFill>
                <a:ea typeface="ＭＳ Ｐゴシック" pitchFamily="34" charset="-128"/>
              </a:rPr>
              <a:t> (NDDTC)</a:t>
            </a:r>
          </a:p>
          <a:p>
            <a:pPr>
              <a:lnSpc>
                <a:spcPct val="80000"/>
              </a:lnSpc>
            </a:pPr>
            <a:r>
              <a:rPr lang="en-IN" sz="2000" dirty="0" err="1">
                <a:solidFill>
                  <a:srgbClr val="898989"/>
                </a:solidFill>
                <a:ea typeface="ＭＳ Ｐゴシック" pitchFamily="34" charset="-128"/>
              </a:rPr>
              <a:t>Viện</a:t>
            </a:r>
            <a:r>
              <a:rPr lang="en-IN" sz="2000" dirty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2000" dirty="0" err="1">
                <a:solidFill>
                  <a:srgbClr val="898989"/>
                </a:solidFill>
                <a:ea typeface="ＭＳ Ｐゴシック" pitchFamily="34" charset="-128"/>
              </a:rPr>
              <a:t>Khoa</a:t>
            </a:r>
            <a:r>
              <a:rPr lang="en-IN" sz="2000" dirty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2000" dirty="0" err="1">
                <a:solidFill>
                  <a:srgbClr val="898989"/>
                </a:solidFill>
                <a:ea typeface="ＭＳ Ｐゴシック" pitchFamily="34" charset="-128"/>
              </a:rPr>
              <a:t>học</a:t>
            </a:r>
            <a:r>
              <a:rPr lang="en-IN" sz="2000" dirty="0">
                <a:solidFill>
                  <a:srgbClr val="898989"/>
                </a:solidFill>
                <a:ea typeface="ＭＳ Ｐゴシック" pitchFamily="34" charset="-128"/>
              </a:rPr>
              <a:t> Y </a:t>
            </a:r>
            <a:r>
              <a:rPr lang="en-IN" sz="2000" dirty="0" err="1">
                <a:solidFill>
                  <a:srgbClr val="898989"/>
                </a:solidFill>
                <a:ea typeface="ＭＳ Ｐゴシック" pitchFamily="34" charset="-128"/>
              </a:rPr>
              <a:t>tế</a:t>
            </a:r>
            <a:r>
              <a:rPr lang="en-IN" sz="2000" dirty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2000" dirty="0" err="1">
                <a:solidFill>
                  <a:srgbClr val="898989"/>
                </a:solidFill>
                <a:ea typeface="ＭＳ Ｐゴシック" pitchFamily="34" charset="-128"/>
              </a:rPr>
              <a:t>Ấn</a:t>
            </a:r>
            <a:r>
              <a:rPr lang="en-IN" sz="2000" dirty="0">
                <a:solidFill>
                  <a:srgbClr val="898989"/>
                </a:solidFill>
                <a:ea typeface="ＭＳ Ｐゴシック" pitchFamily="34" charset="-128"/>
              </a:rPr>
              <a:t> </a:t>
            </a:r>
            <a:r>
              <a:rPr lang="en-IN" sz="2000" dirty="0" err="1">
                <a:solidFill>
                  <a:srgbClr val="898989"/>
                </a:solidFill>
                <a:ea typeface="ＭＳ Ｐゴシック" pitchFamily="34" charset="-128"/>
              </a:rPr>
              <a:t>Độ</a:t>
            </a:r>
            <a:r>
              <a:rPr lang="en-IN" sz="2000" dirty="0">
                <a:solidFill>
                  <a:srgbClr val="898989"/>
                </a:solidFill>
                <a:ea typeface="ＭＳ Ｐゴシック" pitchFamily="34" charset="-128"/>
              </a:rPr>
              <a:t> (AIIMS), New Delhi, ẤN ĐỘ</a:t>
            </a:r>
          </a:p>
          <a:p>
            <a:pPr eaLnBrk="1" hangingPunct="1">
              <a:lnSpc>
                <a:spcPct val="80000"/>
              </a:lnSpc>
            </a:pPr>
            <a:r>
              <a:rPr lang="en-IN" sz="1900" dirty="0">
                <a:solidFill>
                  <a:srgbClr val="898989"/>
                </a:solidFill>
                <a:ea typeface="ＭＳ Ｐゴシック" pitchFamily="34" charset="-128"/>
              </a:rPr>
              <a:t> </a:t>
            </a:r>
          </a:p>
        </p:txBody>
      </p:sp>
      <p:pic>
        <p:nvPicPr>
          <p:cNvPr id="5" name="Picture 2" descr="C:\Users\Lenovo\Desktop\aiims-blue-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75" y="228600"/>
            <a:ext cx="1952625" cy="182880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5540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Dàn</a:t>
            </a:r>
            <a:r>
              <a:rPr lang="en-US" dirty="0"/>
              <a:t> </a:t>
            </a:r>
            <a:r>
              <a:rPr lang="en-US" dirty="0" err="1"/>
              <a:t>bài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2630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026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9099" y="381000"/>
            <a:ext cx="7772400" cy="1905000"/>
          </a:xfrm>
        </p:spPr>
        <p:txBody>
          <a:bodyPr>
            <a:normAutofit/>
          </a:bodyPr>
          <a:lstStyle/>
          <a:p>
            <a:r>
              <a:rPr lang="en-US" dirty="0" err="1"/>
              <a:t>Hành</a:t>
            </a:r>
            <a:r>
              <a:rPr lang="en-US" dirty="0"/>
              <a:t> vi </a:t>
            </a:r>
            <a:r>
              <a:rPr lang="en-US" dirty="0" err="1"/>
              <a:t>tự</a:t>
            </a:r>
            <a:r>
              <a:rPr lang="en-US" dirty="0"/>
              <a:t> </a:t>
            </a:r>
            <a:r>
              <a:rPr lang="en-US" dirty="0" err="1"/>
              <a:t>sát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gì</a:t>
            </a:r>
            <a:r>
              <a:rPr lang="en-US" dirty="0"/>
              <a:t>?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69099" y="2438400"/>
            <a:ext cx="7772400" cy="37338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 algn="l">
              <a:buAutoNum type="arabicPeriod"/>
            </a:pPr>
            <a:r>
              <a:rPr lang="en-US">
                <a:solidFill>
                  <a:schemeClr val="tx1"/>
                </a:solidFill>
              </a:rPr>
              <a:t>Ý t</a:t>
            </a:r>
            <a:r>
              <a:rPr lang="vi-VN">
                <a:solidFill>
                  <a:schemeClr val="tx1"/>
                </a:solidFill>
              </a:rPr>
              <a:t>ư</a:t>
            </a:r>
            <a:r>
              <a:rPr lang="en-US">
                <a:solidFill>
                  <a:schemeClr val="tx1"/>
                </a:solidFill>
              </a:rPr>
              <a:t>ởng </a:t>
            </a:r>
            <a:r>
              <a:rPr lang="en-US" dirty="0" err="1">
                <a:solidFill>
                  <a:schemeClr val="tx1"/>
                </a:solidFill>
              </a:rPr>
              <a:t>tự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sát</a:t>
            </a:r>
            <a:endParaRPr lang="en-US" dirty="0">
              <a:solidFill>
                <a:schemeClr val="tx1"/>
              </a:solidFill>
            </a:endParaRPr>
          </a:p>
          <a:p>
            <a:pPr marL="742950" indent="-742950" algn="l">
              <a:buAutoNum type="arabicPeriod"/>
            </a:pPr>
            <a:r>
              <a:rPr lang="en-US" dirty="0" err="1">
                <a:solidFill>
                  <a:schemeClr val="tx1"/>
                </a:solidFill>
              </a:rPr>
              <a:t>Kế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hoạch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tự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sát</a:t>
            </a:r>
            <a:endParaRPr lang="en-US" dirty="0">
              <a:solidFill>
                <a:schemeClr val="tx1"/>
              </a:solidFill>
            </a:endParaRPr>
          </a:p>
          <a:p>
            <a:pPr marL="742950" indent="-742950" algn="l">
              <a:buAutoNum type="arabicPeriod"/>
            </a:pPr>
            <a:r>
              <a:rPr lang="en-US">
                <a:solidFill>
                  <a:schemeClr val="tx1"/>
                </a:solidFill>
              </a:rPr>
              <a:t>Thực hiện </a:t>
            </a:r>
            <a:r>
              <a:rPr lang="en-US" dirty="0" err="1">
                <a:solidFill>
                  <a:schemeClr val="tx1"/>
                </a:solidFill>
              </a:rPr>
              <a:t>tự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sát</a:t>
            </a:r>
            <a:r>
              <a:rPr lang="en-US" dirty="0">
                <a:solidFill>
                  <a:schemeClr val="tx1"/>
                </a:solidFill>
              </a:rPr>
              <a:t> (</a:t>
            </a:r>
            <a:r>
              <a:rPr lang="en-US" dirty="0" err="1">
                <a:solidFill>
                  <a:schemeClr val="tx1"/>
                </a:solidFill>
              </a:rPr>
              <a:t>không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thành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công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742950" indent="-742950" algn="l">
              <a:buAutoNum type="arabicPeriod"/>
            </a:pPr>
            <a:r>
              <a:rPr lang="en-US">
                <a:solidFill>
                  <a:schemeClr val="tx1"/>
                </a:solidFill>
              </a:rPr>
              <a:t>Thực hiện </a:t>
            </a:r>
            <a:r>
              <a:rPr lang="en-US" dirty="0" err="1">
                <a:solidFill>
                  <a:schemeClr val="tx1"/>
                </a:solidFill>
              </a:rPr>
              <a:t>tự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sát</a:t>
            </a:r>
            <a:r>
              <a:rPr lang="en-US">
                <a:solidFill>
                  <a:schemeClr val="tx1"/>
                </a:solidFill>
              </a:rPr>
              <a:t> nghiêm </a:t>
            </a:r>
            <a:r>
              <a:rPr lang="en-US" dirty="0" err="1">
                <a:solidFill>
                  <a:schemeClr val="tx1"/>
                </a:solidFill>
              </a:rPr>
              <a:t>trọng</a:t>
            </a:r>
            <a:endParaRPr lang="en-US" dirty="0">
              <a:solidFill>
                <a:schemeClr val="tx1"/>
              </a:solidFill>
            </a:endParaRPr>
          </a:p>
          <a:p>
            <a:pPr marL="742950" indent="-742950" algn="l">
              <a:buAutoNum type="arabicPeriod"/>
            </a:pPr>
            <a:r>
              <a:rPr lang="en-US">
                <a:solidFill>
                  <a:schemeClr val="tx1"/>
                </a:solidFill>
              </a:rPr>
              <a:t>Hoàn thành tự sát</a:t>
            </a:r>
            <a:endParaRPr lang="en-US" dirty="0">
              <a:solidFill>
                <a:schemeClr val="tx1"/>
              </a:solidFill>
            </a:endParaRPr>
          </a:p>
          <a:p>
            <a:pPr marL="742950" indent="-742950" algn="l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1 </a:t>
            </a:r>
            <a:r>
              <a:rPr lang="en-US" dirty="0" err="1">
                <a:solidFill>
                  <a:schemeClr val="tx1"/>
                </a:solidFill>
              </a:rPr>
              <a:t>hoặc</a:t>
            </a:r>
            <a:r>
              <a:rPr lang="en-US" dirty="0">
                <a:solidFill>
                  <a:schemeClr val="tx1"/>
                </a:solidFill>
              </a:rPr>
              <a:t> 2 </a:t>
            </a:r>
            <a:r>
              <a:rPr lang="en-US" dirty="0" err="1">
                <a:solidFill>
                  <a:schemeClr val="tx1"/>
                </a:solidFill>
              </a:rPr>
              <a:t>hoặc</a:t>
            </a:r>
            <a:r>
              <a:rPr lang="en-US" dirty="0">
                <a:solidFill>
                  <a:schemeClr val="tx1"/>
                </a:solidFill>
              </a:rPr>
              <a:t> 3 </a:t>
            </a:r>
            <a:r>
              <a:rPr lang="en-US" dirty="0" err="1">
                <a:solidFill>
                  <a:schemeClr val="tx1"/>
                </a:solidFill>
              </a:rPr>
              <a:t>hoặc</a:t>
            </a:r>
            <a:r>
              <a:rPr lang="en-US" dirty="0">
                <a:solidFill>
                  <a:schemeClr val="tx1"/>
                </a:solidFill>
              </a:rPr>
              <a:t> 5</a:t>
            </a:r>
          </a:p>
          <a:p>
            <a:pPr marL="742950" indent="-742950" algn="l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1 </a:t>
            </a:r>
            <a:r>
              <a:rPr lang="en-US" dirty="0" err="1">
                <a:solidFill>
                  <a:schemeClr val="tx1"/>
                </a:solidFill>
              </a:rPr>
              <a:t>hoặc</a:t>
            </a:r>
            <a:r>
              <a:rPr lang="en-US" dirty="0">
                <a:solidFill>
                  <a:schemeClr val="tx1"/>
                </a:solidFill>
              </a:rPr>
              <a:t> 2 </a:t>
            </a:r>
            <a:r>
              <a:rPr lang="en-US" dirty="0" err="1">
                <a:solidFill>
                  <a:schemeClr val="tx1"/>
                </a:solidFill>
              </a:rPr>
              <a:t>hoặc</a:t>
            </a:r>
            <a:r>
              <a:rPr lang="en-US" dirty="0">
                <a:solidFill>
                  <a:schemeClr val="tx1"/>
                </a:solidFill>
              </a:rPr>
              <a:t> 3 </a:t>
            </a:r>
            <a:r>
              <a:rPr lang="en-US" dirty="0" err="1">
                <a:solidFill>
                  <a:schemeClr val="tx1"/>
                </a:solidFill>
              </a:rPr>
              <a:t>hoặc</a:t>
            </a:r>
            <a:r>
              <a:rPr lang="en-US" dirty="0">
                <a:solidFill>
                  <a:schemeClr val="tx1"/>
                </a:solidFill>
              </a:rPr>
              <a:t> 4 </a:t>
            </a:r>
            <a:r>
              <a:rPr lang="en-US" dirty="0" err="1">
                <a:solidFill>
                  <a:schemeClr val="tx1"/>
                </a:solidFill>
              </a:rPr>
              <a:t>hoặc</a:t>
            </a:r>
            <a:r>
              <a:rPr lang="en-US" dirty="0">
                <a:solidFill>
                  <a:schemeClr val="tx1"/>
                </a:solidFill>
              </a:rPr>
              <a:t> 5</a:t>
            </a:r>
          </a:p>
          <a:p>
            <a:pPr marL="742950" indent="-742950" algn="l">
              <a:buAutoNum type="arabicPeriod"/>
            </a:pPr>
            <a:r>
              <a:rPr lang="en-IN" dirty="0">
                <a:solidFill>
                  <a:schemeClr val="tx1"/>
                </a:solidFill>
              </a:rPr>
              <a:t>4 </a:t>
            </a:r>
            <a:r>
              <a:rPr lang="en-US" dirty="0" err="1">
                <a:solidFill>
                  <a:schemeClr val="tx1"/>
                </a:solidFill>
              </a:rPr>
              <a:t>hoặc</a:t>
            </a:r>
            <a:r>
              <a:rPr lang="en-IN" dirty="0">
                <a:solidFill>
                  <a:schemeClr val="tx1"/>
                </a:solidFill>
              </a:rPr>
              <a:t> 5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490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030A7-D37E-44DC-B531-E95D93EDD0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err="1"/>
              <a:t>Thuật</a:t>
            </a:r>
            <a:r>
              <a:rPr lang="en-IN" dirty="0"/>
              <a:t> ng</a:t>
            </a:r>
            <a:r>
              <a:rPr lang="en-US" dirty="0"/>
              <a:t>ữ - </a:t>
            </a:r>
            <a:r>
              <a:rPr lang="en-US" dirty="0" err="1"/>
              <a:t>Tự</a:t>
            </a:r>
            <a:r>
              <a:rPr lang="en-US" dirty="0"/>
              <a:t> </a:t>
            </a:r>
            <a:r>
              <a:rPr lang="en-US" dirty="0" err="1"/>
              <a:t>sát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4D8837-85A7-4CFE-A2BC-AF7145A889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207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8EEA2-55FD-42A2-8030-7CB4BF102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C1C452-F007-4020-A26B-E05367A7C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en-IN" b="1" i="1"/>
              <a:t>T</a:t>
            </a:r>
            <a:r>
              <a:rPr lang="en-US" b="1" i="1"/>
              <a:t>ử vong</a:t>
            </a:r>
            <a:r>
              <a:rPr lang="en-IN" b="1" i="1"/>
              <a:t> </a:t>
            </a:r>
            <a:r>
              <a:rPr lang="en-IN" i="1" dirty="0"/>
              <a:t>do </a:t>
            </a:r>
            <a:r>
              <a:rPr lang="en-IN" i="1" dirty="0" err="1"/>
              <a:t>hành</a:t>
            </a:r>
            <a:r>
              <a:rPr lang="en-IN" i="1" dirty="0"/>
              <a:t> vi </a:t>
            </a:r>
            <a:r>
              <a:rPr lang="en-IN" i="1" dirty="0" err="1"/>
              <a:t>gây</a:t>
            </a:r>
            <a:r>
              <a:rPr lang="en-IN" i="1" dirty="0"/>
              <a:t> </a:t>
            </a:r>
            <a:r>
              <a:rPr lang="en-IN" i="1" dirty="0" err="1"/>
              <a:t>tổn</a:t>
            </a:r>
            <a:r>
              <a:rPr lang="en-IN" i="1" dirty="0"/>
              <a:t> </a:t>
            </a:r>
            <a:r>
              <a:rPr lang="en-IN" i="1" dirty="0" err="1"/>
              <a:t>th</a:t>
            </a:r>
            <a:r>
              <a:rPr lang="vi-VN" i="1" dirty="0"/>
              <a:t>ư</a:t>
            </a:r>
            <a:r>
              <a:rPr lang="en-US" i="1" err="1"/>
              <a:t>ơng</a:t>
            </a:r>
            <a:r>
              <a:rPr lang="en-US" i="1"/>
              <a:t> </a:t>
            </a:r>
            <a:r>
              <a:rPr lang="en-US" b="1" i="1"/>
              <a:t>đến </a:t>
            </a:r>
            <a:r>
              <a:rPr lang="en-US" b="1" i="1" dirty="0" err="1"/>
              <a:t>chính</a:t>
            </a:r>
            <a:r>
              <a:rPr lang="en-US" b="1" i="1" dirty="0"/>
              <a:t> </a:t>
            </a:r>
            <a:r>
              <a:rPr lang="en-US" b="1" i="1" dirty="0" err="1"/>
              <a:t>bản</a:t>
            </a:r>
            <a:r>
              <a:rPr lang="en-US" b="1" i="1" dirty="0"/>
              <a:t> </a:t>
            </a:r>
            <a:r>
              <a:rPr lang="en-US" b="1" i="1" dirty="0" err="1"/>
              <a:t>thân</a:t>
            </a:r>
            <a:r>
              <a:rPr lang="en-US" i="1" dirty="0"/>
              <a:t> </a:t>
            </a:r>
            <a:r>
              <a:rPr lang="en-US" i="1" dirty="0" err="1"/>
              <a:t>với</a:t>
            </a:r>
            <a:r>
              <a:rPr lang="en-US" i="1" dirty="0"/>
              <a:t> </a:t>
            </a:r>
            <a:r>
              <a:rPr lang="en-US" i="1" dirty="0" err="1"/>
              <a:t>mục</a:t>
            </a:r>
            <a:r>
              <a:rPr lang="en-US" i="1" dirty="0"/>
              <a:t> </a:t>
            </a:r>
            <a:r>
              <a:rPr lang="en-US" i="1" err="1"/>
              <a:t>đích</a:t>
            </a:r>
            <a:r>
              <a:rPr lang="en-US" i="1"/>
              <a:t> </a:t>
            </a:r>
            <a:r>
              <a:rPr lang="en-US" b="1" i="1"/>
              <a:t>tìm đến cái </a:t>
            </a:r>
            <a:r>
              <a:rPr lang="en-US" b="1" i="1" dirty="0" err="1"/>
              <a:t>chết</a:t>
            </a:r>
            <a:r>
              <a:rPr lang="en-US" b="1" i="1" dirty="0"/>
              <a:t>.</a:t>
            </a:r>
            <a:endParaRPr lang="en-US" i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b="1" i="1" dirty="0"/>
              <a:t> </a:t>
            </a:r>
            <a:endParaRPr lang="en-US" i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A86F4C-0B08-45FB-92A7-766B846C1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461D3A-5B6F-4ABF-8778-5D0315C20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6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F2BA87-9ACE-48BA-A881-D8C086873F60}"/>
              </a:ext>
            </a:extLst>
          </p:cNvPr>
          <p:cNvSpPr/>
          <p:nvPr/>
        </p:nvSpPr>
        <p:spPr>
          <a:xfrm>
            <a:off x="3124200" y="1828800"/>
            <a:ext cx="3048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/>
              <a:t>T</a:t>
            </a:r>
            <a:r>
              <a:rPr lang="en-US" sz="2400" b="1" dirty="0"/>
              <a:t>Ự SÁT</a:t>
            </a:r>
          </a:p>
        </p:txBody>
      </p:sp>
    </p:spTree>
    <p:extLst>
      <p:ext uri="{BB962C8B-B14F-4D97-AF65-F5344CB8AC3E}">
        <p14:creationId xmlns:p14="http://schemas.microsoft.com/office/powerpoint/2010/main" val="2780542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8EEA2-55FD-42A2-8030-7CB4BF102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C1C452-F007-4020-A26B-E05367A7C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en-IN" err="1"/>
              <a:t>Hành</a:t>
            </a:r>
            <a:r>
              <a:rPr lang="en-IN"/>
              <a:t> vi </a:t>
            </a:r>
            <a:r>
              <a:rPr lang="en-IN" b="1"/>
              <a:t>không nguy hiểm tính mạng, có thể gây tổn th</a:t>
            </a:r>
            <a:r>
              <a:rPr lang="en-US" b="1"/>
              <a:t>ương</a:t>
            </a:r>
            <a:r>
              <a:rPr lang="en-IN"/>
              <a:t>, đến </a:t>
            </a:r>
            <a:r>
              <a:rPr lang="en-IN" dirty="0" err="1"/>
              <a:t>chính</a:t>
            </a:r>
            <a:r>
              <a:rPr lang="en-IN" dirty="0"/>
              <a:t> </a:t>
            </a:r>
            <a:r>
              <a:rPr lang="en-IN" dirty="0" err="1"/>
              <a:t>bản</a:t>
            </a:r>
            <a:r>
              <a:rPr lang="en-IN" dirty="0"/>
              <a:t> </a:t>
            </a:r>
            <a:r>
              <a:rPr lang="en-IN" dirty="0" err="1"/>
              <a:t>thân</a:t>
            </a:r>
            <a:r>
              <a:rPr lang="en-IN"/>
              <a:t>, </a:t>
            </a:r>
            <a:r>
              <a:rPr lang="en-IN" b="1"/>
              <a:t>nhằm </a:t>
            </a:r>
            <a:r>
              <a:rPr lang="en-IN" b="1" dirty="0" err="1"/>
              <a:t>mục</a:t>
            </a:r>
            <a:r>
              <a:rPr lang="en-IN" b="1" dirty="0"/>
              <a:t> </a:t>
            </a:r>
            <a:r>
              <a:rPr lang="en-IN" b="1" dirty="0" err="1"/>
              <a:t>đích</a:t>
            </a:r>
            <a:r>
              <a:rPr lang="en-IN" b="1" dirty="0"/>
              <a:t> </a:t>
            </a:r>
            <a:r>
              <a:rPr lang="en-IN" b="1" dirty="0" err="1"/>
              <a:t>tìm</a:t>
            </a:r>
            <a:r>
              <a:rPr lang="en-IN" b="1" dirty="0"/>
              <a:t> </a:t>
            </a:r>
            <a:r>
              <a:rPr lang="en-IN" b="1" dirty="0" err="1"/>
              <a:t>đến</a:t>
            </a:r>
            <a:r>
              <a:rPr lang="en-IN" b="1" dirty="0"/>
              <a:t> </a:t>
            </a:r>
            <a:r>
              <a:rPr lang="en-IN" b="1" dirty="0" err="1"/>
              <a:t>cái</a:t>
            </a:r>
            <a:r>
              <a:rPr lang="en-IN" b="1" dirty="0"/>
              <a:t> </a:t>
            </a:r>
            <a:r>
              <a:rPr lang="en-IN" b="1" dirty="0" err="1"/>
              <a:t>chết</a:t>
            </a:r>
            <a:r>
              <a:rPr lang="en-IN" dirty="0"/>
              <a:t>; </a:t>
            </a:r>
            <a:r>
              <a:rPr lang="en-IN" dirty="0" err="1"/>
              <a:t>có</a:t>
            </a:r>
            <a:r>
              <a:rPr lang="en-IN" dirty="0"/>
              <a:t> </a:t>
            </a:r>
            <a:r>
              <a:rPr lang="en-IN" dirty="0" err="1"/>
              <a:t>thể</a:t>
            </a:r>
            <a:r>
              <a:rPr lang="en-IN" dirty="0"/>
              <a:t> </a:t>
            </a:r>
            <a:r>
              <a:rPr lang="en-IN" dirty="0" err="1"/>
              <a:t>không</a:t>
            </a:r>
            <a:r>
              <a:rPr lang="en-IN" dirty="0"/>
              <a:t> </a:t>
            </a:r>
            <a:r>
              <a:rPr lang="en-IN" dirty="0" err="1"/>
              <a:t>gây</a:t>
            </a:r>
            <a:r>
              <a:rPr lang="en-IN" dirty="0"/>
              <a:t> </a:t>
            </a:r>
            <a:r>
              <a:rPr lang="en-IN" dirty="0" err="1"/>
              <a:t>th</a:t>
            </a:r>
            <a:r>
              <a:rPr lang="vi-VN" dirty="0"/>
              <a:t>ư</a:t>
            </a:r>
            <a:r>
              <a:rPr lang="en-US" err="1"/>
              <a:t>ơng</a:t>
            </a:r>
            <a:r>
              <a:rPr lang="en-US"/>
              <a:t> tích.</a:t>
            </a:r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A86F4C-0B08-45FB-92A7-766B846C1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461D3A-5B6F-4ABF-8778-5D0315C20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7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F2BA87-9ACE-48BA-A881-D8C086873F60}"/>
              </a:ext>
            </a:extLst>
          </p:cNvPr>
          <p:cNvSpPr/>
          <p:nvPr/>
        </p:nvSpPr>
        <p:spPr>
          <a:xfrm>
            <a:off x="3124200" y="1828800"/>
            <a:ext cx="3048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/>
              <a:t>THỰC HIỆN</a:t>
            </a:r>
            <a:r>
              <a:rPr lang="en-US" sz="2400" b="1"/>
              <a:t> </a:t>
            </a:r>
            <a:r>
              <a:rPr lang="en-US" sz="2400" b="1" dirty="0"/>
              <a:t>TỰ SÁT</a:t>
            </a:r>
          </a:p>
        </p:txBody>
      </p:sp>
    </p:spTree>
    <p:extLst>
      <p:ext uri="{BB962C8B-B14F-4D97-AF65-F5344CB8AC3E}">
        <p14:creationId xmlns:p14="http://schemas.microsoft.com/office/powerpoint/2010/main" val="2472628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8EEA2-55FD-42A2-8030-7CB4BF102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C1C452-F007-4020-A26B-E05367A7C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en-IN" b="1" i="1" dirty="0" err="1"/>
              <a:t>Suy</a:t>
            </a:r>
            <a:r>
              <a:rPr lang="en-IN" b="1" i="1" dirty="0"/>
              <a:t> </a:t>
            </a:r>
            <a:r>
              <a:rPr lang="en-IN" b="1" i="1" dirty="0" err="1"/>
              <a:t>nghĩ</a:t>
            </a:r>
            <a:r>
              <a:rPr lang="en-IN" b="1" i="1" dirty="0"/>
              <a:t>, </a:t>
            </a:r>
            <a:r>
              <a:rPr lang="en-IN" b="1" i="1" dirty="0" err="1"/>
              <a:t>cân</a:t>
            </a:r>
            <a:r>
              <a:rPr lang="en-IN" b="1" i="1" dirty="0"/>
              <a:t> </a:t>
            </a:r>
            <a:r>
              <a:rPr lang="en-IN" b="1" i="1" dirty="0" err="1"/>
              <a:t>nhắc</a:t>
            </a:r>
            <a:r>
              <a:rPr lang="en-IN" b="1" i="1" dirty="0"/>
              <a:t>, </a:t>
            </a:r>
            <a:r>
              <a:rPr lang="en-IN" i="1" dirty="0"/>
              <a:t>hay</a:t>
            </a:r>
            <a:r>
              <a:rPr lang="en-IN" b="1" i="1" dirty="0"/>
              <a:t> </a:t>
            </a:r>
            <a:r>
              <a:rPr lang="en-IN" b="1" i="1" dirty="0" err="1"/>
              <a:t>lên</a:t>
            </a:r>
            <a:r>
              <a:rPr lang="en-IN" b="1" i="1" dirty="0"/>
              <a:t> </a:t>
            </a:r>
            <a:r>
              <a:rPr lang="en-IN" b="1" i="1" dirty="0" err="1"/>
              <a:t>kế</a:t>
            </a:r>
            <a:r>
              <a:rPr lang="en-IN" b="1" i="1" dirty="0"/>
              <a:t> </a:t>
            </a:r>
            <a:r>
              <a:rPr lang="en-IN" b="1" i="1" dirty="0" err="1"/>
              <a:t>hoạch</a:t>
            </a:r>
            <a:r>
              <a:rPr lang="en-IN" b="1" i="1" dirty="0"/>
              <a:t> </a:t>
            </a:r>
            <a:r>
              <a:rPr lang="en-IN" i="1" dirty="0"/>
              <a:t>t</a:t>
            </a:r>
            <a:r>
              <a:rPr lang="en-US" i="1" dirty="0"/>
              <a:t>ự </a:t>
            </a:r>
            <a:r>
              <a:rPr lang="en-US" i="1" dirty="0" err="1"/>
              <a:t>sát</a:t>
            </a:r>
            <a:r>
              <a:rPr lang="en-US" i="1" dirty="0"/>
              <a:t>.</a:t>
            </a:r>
            <a:endParaRPr lang="en-IN" i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A86F4C-0B08-45FB-92A7-766B846C1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461D3A-5B6F-4ABF-8778-5D0315C20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8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F2BA87-9ACE-48BA-A881-D8C086873F60}"/>
              </a:ext>
            </a:extLst>
          </p:cNvPr>
          <p:cNvSpPr/>
          <p:nvPr/>
        </p:nvSpPr>
        <p:spPr>
          <a:xfrm>
            <a:off x="3124200" y="1828800"/>
            <a:ext cx="3048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/>
              <a:t>Ý T</a:t>
            </a:r>
            <a:r>
              <a:rPr lang="vi-VN" sz="2400" b="1" dirty="0"/>
              <a:t>Ư</a:t>
            </a:r>
            <a:r>
              <a:rPr lang="en-US" sz="2400" b="1" dirty="0"/>
              <a:t>ỞNG TỰ SÁT</a:t>
            </a:r>
          </a:p>
        </p:txBody>
      </p:sp>
    </p:spTree>
    <p:extLst>
      <p:ext uri="{BB962C8B-B14F-4D97-AF65-F5344CB8AC3E}">
        <p14:creationId xmlns:p14="http://schemas.microsoft.com/office/powerpoint/2010/main" val="3073643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8EEA2-55FD-42A2-8030-7CB4BF102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C1C452-F007-4020-A26B-E05367A7C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IN" dirty="0"/>
              <a:t> </a:t>
            </a:r>
            <a:r>
              <a:rPr lang="en-IN" b="1" dirty="0" err="1"/>
              <a:t>Nguy</a:t>
            </a:r>
            <a:r>
              <a:rPr lang="en-IN" b="1" dirty="0"/>
              <a:t> </a:t>
            </a:r>
            <a:r>
              <a:rPr lang="en-IN" b="1" dirty="0" err="1"/>
              <a:t>hiểm</a:t>
            </a:r>
            <a:r>
              <a:rPr lang="en-IN" b="1" dirty="0"/>
              <a:t> </a:t>
            </a:r>
            <a:r>
              <a:rPr lang="en-IN" b="1" dirty="0" err="1"/>
              <a:t>tính</a:t>
            </a:r>
            <a:r>
              <a:rPr lang="en-IN" b="1" dirty="0"/>
              <a:t> </a:t>
            </a:r>
            <a:r>
              <a:rPr lang="en-IN" b="1" dirty="0" err="1"/>
              <a:t>mạng</a:t>
            </a:r>
            <a:r>
              <a:rPr lang="en-IN" b="1" dirty="0"/>
              <a:t> </a:t>
            </a:r>
            <a:r>
              <a:rPr lang="en-IN" b="1" dirty="0" err="1"/>
              <a:t>th</a:t>
            </a:r>
            <a:r>
              <a:rPr lang="en-US" b="1" dirty="0" err="1"/>
              <a:t>ực</a:t>
            </a:r>
            <a:r>
              <a:rPr lang="en-US" b="1" dirty="0"/>
              <a:t> </a:t>
            </a:r>
            <a:r>
              <a:rPr lang="en-US" b="1" dirty="0" err="1"/>
              <a:t>sự</a:t>
            </a:r>
            <a:r>
              <a:rPr lang="en-IN" dirty="0"/>
              <a:t> (</a:t>
            </a:r>
            <a:r>
              <a:rPr lang="en-IN" dirty="0" err="1"/>
              <a:t>có</a:t>
            </a:r>
            <a:r>
              <a:rPr lang="en-IN" dirty="0"/>
              <a:t> </a:t>
            </a:r>
            <a:r>
              <a:rPr lang="en-IN" dirty="0" err="1"/>
              <a:t>báo</a:t>
            </a:r>
            <a:r>
              <a:rPr lang="en-IN" dirty="0"/>
              <a:t> </a:t>
            </a:r>
            <a:r>
              <a:rPr lang="en-IN" dirty="0" err="1"/>
              <a:t>cáo</a:t>
            </a:r>
            <a:r>
              <a:rPr lang="en-IN" dirty="0"/>
              <a:t> </a:t>
            </a:r>
            <a:r>
              <a:rPr lang="en-IN" dirty="0" err="1"/>
              <a:t>phải</a:t>
            </a:r>
            <a:r>
              <a:rPr lang="en-IN" dirty="0"/>
              <a:t> </a:t>
            </a:r>
            <a:r>
              <a:rPr lang="en-IN" dirty="0" err="1"/>
              <a:t>hỗ</a:t>
            </a:r>
            <a:r>
              <a:rPr lang="en-IN" dirty="0"/>
              <a:t> </a:t>
            </a:r>
            <a:r>
              <a:rPr lang="en-IN" dirty="0" err="1"/>
              <a:t>tr</a:t>
            </a:r>
            <a:r>
              <a:rPr lang="en-US" dirty="0"/>
              <a:t>ợ y </a:t>
            </a:r>
            <a:r>
              <a:rPr lang="en-US" dirty="0" err="1"/>
              <a:t>khoa</a:t>
            </a:r>
            <a:r>
              <a:rPr lang="en-IN" dirty="0"/>
              <a:t> </a:t>
            </a:r>
            <a:r>
              <a:rPr lang="en-IN" err="1"/>
              <a:t>sau</a:t>
            </a:r>
            <a:r>
              <a:rPr lang="en-IN"/>
              <a:t> khi</a:t>
            </a:r>
            <a:r>
              <a:rPr lang="en-US"/>
              <a:t> </a:t>
            </a:r>
            <a:r>
              <a:rPr lang="en-US" err="1"/>
              <a:t>tự</a:t>
            </a:r>
            <a:r>
              <a:rPr lang="en-US"/>
              <a:t> sát, bất </a:t>
            </a:r>
            <a:r>
              <a:rPr lang="en-US" dirty="0" err="1"/>
              <a:t>kể</a:t>
            </a:r>
            <a:r>
              <a:rPr lang="en-US" dirty="0"/>
              <a:t> </a:t>
            </a:r>
            <a:r>
              <a:rPr lang="en-US" dirty="0" err="1"/>
              <a:t>sử</a:t>
            </a:r>
            <a:r>
              <a:rPr lang="en-US" dirty="0"/>
              <a:t> </a:t>
            </a:r>
            <a:r>
              <a:rPr lang="en-US" dirty="0" err="1"/>
              <a:t>dụng</a:t>
            </a:r>
            <a:r>
              <a:rPr lang="en-US" dirty="0"/>
              <a:t> </a:t>
            </a:r>
            <a:r>
              <a:rPr lang="en-US" dirty="0" err="1"/>
              <a:t>ph</a:t>
            </a:r>
            <a:r>
              <a:rPr lang="vi-VN" dirty="0"/>
              <a:t>ư</a:t>
            </a:r>
            <a:r>
              <a:rPr lang="en-US" dirty="0" err="1"/>
              <a:t>ơng</a:t>
            </a:r>
            <a:r>
              <a:rPr lang="en-US" dirty="0"/>
              <a:t> </a:t>
            </a:r>
            <a:r>
              <a:rPr lang="en-US" dirty="0" err="1"/>
              <a:t>tiện</a:t>
            </a:r>
            <a:r>
              <a:rPr lang="en-US" dirty="0"/>
              <a:t> </a:t>
            </a:r>
            <a:r>
              <a:rPr lang="en-US" dirty="0" err="1"/>
              <a:t>gì</a:t>
            </a:r>
            <a:r>
              <a:rPr lang="en-IN" dirty="0"/>
              <a:t>)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IN" dirty="0"/>
              <a:t>hay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IN" b="1" i="1" dirty="0" err="1"/>
              <a:t>Có</a:t>
            </a:r>
            <a:r>
              <a:rPr lang="en-IN" b="1" i="1" dirty="0"/>
              <a:t> </a:t>
            </a:r>
            <a:r>
              <a:rPr lang="en-IN" b="1" i="1" dirty="0" err="1"/>
              <a:t>thể</a:t>
            </a:r>
            <a:r>
              <a:rPr lang="en-IN" b="1" i="1" dirty="0"/>
              <a:t> </a:t>
            </a:r>
            <a:r>
              <a:rPr lang="en-IN" b="1" i="1" dirty="0" err="1"/>
              <a:t>nguy</a:t>
            </a:r>
            <a:r>
              <a:rPr lang="en-IN" b="1" i="1" dirty="0"/>
              <a:t> </a:t>
            </a:r>
            <a:r>
              <a:rPr lang="en-IN" b="1" i="1" dirty="0" err="1"/>
              <a:t>hiểm</a:t>
            </a:r>
            <a:r>
              <a:rPr lang="en-IN" b="1" i="1" dirty="0"/>
              <a:t> </a:t>
            </a:r>
            <a:r>
              <a:rPr lang="en-IN" b="1" i="1" dirty="0" err="1"/>
              <a:t>tính</a:t>
            </a:r>
            <a:r>
              <a:rPr lang="en-IN" b="1" i="1" dirty="0"/>
              <a:t> </a:t>
            </a:r>
            <a:r>
              <a:rPr lang="en-IN" b="1" i="1" dirty="0" err="1"/>
              <a:t>mạng</a:t>
            </a:r>
            <a:r>
              <a:rPr lang="en-IN" dirty="0"/>
              <a:t> (s</a:t>
            </a:r>
            <a:r>
              <a:rPr lang="en-US" dirty="0"/>
              <a:t>ử </a:t>
            </a:r>
            <a:r>
              <a:rPr lang="en-US" dirty="0" err="1"/>
              <a:t>dụng</a:t>
            </a:r>
            <a:r>
              <a:rPr lang="en-US" dirty="0"/>
              <a:t> </a:t>
            </a:r>
            <a:r>
              <a:rPr lang="en-US" dirty="0" err="1"/>
              <a:t>ph</a:t>
            </a:r>
            <a:r>
              <a:rPr lang="vi-VN" dirty="0"/>
              <a:t>ư</a:t>
            </a:r>
            <a:r>
              <a:rPr lang="en-US" dirty="0" err="1"/>
              <a:t>ơng</a:t>
            </a:r>
            <a:r>
              <a:rPr lang="en-US" dirty="0"/>
              <a:t> </a:t>
            </a:r>
            <a:r>
              <a:rPr lang="en-US" dirty="0" err="1"/>
              <a:t>tiện</a:t>
            </a:r>
            <a:r>
              <a:rPr lang="en-US" dirty="0"/>
              <a:t> </a:t>
            </a:r>
            <a:r>
              <a:rPr lang="en-US" err="1"/>
              <a:t>không</a:t>
            </a:r>
            <a:r>
              <a:rPr lang="en-US"/>
              <a:t> phải chỉ rạch cắt bên ngoài hay tự gây ngộ độc, bất </a:t>
            </a:r>
            <a:r>
              <a:rPr lang="en-US" dirty="0" err="1"/>
              <a:t>kể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trợ</a:t>
            </a:r>
            <a:r>
              <a:rPr lang="en-US" dirty="0"/>
              <a:t> </a:t>
            </a:r>
            <a:r>
              <a:rPr lang="en-US" dirty="0" err="1"/>
              <a:t>giúp</a:t>
            </a:r>
            <a:r>
              <a:rPr lang="en-US" dirty="0"/>
              <a:t> y </a:t>
            </a:r>
            <a:r>
              <a:rPr lang="en-US" dirty="0" err="1"/>
              <a:t>khoa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err="1"/>
              <a:t>đó</a:t>
            </a:r>
            <a:r>
              <a:rPr lang="en-US"/>
              <a:t> hay không</a:t>
            </a:r>
            <a:r>
              <a:rPr lang="en-IN" dirty="0"/>
              <a:t>)</a:t>
            </a:r>
            <a:endParaRPr lang="en-US" i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A86F4C-0B08-45FB-92A7-766B846C1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461D3A-5B6F-4ABF-8778-5D0315C20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9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F2BA87-9ACE-48BA-A881-D8C086873F60}"/>
              </a:ext>
            </a:extLst>
          </p:cNvPr>
          <p:cNvSpPr/>
          <p:nvPr/>
        </p:nvSpPr>
        <p:spPr>
          <a:xfrm>
            <a:off x="2743200" y="1828800"/>
            <a:ext cx="4953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/>
              <a:t>THỰC HIỆN</a:t>
            </a:r>
            <a:r>
              <a:rPr lang="en-US" sz="2400" b="1"/>
              <a:t> </a:t>
            </a:r>
            <a:r>
              <a:rPr lang="en-US" sz="2400" b="1" dirty="0"/>
              <a:t>TỰ </a:t>
            </a:r>
            <a:r>
              <a:rPr lang="en-US" sz="2400" b="1"/>
              <a:t>SÁT </a:t>
            </a:r>
            <a:r>
              <a:rPr lang="en-US" sz="2400" b="1" u="sng"/>
              <a:t>NGHIÊM </a:t>
            </a:r>
            <a:r>
              <a:rPr lang="en-US" sz="2400" b="1" u="sng" dirty="0"/>
              <a:t>TRỌNG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455460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22DEC-4BFD-453A-AE0C-D489E366D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B05AF89-B9B0-4E01-B588-27CB57749F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2516448"/>
              </p:ext>
            </p:extLst>
          </p:nvPr>
        </p:nvGraphicFramePr>
        <p:xfrm>
          <a:off x="457200" y="1066800"/>
          <a:ext cx="8229600" cy="5059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A4B71E-C0C7-4F3B-B90A-983CC746D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ADE4E3-16D2-405A-B3F5-6CE89537D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10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BB51E05-FE28-4362-BD1A-C6DD464A2F9A}"/>
              </a:ext>
            </a:extLst>
          </p:cNvPr>
          <p:cNvSpPr/>
          <p:nvPr/>
        </p:nvSpPr>
        <p:spPr>
          <a:xfrm>
            <a:off x="609600" y="4869873"/>
            <a:ext cx="1371600" cy="914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/>
              <a:t>THỰC HIỆN TỰ SÁT NGHIÊM </a:t>
            </a:r>
            <a:r>
              <a:rPr lang="en-US" sz="1400" b="1" dirty="0"/>
              <a:t>TRỌNG</a:t>
            </a:r>
          </a:p>
        </p:txBody>
      </p:sp>
    </p:spTree>
    <p:extLst>
      <p:ext uri="{BB962C8B-B14F-4D97-AF65-F5344CB8AC3E}">
        <p14:creationId xmlns:p14="http://schemas.microsoft.com/office/powerpoint/2010/main" val="38757058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8EEA2-55FD-42A2-8030-7CB4BF102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Thuật</a:t>
            </a:r>
            <a:r>
              <a:rPr lang="en-IN" dirty="0"/>
              <a:t> ng</a:t>
            </a:r>
            <a:r>
              <a:rPr lang="en-US" dirty="0"/>
              <a:t>ữ </a:t>
            </a:r>
            <a:r>
              <a:rPr lang="en-US" dirty="0" err="1"/>
              <a:t>liên</a:t>
            </a:r>
            <a:r>
              <a:rPr lang="en-US" dirty="0"/>
              <a:t> </a:t>
            </a:r>
            <a:r>
              <a:rPr lang="en-US" dirty="0" err="1"/>
              <a:t>quan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C1C452-F007-4020-A26B-E05367A7C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IN" dirty="0"/>
              <a:t> </a:t>
            </a:r>
            <a:endParaRPr lang="en-US" i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A86F4C-0B08-45FB-92A7-766B846C1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461D3A-5B6F-4ABF-8778-5D0315C20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11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F2BA87-9ACE-48BA-A881-D8C086873F60}"/>
              </a:ext>
            </a:extLst>
          </p:cNvPr>
          <p:cNvSpPr/>
          <p:nvPr/>
        </p:nvSpPr>
        <p:spPr>
          <a:xfrm>
            <a:off x="2895600" y="2362200"/>
            <a:ext cx="32766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/>
              <a:t>CHỦ Ý T</a:t>
            </a:r>
            <a:r>
              <a:rPr lang="en-US" sz="2400" b="1" dirty="0"/>
              <a:t>Ự LÀM HẠI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FDEA3F-074C-43EE-95AC-099FC5E4734C}"/>
              </a:ext>
            </a:extLst>
          </p:cNvPr>
          <p:cNvSpPr/>
          <p:nvPr/>
        </p:nvSpPr>
        <p:spPr>
          <a:xfrm>
            <a:off x="2895600" y="3581401"/>
            <a:ext cx="3276600" cy="10667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/>
              <a:t>T</a:t>
            </a:r>
            <a:r>
              <a:rPr lang="en-US" sz="2400" b="1"/>
              <a:t>Ự GÂY TH</a:t>
            </a:r>
            <a:r>
              <a:rPr lang="vi-VN" sz="2400" b="1" dirty="0"/>
              <a:t>Ư</a:t>
            </a:r>
            <a:r>
              <a:rPr lang="en-US" sz="2400" b="1"/>
              <a:t>ƠNG TÍCH KHÔNG PHẢI TỰ </a:t>
            </a:r>
            <a:r>
              <a:rPr lang="en-US" sz="2400" b="1" dirty="0"/>
              <a:t>SÁT </a:t>
            </a:r>
            <a:r>
              <a:rPr lang="en-IN" sz="2400" b="1" dirty="0"/>
              <a:t>(NSSI)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3040515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E911F-6FE9-4309-924B-154224AC7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BBB3002C-270D-49D3-B69B-40EDBE8B90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4943288"/>
              </p:ext>
            </p:extLst>
          </p:nvPr>
        </p:nvGraphicFramePr>
        <p:xfrm>
          <a:off x="457200" y="1066800"/>
          <a:ext cx="8229600" cy="5059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81641F-8954-4C36-8B76-F69437FC7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 err="1"/>
              <a:t>Yatan</a:t>
            </a:r>
            <a:r>
              <a:rPr lang="en-IN" dirty="0"/>
              <a:t> Pal Singh </a:t>
            </a:r>
            <a:r>
              <a:rPr lang="en-IN" dirty="0" err="1"/>
              <a:t>Balhara</a:t>
            </a:r>
            <a:r>
              <a:rPr lang="en-IN" dirty="0"/>
              <a:t> AIIMS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291972-CE1D-4290-8AC3-B5CA5306B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12</a:t>
            </a:fld>
            <a:endParaRPr lang="en-IN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EBEED7A-0FD8-49C6-A22A-D7717E64C846}"/>
              </a:ext>
            </a:extLst>
          </p:cNvPr>
          <p:cNvCxnSpPr>
            <a:cxnSpLocks/>
          </p:cNvCxnSpPr>
          <p:nvPr/>
        </p:nvCxnSpPr>
        <p:spPr>
          <a:xfrm>
            <a:off x="3200400" y="2057400"/>
            <a:ext cx="76200" cy="4068763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986D0E7-32B8-4C5C-BDCE-24C8B4E8ACF5}"/>
              </a:ext>
            </a:extLst>
          </p:cNvPr>
          <p:cNvSpPr txBox="1"/>
          <p:nvPr/>
        </p:nvSpPr>
        <p:spPr>
          <a:xfrm>
            <a:off x="914400" y="5970786"/>
            <a:ext cx="69687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IN" sz="1400" i="1" dirty="0"/>
              <a:t>(Source: https://www.mirecc.va.gov/visn19/docs/presentations/SDVCS_Master_Training.pdf)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18351166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err="1"/>
              <a:t>Câu</a:t>
            </a:r>
            <a:r>
              <a:rPr lang="en-US"/>
              <a:t> hỏi 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630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9099" y="381000"/>
            <a:ext cx="7772400" cy="1905000"/>
          </a:xfrm>
        </p:spPr>
        <p:txBody>
          <a:bodyPr>
            <a:normAutofit/>
          </a:bodyPr>
          <a:lstStyle/>
          <a:p>
            <a:r>
              <a:rPr lang="en-US" dirty="0" err="1"/>
              <a:t>Phát</a:t>
            </a:r>
            <a:r>
              <a:rPr lang="en-US" dirty="0"/>
              <a:t> </a:t>
            </a:r>
            <a:r>
              <a:rPr lang="en-US" dirty="0" err="1"/>
              <a:t>biểu</a:t>
            </a:r>
            <a:r>
              <a:rPr lang="en-US" dirty="0"/>
              <a:t> </a:t>
            </a:r>
            <a:r>
              <a:rPr lang="en-US" dirty="0" err="1"/>
              <a:t>nào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err="1"/>
              <a:t>đây</a:t>
            </a:r>
            <a:r>
              <a:rPr lang="en-US"/>
              <a:t> là ĐÚNG?</a:t>
            </a:r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69099" y="2438400"/>
            <a:ext cx="7772400" cy="37338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 algn="l">
              <a:buAutoNum type="arabicPeriod"/>
            </a:pPr>
            <a:r>
              <a:rPr lang="en-US" dirty="0" err="1">
                <a:solidFill>
                  <a:schemeClr val="tx1"/>
                </a:solidFill>
                <a:latin typeface="+mn-lt"/>
              </a:rPr>
              <a:t>Tự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</a:rPr>
              <a:t>sát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</a:rPr>
              <a:t>là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</a:rPr>
              <a:t>nguyên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err="1">
                <a:solidFill>
                  <a:schemeClr val="tx1"/>
                </a:solidFill>
                <a:latin typeface="+mn-lt"/>
              </a:rPr>
              <a:t>nhân</a:t>
            </a:r>
            <a:r>
              <a:rPr lang="en-US">
                <a:solidFill>
                  <a:schemeClr val="tx1"/>
                </a:solidFill>
                <a:latin typeface="+mn-lt"/>
              </a:rPr>
              <a:t> thứ 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13 </a:t>
            </a:r>
            <a:r>
              <a:rPr lang="en-US" err="1">
                <a:solidFill>
                  <a:schemeClr val="tx1"/>
                </a:solidFill>
                <a:latin typeface="+mn-lt"/>
              </a:rPr>
              <a:t>gây</a:t>
            </a:r>
            <a:r>
              <a:rPr lang="en-US">
                <a:solidFill>
                  <a:schemeClr val="tx1"/>
                </a:solidFill>
                <a:latin typeface="+mn-lt"/>
              </a:rPr>
              <a:t> rút ngắn tuổi thọ (YLL) trên thế giới</a:t>
            </a:r>
            <a:endParaRPr lang="en-US" dirty="0">
              <a:solidFill>
                <a:schemeClr val="tx1"/>
              </a:solidFill>
              <a:latin typeface="+mn-lt"/>
            </a:endParaRPr>
          </a:p>
          <a:p>
            <a:pPr marL="742950" indent="-742950" algn="l">
              <a:buAutoNum type="arabicPeriod"/>
            </a:pPr>
            <a:r>
              <a:rPr lang="en-US" dirty="0" err="1">
                <a:solidFill>
                  <a:schemeClr val="tx1"/>
                </a:solidFill>
                <a:latin typeface="+mn-lt"/>
              </a:rPr>
              <a:t>Gần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 1 </a:t>
            </a:r>
            <a:r>
              <a:rPr lang="en-US" dirty="0" err="1">
                <a:solidFill>
                  <a:schemeClr val="tx1"/>
                </a:solidFill>
                <a:latin typeface="+mn-lt"/>
              </a:rPr>
              <a:t>triệu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 ng</a:t>
            </a:r>
            <a:r>
              <a:rPr lang="vi-VN" dirty="0">
                <a:solidFill>
                  <a:schemeClr val="tx1"/>
                </a:solidFill>
                <a:latin typeface="+mn-lt"/>
              </a:rPr>
              <a:t>ư</a:t>
            </a:r>
            <a:r>
              <a:rPr lang="en-US" err="1">
                <a:solidFill>
                  <a:schemeClr val="tx1"/>
                </a:solidFill>
                <a:latin typeface="+mn-lt"/>
              </a:rPr>
              <a:t>ời</a:t>
            </a:r>
            <a:r>
              <a:rPr lang="en-US">
                <a:solidFill>
                  <a:schemeClr val="tx1"/>
                </a:solidFill>
                <a:latin typeface="+mn-lt"/>
              </a:rPr>
              <a:t> hoàn thành tự </a:t>
            </a:r>
            <a:r>
              <a:rPr lang="en-US" err="1">
                <a:solidFill>
                  <a:schemeClr val="tx1"/>
                </a:solidFill>
                <a:latin typeface="+mn-lt"/>
              </a:rPr>
              <a:t>sát</a:t>
            </a:r>
            <a:r>
              <a:rPr lang="en-US">
                <a:solidFill>
                  <a:schemeClr val="tx1"/>
                </a:solidFill>
                <a:latin typeface="+mn-lt"/>
              </a:rPr>
              <a:t> mỗi </a:t>
            </a:r>
            <a:r>
              <a:rPr lang="en-US" dirty="0" err="1">
                <a:solidFill>
                  <a:schemeClr val="tx1"/>
                </a:solidFill>
                <a:latin typeface="+mn-lt"/>
              </a:rPr>
              <a:t>năm</a:t>
            </a:r>
            <a:endParaRPr lang="en-US" dirty="0">
              <a:solidFill>
                <a:schemeClr val="tx1"/>
              </a:solidFill>
              <a:latin typeface="+mn-lt"/>
            </a:endParaRPr>
          </a:p>
          <a:p>
            <a:pPr marL="742950" indent="-742950" algn="l">
              <a:buAutoNum type="arabicPeriod"/>
            </a:pPr>
            <a:r>
              <a:rPr lang="en-IN" dirty="0">
                <a:solidFill>
                  <a:schemeClr val="tx1"/>
                </a:solidFill>
                <a:latin typeface="+mn-lt"/>
              </a:rPr>
              <a:t>H</a:t>
            </a:r>
            <a:r>
              <a:rPr lang="vi-VN" dirty="0">
                <a:solidFill>
                  <a:schemeClr val="tx1"/>
                </a:solidFill>
                <a:latin typeface="+mn-lt"/>
              </a:rPr>
              <a:t>ơ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n 80</a:t>
            </a:r>
            <a:r>
              <a:rPr lang="en-US">
                <a:solidFill>
                  <a:schemeClr val="tx1"/>
                </a:solidFill>
                <a:latin typeface="+mn-lt"/>
              </a:rPr>
              <a:t>% ca tự </a:t>
            </a:r>
            <a:r>
              <a:rPr lang="en-US" dirty="0" err="1">
                <a:solidFill>
                  <a:schemeClr val="tx1"/>
                </a:solidFill>
                <a:latin typeface="+mn-lt"/>
              </a:rPr>
              <a:t>sát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</a:rPr>
              <a:t>xảy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</a:rPr>
              <a:t>ra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 ở </a:t>
            </a:r>
            <a:r>
              <a:rPr lang="en-US" err="1">
                <a:solidFill>
                  <a:schemeClr val="tx1"/>
                </a:solidFill>
                <a:latin typeface="+mn-lt"/>
              </a:rPr>
              <a:t>những</a:t>
            </a:r>
            <a:r>
              <a:rPr lang="en-US">
                <a:solidFill>
                  <a:schemeClr val="tx1"/>
                </a:solidFill>
                <a:latin typeface="+mn-lt"/>
              </a:rPr>
              <a:t> n</a:t>
            </a:r>
            <a:r>
              <a:rPr lang="vi-VN">
                <a:solidFill>
                  <a:schemeClr val="tx1"/>
                </a:solidFill>
                <a:latin typeface="+mn-lt"/>
              </a:rPr>
              <a:t>ư</a:t>
            </a:r>
            <a:r>
              <a:rPr lang="en-US">
                <a:solidFill>
                  <a:schemeClr val="tx1"/>
                </a:solidFill>
                <a:latin typeface="+mn-lt"/>
              </a:rPr>
              <a:t>ớc có </a:t>
            </a:r>
            <a:r>
              <a:rPr lang="en-US" dirty="0" err="1">
                <a:solidFill>
                  <a:schemeClr val="tx1"/>
                </a:solidFill>
                <a:latin typeface="+mn-lt"/>
              </a:rPr>
              <a:t>thu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</a:rPr>
              <a:t>nhập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</a:rPr>
              <a:t>thấp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</a:rPr>
              <a:t>và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</a:rPr>
              <a:t>trung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</a:rPr>
              <a:t>bình</a:t>
            </a:r>
            <a:endParaRPr lang="en-IN" dirty="0">
              <a:solidFill>
                <a:schemeClr val="tx1"/>
              </a:solidFill>
              <a:latin typeface="+mn-lt"/>
            </a:endParaRPr>
          </a:p>
          <a:p>
            <a:pPr marL="742950" indent="-742950" algn="l">
              <a:buAutoNum type="arabicPeriod"/>
            </a:pPr>
            <a:r>
              <a:rPr lang="en-IN" dirty="0" err="1">
                <a:solidFill>
                  <a:schemeClr val="tx1"/>
                </a:solidFill>
                <a:latin typeface="+mn-lt"/>
              </a:rPr>
              <a:t>Không</a:t>
            </a:r>
            <a:r>
              <a:rPr lang="en-IN" dirty="0">
                <a:solidFill>
                  <a:schemeClr val="tx1"/>
                </a:solidFill>
                <a:latin typeface="+mn-lt"/>
              </a:rPr>
              <a:t> </a:t>
            </a:r>
            <a:r>
              <a:rPr lang="en-IN" dirty="0" err="1">
                <a:solidFill>
                  <a:schemeClr val="tx1"/>
                </a:solidFill>
                <a:latin typeface="+mn-lt"/>
              </a:rPr>
              <a:t>câu</a:t>
            </a:r>
            <a:r>
              <a:rPr lang="en-IN" dirty="0">
                <a:solidFill>
                  <a:schemeClr val="tx1"/>
                </a:solidFill>
                <a:latin typeface="+mn-lt"/>
              </a:rPr>
              <a:t> </a:t>
            </a:r>
            <a:r>
              <a:rPr lang="en-IN" dirty="0" err="1">
                <a:solidFill>
                  <a:schemeClr val="tx1"/>
                </a:solidFill>
                <a:latin typeface="+mn-lt"/>
              </a:rPr>
              <a:t>nào</a:t>
            </a:r>
            <a:r>
              <a:rPr lang="en-IN" dirty="0">
                <a:solidFill>
                  <a:schemeClr val="tx1"/>
                </a:solidFill>
                <a:latin typeface="+mn-lt"/>
              </a:rPr>
              <a:t> </a:t>
            </a:r>
            <a:r>
              <a:rPr lang="en-IN" dirty="0" err="1">
                <a:solidFill>
                  <a:schemeClr val="tx1"/>
                </a:solidFill>
                <a:latin typeface="+mn-lt"/>
              </a:rPr>
              <a:t>đúng</a:t>
            </a:r>
            <a:endParaRPr lang="en-IN" dirty="0">
              <a:solidFill>
                <a:schemeClr val="tx1"/>
              </a:solidFill>
              <a:latin typeface="+mn-lt"/>
            </a:endParaRPr>
          </a:p>
          <a:p>
            <a:pPr marL="742950" indent="-742950" algn="l">
              <a:buAutoNum type="arabicPeriod"/>
            </a:pPr>
            <a:r>
              <a:rPr lang="en-IN" dirty="0" err="1">
                <a:solidFill>
                  <a:schemeClr val="tx1"/>
                </a:solidFill>
                <a:latin typeface="+mn-lt"/>
              </a:rPr>
              <a:t>Tất</a:t>
            </a:r>
            <a:r>
              <a:rPr lang="en-IN" dirty="0">
                <a:solidFill>
                  <a:schemeClr val="tx1"/>
                </a:solidFill>
                <a:latin typeface="+mn-lt"/>
              </a:rPr>
              <a:t> </a:t>
            </a:r>
            <a:r>
              <a:rPr lang="en-IN" dirty="0" err="1">
                <a:solidFill>
                  <a:schemeClr val="tx1"/>
                </a:solidFill>
                <a:latin typeface="+mn-lt"/>
              </a:rPr>
              <a:t>cả</a:t>
            </a:r>
            <a:r>
              <a:rPr lang="en-IN" dirty="0">
                <a:solidFill>
                  <a:schemeClr val="tx1"/>
                </a:solidFill>
                <a:latin typeface="+mn-lt"/>
              </a:rPr>
              <a:t> </a:t>
            </a:r>
            <a:r>
              <a:rPr lang="en-IN" dirty="0" err="1">
                <a:solidFill>
                  <a:schemeClr val="tx1"/>
                </a:solidFill>
                <a:latin typeface="+mn-lt"/>
              </a:rPr>
              <a:t>đều</a:t>
            </a:r>
            <a:r>
              <a:rPr lang="en-IN" dirty="0">
                <a:solidFill>
                  <a:schemeClr val="tx1"/>
                </a:solidFill>
                <a:latin typeface="+mn-lt"/>
              </a:rPr>
              <a:t> </a:t>
            </a:r>
            <a:r>
              <a:rPr lang="en-IN" dirty="0" err="1">
                <a:solidFill>
                  <a:schemeClr val="tx1"/>
                </a:solidFill>
                <a:latin typeface="+mn-lt"/>
              </a:rPr>
              <a:t>đúng</a:t>
            </a:r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710531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82CB1-73D9-4821-961B-948386695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E79565C0-C9DD-46DB-846E-D0230B457DB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7253206"/>
              </p:ext>
            </p:extLst>
          </p:nvPr>
        </p:nvGraphicFramePr>
        <p:xfrm>
          <a:off x="457200" y="1066800"/>
          <a:ext cx="8229600" cy="5059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0CFFEE-90D1-406F-B6B8-E13B81551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7ED3DD-AFC6-44DB-9007-3E4D63ACB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91864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01AA7-EBF5-45C2-A57D-F2FC4958B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Nguy</a:t>
            </a:r>
            <a:r>
              <a:rPr lang="en-US" dirty="0"/>
              <a:t> c</a:t>
            </a:r>
            <a:r>
              <a:rPr lang="vi-VN"/>
              <a:t>ơ</a:t>
            </a:r>
            <a:r>
              <a:rPr lang="en-US"/>
              <a:t> tự </a:t>
            </a:r>
            <a:r>
              <a:rPr lang="en-US" dirty="0" err="1"/>
              <a:t>sát</a:t>
            </a:r>
            <a:r>
              <a:rPr lang="en-US" dirty="0"/>
              <a:t> ở </a:t>
            </a:r>
            <a:r>
              <a:rPr lang="en-US" dirty="0" err="1"/>
              <a:t>bệnh</a:t>
            </a:r>
            <a:r>
              <a:rPr lang="en-US" dirty="0"/>
              <a:t> </a:t>
            </a:r>
            <a:r>
              <a:rPr lang="en-US" dirty="0" err="1"/>
              <a:t>nhân</a:t>
            </a:r>
            <a:r>
              <a:rPr lang="en-US" dirty="0"/>
              <a:t> </a:t>
            </a:r>
            <a:r>
              <a:rPr lang="en-US" dirty="0" err="1"/>
              <a:t>bị</a:t>
            </a:r>
            <a:r>
              <a:rPr lang="en-US" dirty="0"/>
              <a:t> </a:t>
            </a:r>
            <a:r>
              <a:rPr lang="en-US" dirty="0" err="1"/>
              <a:t>rối</a:t>
            </a:r>
            <a:r>
              <a:rPr lang="en-US" dirty="0"/>
              <a:t> </a:t>
            </a:r>
            <a:r>
              <a:rPr lang="en-US" dirty="0" err="1"/>
              <a:t>loạn</a:t>
            </a:r>
            <a:r>
              <a:rPr lang="en-US" dirty="0"/>
              <a:t> </a:t>
            </a:r>
            <a:r>
              <a:rPr lang="en-US" dirty="0" err="1"/>
              <a:t>tâm</a:t>
            </a:r>
            <a:r>
              <a:rPr lang="en-US" dirty="0"/>
              <a:t> </a:t>
            </a:r>
            <a:r>
              <a:rPr lang="en-US" dirty="0" err="1"/>
              <a:t>thần</a:t>
            </a:r>
            <a:r>
              <a:rPr lang="en-US" dirty="0"/>
              <a:t> hay </a:t>
            </a:r>
            <a:r>
              <a:rPr lang="en-US" dirty="0" err="1"/>
              <a:t>rối</a:t>
            </a:r>
            <a:r>
              <a:rPr lang="en-US" dirty="0"/>
              <a:t> </a:t>
            </a:r>
            <a:r>
              <a:rPr lang="en-US" dirty="0" err="1"/>
              <a:t>loạn</a:t>
            </a:r>
            <a:r>
              <a:rPr lang="en-US" dirty="0"/>
              <a:t> </a:t>
            </a:r>
            <a:r>
              <a:rPr lang="en-US" dirty="0" err="1"/>
              <a:t>sử</a:t>
            </a:r>
            <a:r>
              <a:rPr lang="en-US" dirty="0"/>
              <a:t> </a:t>
            </a:r>
            <a:r>
              <a:rPr lang="en-US" dirty="0" err="1"/>
              <a:t>dụng</a:t>
            </a:r>
            <a:r>
              <a:rPr lang="en-US" dirty="0"/>
              <a:t> </a:t>
            </a:r>
            <a:r>
              <a:rPr lang="en-US" dirty="0" err="1"/>
              <a:t>chất</a:t>
            </a:r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687B357-AADF-4301-BCB5-B523750E31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5502919"/>
              </p:ext>
            </p:extLst>
          </p:nvPr>
        </p:nvGraphicFramePr>
        <p:xfrm>
          <a:off x="457200" y="1066800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>
                  <a:extLst>
                    <a:ext uri="{9D8B030D-6E8A-4147-A177-3AD203B41FA5}">
                      <a16:colId xmlns:a16="http://schemas.microsoft.com/office/drawing/2014/main" val="4105562345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439830985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38271585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Bệnh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Số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nghiên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cứu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Nguy</a:t>
                      </a:r>
                      <a:r>
                        <a:rPr lang="en-US" dirty="0"/>
                        <a:t> c</a:t>
                      </a:r>
                      <a:r>
                        <a:rPr lang="vi-VN"/>
                        <a:t>ơ</a:t>
                      </a:r>
                      <a:r>
                        <a:rPr lang="en-US"/>
                        <a:t> t</a:t>
                      </a:r>
                      <a:r>
                        <a:rPr lang="vi-VN"/>
                        <a:t>ư</a:t>
                      </a:r>
                      <a:r>
                        <a:rPr lang="en-US"/>
                        <a:t>ơng đối gộp  </a:t>
                      </a:r>
                      <a:r>
                        <a:rPr lang="en-US" dirty="0"/>
                        <a:t>(95%UI)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527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Rối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loạn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trầm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cảm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chủ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yếu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19.9 (9.5-41.7)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63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Rối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loạn</a:t>
                      </a:r>
                      <a:r>
                        <a:rPr lang="en-US" dirty="0"/>
                        <a:t> lo </a:t>
                      </a:r>
                      <a:r>
                        <a:rPr lang="en-US" dirty="0" err="1"/>
                        <a:t>âu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2.7 (1.7 – 4.3)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029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Tâm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thần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phân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liệt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12.6 (11.0 – 14.5)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995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Rối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loạn</a:t>
                      </a:r>
                      <a:r>
                        <a:rPr lang="en-US" dirty="0"/>
                        <a:t> l</a:t>
                      </a:r>
                      <a:r>
                        <a:rPr lang="vi-VN" dirty="0"/>
                        <a:t>ư</a:t>
                      </a:r>
                      <a:r>
                        <a:rPr lang="en-US" dirty="0" err="1"/>
                        <a:t>ỡng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cực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5.7 (2.6 – 12.4)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368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Chán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ăn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thần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kinh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7.6 (2.2 – 25.6)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350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Lệ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thuộc</a:t>
                      </a:r>
                      <a:r>
                        <a:rPr lang="en-US" dirty="0"/>
                        <a:t> r</a:t>
                      </a:r>
                      <a:r>
                        <a:rPr lang="vi-VN" dirty="0"/>
                        <a:t>ư</a:t>
                      </a:r>
                      <a:r>
                        <a:rPr lang="en-US" dirty="0" err="1"/>
                        <a:t>ợu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9.8 (9.0 – 10.7)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728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Lệ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thuộc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chất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dạng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thuốc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phiên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6.9 (4.5 – 10.5)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091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Lệ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thuộc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chất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kích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thích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8.2 (3.9 – 16.9)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712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Lệ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thuộc</a:t>
                      </a:r>
                      <a:r>
                        <a:rPr lang="en-US" dirty="0"/>
                        <a:t> amphetamine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4.5 (1.1 – 9.03)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786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Lệ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thuộc</a:t>
                      </a:r>
                      <a:r>
                        <a:rPr lang="en-US" dirty="0"/>
                        <a:t>  cocaine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16.9 (6.01 – 4.72)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143514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8FB0AD-CDF6-4C2F-9FB8-419FE12FA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D474D9-0D24-4D90-A6C9-EF74012C0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16</a:t>
            </a:fld>
            <a:endParaRPr lang="en-IN"/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3CC009DE-9AEE-4C64-B910-7C5F1AC6C8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429842"/>
            <a:ext cx="8101853" cy="744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en-US" sz="1059" dirty="0"/>
              <a:t>Ferrari AJ, Norman RE, Freedman G, Baxter AJ, </a:t>
            </a:r>
            <a:r>
              <a:rPr lang="en-US" altLang="en-US" sz="1059" dirty="0" err="1"/>
              <a:t>Pirkis</a:t>
            </a:r>
            <a:r>
              <a:rPr lang="en-US" altLang="en-US" sz="1059" dirty="0"/>
              <a:t> JE, et al. (2014) The Burden Attributable to Mental and Substance Use Disorders as Risk Factors for Suicide: Findings from the Global Burden of Disease Study 2010. PLOS ONE 9(4): e91936. https://doi.org/10.1371/journal.pone.0091936</a:t>
            </a:r>
          </a:p>
          <a:p>
            <a:pPr eaLnBrk="1" hangingPunct="1"/>
            <a:r>
              <a:rPr lang="en-US" altLang="en-US" sz="1059" dirty="0">
                <a:hlinkClick r:id="rId2"/>
              </a:rPr>
              <a:t>http://journals.plos.org/plosone/article?id=10.1371/journal.pone.0091936</a:t>
            </a:r>
            <a:endParaRPr lang="en-US" altLang="en-US" sz="1059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73B4FDC-C418-4562-94E5-2010A7ADE2A2}"/>
              </a:ext>
            </a:extLst>
          </p:cNvPr>
          <p:cNvCxnSpPr>
            <a:cxnSpLocks/>
          </p:cNvCxnSpPr>
          <p:nvPr/>
        </p:nvCxnSpPr>
        <p:spPr>
          <a:xfrm>
            <a:off x="304800" y="3352800"/>
            <a:ext cx="3352800" cy="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585F8B-BDB4-44E9-B86C-06447118E7C3}"/>
              </a:ext>
            </a:extLst>
          </p:cNvPr>
          <p:cNvCxnSpPr/>
          <p:nvPr/>
        </p:nvCxnSpPr>
        <p:spPr>
          <a:xfrm>
            <a:off x="304800" y="3352800"/>
            <a:ext cx="0" cy="198120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939F8C0-FCA4-4C63-9503-3F00E4DC21D8}"/>
              </a:ext>
            </a:extLst>
          </p:cNvPr>
          <p:cNvCxnSpPr/>
          <p:nvPr/>
        </p:nvCxnSpPr>
        <p:spPr>
          <a:xfrm>
            <a:off x="304800" y="5334000"/>
            <a:ext cx="3200400" cy="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357C4E3-FED5-4594-8443-69CFAD08334C}"/>
              </a:ext>
            </a:extLst>
          </p:cNvPr>
          <p:cNvCxnSpPr>
            <a:cxnSpLocks/>
          </p:cNvCxnSpPr>
          <p:nvPr/>
        </p:nvCxnSpPr>
        <p:spPr>
          <a:xfrm flipV="1">
            <a:off x="3581400" y="3276600"/>
            <a:ext cx="0" cy="205740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5805E62-AE6B-4091-9C48-EF3348DDABF5}"/>
              </a:ext>
            </a:extLst>
          </p:cNvPr>
          <p:cNvCxnSpPr>
            <a:cxnSpLocks/>
          </p:cNvCxnSpPr>
          <p:nvPr/>
        </p:nvCxnSpPr>
        <p:spPr>
          <a:xfrm>
            <a:off x="5867400" y="3352800"/>
            <a:ext cx="2209800" cy="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650112B-F389-4405-BFCA-29E9D15729EE}"/>
              </a:ext>
            </a:extLst>
          </p:cNvPr>
          <p:cNvCxnSpPr>
            <a:cxnSpLocks/>
          </p:cNvCxnSpPr>
          <p:nvPr/>
        </p:nvCxnSpPr>
        <p:spPr>
          <a:xfrm>
            <a:off x="5867400" y="3429000"/>
            <a:ext cx="0" cy="198120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9ACD190-D882-442C-9743-F3A8B1500BF9}"/>
              </a:ext>
            </a:extLst>
          </p:cNvPr>
          <p:cNvCxnSpPr>
            <a:cxnSpLocks/>
          </p:cNvCxnSpPr>
          <p:nvPr/>
        </p:nvCxnSpPr>
        <p:spPr>
          <a:xfrm>
            <a:off x="5791200" y="5323840"/>
            <a:ext cx="2260600" cy="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89BB9CE-1AF6-4790-9884-8A5CFC6E7341}"/>
              </a:ext>
            </a:extLst>
          </p:cNvPr>
          <p:cNvCxnSpPr/>
          <p:nvPr/>
        </p:nvCxnSpPr>
        <p:spPr>
          <a:xfrm>
            <a:off x="8051800" y="3352800"/>
            <a:ext cx="0" cy="198120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20198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9AB58-46D9-4261-804B-9FFA69443F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err="1"/>
              <a:t>Tại</a:t>
            </a:r>
            <a:r>
              <a:rPr lang="en-IN" dirty="0"/>
              <a:t> </a:t>
            </a:r>
            <a:r>
              <a:rPr lang="en-IN" dirty="0" err="1"/>
              <a:t>sao</a:t>
            </a:r>
            <a:r>
              <a:rPr lang="en-IN" dirty="0"/>
              <a:t> ng</a:t>
            </a:r>
            <a:r>
              <a:rPr lang="vi-VN" dirty="0"/>
              <a:t>ư</a:t>
            </a:r>
            <a:r>
              <a:rPr lang="en-US" dirty="0" err="1"/>
              <a:t>ời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rối</a:t>
            </a:r>
            <a:r>
              <a:rPr lang="en-US" dirty="0"/>
              <a:t> </a:t>
            </a:r>
            <a:r>
              <a:rPr lang="en-US" dirty="0" err="1"/>
              <a:t>loạn</a:t>
            </a:r>
            <a:r>
              <a:rPr lang="en-US" dirty="0"/>
              <a:t> </a:t>
            </a:r>
            <a:r>
              <a:rPr lang="en-US" dirty="0" err="1"/>
              <a:t>nghiện</a:t>
            </a:r>
            <a:r>
              <a:rPr lang="en-US" dirty="0"/>
              <a:t> </a:t>
            </a:r>
            <a:r>
              <a:rPr lang="en-US" dirty="0" err="1"/>
              <a:t>chất</a:t>
            </a:r>
            <a:r>
              <a:rPr lang="en-US" dirty="0"/>
              <a:t> </a:t>
            </a:r>
            <a:r>
              <a:rPr lang="en-US" dirty="0" err="1"/>
              <a:t>tăng</a:t>
            </a:r>
            <a:r>
              <a:rPr lang="en-US" dirty="0"/>
              <a:t> </a:t>
            </a:r>
            <a:r>
              <a:rPr lang="en-US" dirty="0" err="1"/>
              <a:t>nguy</a:t>
            </a:r>
            <a:r>
              <a:rPr lang="en-US" dirty="0"/>
              <a:t> c</a:t>
            </a:r>
            <a:r>
              <a:rPr lang="vi-VN" dirty="0"/>
              <a:t>ơ</a:t>
            </a:r>
            <a:r>
              <a:rPr lang="en-US" dirty="0"/>
              <a:t> </a:t>
            </a:r>
            <a:r>
              <a:rPr lang="en-US" dirty="0" err="1"/>
              <a:t>tự</a:t>
            </a:r>
            <a:r>
              <a:rPr lang="en-US" dirty="0"/>
              <a:t> </a:t>
            </a:r>
            <a:r>
              <a:rPr lang="en-US" dirty="0" err="1"/>
              <a:t>sát</a:t>
            </a:r>
            <a:r>
              <a:rPr lang="en-IN" dirty="0"/>
              <a:t>?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1614A3-5D4F-4EF2-BE18-DB8CDE0E5B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6871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B1F87-3866-4FD5-A75F-641EB8C1F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Các</a:t>
            </a:r>
            <a:r>
              <a:rPr lang="en-IN" dirty="0"/>
              <a:t> </a:t>
            </a:r>
            <a:r>
              <a:rPr lang="en-IN" dirty="0" err="1"/>
              <a:t>yếu</a:t>
            </a:r>
            <a:r>
              <a:rPr lang="en-IN" dirty="0"/>
              <a:t> </a:t>
            </a:r>
            <a:r>
              <a:rPr lang="en-IN" dirty="0" err="1"/>
              <a:t>tố</a:t>
            </a:r>
            <a:r>
              <a:rPr lang="en-IN" dirty="0"/>
              <a:t> </a:t>
            </a:r>
            <a:r>
              <a:rPr lang="en-IN" dirty="0" err="1"/>
              <a:t>nguy</a:t>
            </a:r>
            <a:r>
              <a:rPr lang="en-IN" dirty="0"/>
              <a:t> c</a:t>
            </a:r>
            <a:r>
              <a:rPr lang="vi-VN"/>
              <a:t>ơ</a:t>
            </a:r>
            <a:r>
              <a:rPr lang="en-US"/>
              <a:t> chung</a:t>
            </a:r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5764732-D509-4418-904F-3B686AD1AD3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200848"/>
              </p:ext>
            </p:extLst>
          </p:nvPr>
        </p:nvGraphicFramePr>
        <p:xfrm>
          <a:off x="457200" y="1431927"/>
          <a:ext cx="8229600" cy="2759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CF134B-75CE-44BE-BEFF-77A42FBD0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DEB6CB-10F6-457F-9F8E-F016B30FB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18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BACA0E-718C-45F8-AA1F-1F2B578C35FF}"/>
              </a:ext>
            </a:extLst>
          </p:cNvPr>
          <p:cNvSpPr/>
          <p:nvPr/>
        </p:nvSpPr>
        <p:spPr>
          <a:xfrm>
            <a:off x="3124200" y="4424508"/>
            <a:ext cx="3276600" cy="55317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/>
              <a:t>TÍNH XUNG ĐỘNG</a:t>
            </a:r>
            <a:endParaRPr lang="en-US" sz="24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0FC0B1-C9C9-496F-B75C-7BE59861B0EA}"/>
              </a:ext>
            </a:extLst>
          </p:cNvPr>
          <p:cNvSpPr/>
          <p:nvPr/>
        </p:nvSpPr>
        <p:spPr>
          <a:xfrm>
            <a:off x="3124200" y="5113843"/>
            <a:ext cx="3276600" cy="55317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/>
              <a:t>YẾU TỐ DI TRUYỀN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5687805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95D88-C1AD-481D-B2E5-3A53FD8DA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Sử</a:t>
            </a:r>
            <a:r>
              <a:rPr lang="en-IN" dirty="0"/>
              <a:t> </a:t>
            </a:r>
            <a:r>
              <a:rPr lang="en-IN" dirty="0" err="1"/>
              <a:t>dụng</a:t>
            </a:r>
            <a:r>
              <a:rPr lang="en-IN" dirty="0"/>
              <a:t> </a:t>
            </a:r>
            <a:r>
              <a:rPr lang="en-IN" dirty="0" err="1"/>
              <a:t>chất</a:t>
            </a:r>
            <a:r>
              <a:rPr lang="en-IN" dirty="0"/>
              <a:t> </a:t>
            </a:r>
            <a:r>
              <a:rPr lang="en-IN" dirty="0" err="1"/>
              <a:t>là</a:t>
            </a:r>
            <a:r>
              <a:rPr lang="en-IN" dirty="0"/>
              <a:t> </a:t>
            </a:r>
            <a:r>
              <a:rPr lang="en-IN" dirty="0" err="1"/>
              <a:t>yếu</a:t>
            </a:r>
            <a:r>
              <a:rPr lang="en-IN" dirty="0"/>
              <a:t> </a:t>
            </a:r>
            <a:r>
              <a:rPr lang="en-IN" err="1"/>
              <a:t>tố</a:t>
            </a:r>
            <a:r>
              <a:rPr lang="en-IN"/>
              <a:t> </a:t>
            </a:r>
            <a:r>
              <a:rPr lang="en-US"/>
              <a:t>mắc bệnh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182B34-AD49-4E4C-A032-1F9AADE1F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ABCE2E-A818-405E-91A2-F5651D57D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19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4AB681-D479-4F79-8AD8-97AAFDAE609A}"/>
              </a:ext>
            </a:extLst>
          </p:cNvPr>
          <p:cNvSpPr/>
          <p:nvPr/>
        </p:nvSpPr>
        <p:spPr>
          <a:xfrm>
            <a:off x="762000" y="4191000"/>
            <a:ext cx="3276600" cy="9144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/>
              <a:t>RỐI LOẠN NGHIỆN CHẤT</a:t>
            </a:r>
            <a:endParaRPr lang="en-US" sz="24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9A5EDF1-9F18-4D86-AE7C-0A4250129E72}"/>
              </a:ext>
            </a:extLst>
          </p:cNvPr>
          <p:cNvSpPr/>
          <p:nvPr/>
        </p:nvSpPr>
        <p:spPr>
          <a:xfrm>
            <a:off x="5105402" y="4177145"/>
            <a:ext cx="3276600" cy="914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/>
              <a:t>TỰ SÁT</a:t>
            </a:r>
            <a:endParaRPr lang="en-US" sz="24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9C7D7F-C225-4FAD-BE57-E8E48085EB23}"/>
              </a:ext>
            </a:extLst>
          </p:cNvPr>
          <p:cNvSpPr/>
          <p:nvPr/>
        </p:nvSpPr>
        <p:spPr>
          <a:xfrm>
            <a:off x="2105265" y="991027"/>
            <a:ext cx="4965800" cy="15363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 err="1">
                <a:solidFill>
                  <a:schemeClr val="tx1"/>
                </a:solidFill>
              </a:rPr>
              <a:t>Biến</a:t>
            </a:r>
            <a:r>
              <a:rPr lang="en-IN" sz="2400" b="1" dirty="0">
                <a:solidFill>
                  <a:schemeClr val="tx1"/>
                </a:solidFill>
              </a:rPr>
              <a:t> </a:t>
            </a:r>
            <a:r>
              <a:rPr lang="en-IN" sz="2400" b="1" dirty="0" err="1">
                <a:solidFill>
                  <a:schemeClr val="tx1"/>
                </a:solidFill>
              </a:rPr>
              <a:t>cố</a:t>
            </a:r>
            <a:r>
              <a:rPr lang="en-IN" sz="2400" b="1" dirty="0">
                <a:solidFill>
                  <a:schemeClr val="tx1"/>
                </a:solidFill>
              </a:rPr>
              <a:t> </a:t>
            </a:r>
            <a:r>
              <a:rPr lang="en-IN" sz="2400" b="1" dirty="0" err="1">
                <a:solidFill>
                  <a:schemeClr val="tx1"/>
                </a:solidFill>
              </a:rPr>
              <a:t>bất</a:t>
            </a:r>
            <a:r>
              <a:rPr lang="en-IN" sz="2400" b="1" dirty="0">
                <a:solidFill>
                  <a:schemeClr val="tx1"/>
                </a:solidFill>
              </a:rPr>
              <a:t> l</a:t>
            </a:r>
            <a:r>
              <a:rPr lang="en-US" sz="2400" b="1" dirty="0" err="1">
                <a:solidFill>
                  <a:schemeClr val="tx1"/>
                </a:solidFill>
              </a:rPr>
              <a:t>ợi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trong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cuộc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sống</a:t>
            </a:r>
            <a:endParaRPr lang="en-IN" sz="2400" b="1" dirty="0">
              <a:solidFill>
                <a:schemeClr val="tx1"/>
              </a:solidFill>
            </a:endParaRPr>
          </a:p>
          <a:p>
            <a:pPr algn="ctr"/>
            <a:r>
              <a:rPr lang="en-IN" sz="2400" b="1" dirty="0" err="1">
                <a:solidFill>
                  <a:schemeClr val="tx1"/>
                </a:solidFill>
              </a:rPr>
              <a:t>Khả</a:t>
            </a:r>
            <a:r>
              <a:rPr lang="en-IN" sz="2400" b="1" dirty="0">
                <a:solidFill>
                  <a:schemeClr val="tx1"/>
                </a:solidFill>
              </a:rPr>
              <a:t> </a:t>
            </a:r>
            <a:r>
              <a:rPr lang="en-IN" sz="2400" b="1" err="1">
                <a:solidFill>
                  <a:schemeClr val="tx1"/>
                </a:solidFill>
              </a:rPr>
              <a:t>năng</a:t>
            </a:r>
            <a:r>
              <a:rPr lang="en-IN" sz="2400" b="1">
                <a:solidFill>
                  <a:schemeClr val="tx1"/>
                </a:solidFill>
              </a:rPr>
              <a:t> giải </a:t>
            </a:r>
            <a:r>
              <a:rPr lang="en-IN" sz="2400" b="1" dirty="0" err="1">
                <a:solidFill>
                  <a:schemeClr val="tx1"/>
                </a:solidFill>
              </a:rPr>
              <a:t>quyết</a:t>
            </a:r>
            <a:r>
              <a:rPr lang="en-IN" sz="2400" b="1" dirty="0">
                <a:solidFill>
                  <a:schemeClr val="tx1"/>
                </a:solidFill>
              </a:rPr>
              <a:t> </a:t>
            </a:r>
            <a:r>
              <a:rPr lang="en-IN" sz="2400" b="1" dirty="0" err="1">
                <a:solidFill>
                  <a:schemeClr val="tx1"/>
                </a:solidFill>
              </a:rPr>
              <a:t>vấn</a:t>
            </a:r>
            <a:r>
              <a:rPr lang="en-IN" sz="2400" b="1" dirty="0">
                <a:solidFill>
                  <a:schemeClr val="tx1"/>
                </a:solidFill>
              </a:rPr>
              <a:t> </a:t>
            </a:r>
            <a:r>
              <a:rPr lang="en-IN" sz="2400" b="1" dirty="0" err="1">
                <a:solidFill>
                  <a:schemeClr val="tx1"/>
                </a:solidFill>
              </a:rPr>
              <a:t>đề</a:t>
            </a:r>
            <a:r>
              <a:rPr lang="en-IN" sz="2400" b="1" dirty="0">
                <a:solidFill>
                  <a:schemeClr val="tx1"/>
                </a:solidFill>
              </a:rPr>
              <a:t> </a:t>
            </a:r>
            <a:r>
              <a:rPr lang="en-IN" sz="2400" b="1" dirty="0" err="1">
                <a:solidFill>
                  <a:schemeClr val="tx1"/>
                </a:solidFill>
              </a:rPr>
              <a:t>suy</a:t>
            </a:r>
            <a:r>
              <a:rPr lang="en-IN" sz="2400" b="1" dirty="0">
                <a:solidFill>
                  <a:schemeClr val="tx1"/>
                </a:solidFill>
              </a:rPr>
              <a:t> </a:t>
            </a:r>
            <a:r>
              <a:rPr lang="en-IN" sz="2400" b="1" dirty="0" err="1">
                <a:solidFill>
                  <a:schemeClr val="tx1"/>
                </a:solidFill>
              </a:rPr>
              <a:t>giảm</a:t>
            </a:r>
            <a:endParaRPr lang="en-IN" sz="2400" b="1" dirty="0">
              <a:solidFill>
                <a:schemeClr val="tx1"/>
              </a:solidFill>
            </a:endParaRPr>
          </a:p>
          <a:p>
            <a:pPr algn="ctr"/>
            <a:r>
              <a:rPr lang="en-IN" sz="2400" b="1" dirty="0" err="1">
                <a:solidFill>
                  <a:schemeClr val="tx1"/>
                </a:solidFill>
              </a:rPr>
              <a:t>Hệ</a:t>
            </a:r>
            <a:r>
              <a:rPr lang="en-IN" sz="2400" b="1" dirty="0">
                <a:solidFill>
                  <a:schemeClr val="tx1"/>
                </a:solidFill>
              </a:rPr>
              <a:t> </a:t>
            </a:r>
            <a:r>
              <a:rPr lang="en-IN" sz="2400" b="1" dirty="0" err="1">
                <a:solidFill>
                  <a:schemeClr val="tx1"/>
                </a:solidFill>
              </a:rPr>
              <a:t>thống</a:t>
            </a:r>
            <a:r>
              <a:rPr lang="en-IN" sz="2400" b="1" dirty="0">
                <a:solidFill>
                  <a:schemeClr val="tx1"/>
                </a:solidFill>
              </a:rPr>
              <a:t> </a:t>
            </a:r>
            <a:r>
              <a:rPr lang="en-IN" sz="2400" b="1" dirty="0" err="1">
                <a:solidFill>
                  <a:schemeClr val="tx1"/>
                </a:solidFill>
              </a:rPr>
              <a:t>nâng</a:t>
            </a:r>
            <a:r>
              <a:rPr lang="en-IN" sz="2400" b="1" dirty="0">
                <a:solidFill>
                  <a:schemeClr val="tx1"/>
                </a:solidFill>
              </a:rPr>
              <a:t> đ</a:t>
            </a:r>
            <a:r>
              <a:rPr lang="en-US" sz="2400" b="1" dirty="0">
                <a:solidFill>
                  <a:schemeClr val="tx1"/>
                </a:solidFill>
              </a:rPr>
              <a:t>ỡ </a:t>
            </a:r>
            <a:r>
              <a:rPr lang="en-US" sz="2400" b="1" dirty="0" err="1">
                <a:solidFill>
                  <a:schemeClr val="tx1"/>
                </a:solidFill>
              </a:rPr>
              <a:t>kém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E9FC0CF9-6D33-4D6B-A35A-03F7B73A4417}"/>
              </a:ext>
            </a:extLst>
          </p:cNvPr>
          <p:cNvSpPr/>
          <p:nvPr/>
        </p:nvSpPr>
        <p:spPr>
          <a:xfrm rot="18625907">
            <a:off x="1804721" y="3062098"/>
            <a:ext cx="1685189" cy="484632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812FD22E-4FBA-456A-9658-9E852FB88D0D}"/>
              </a:ext>
            </a:extLst>
          </p:cNvPr>
          <p:cNvSpPr/>
          <p:nvPr/>
        </p:nvSpPr>
        <p:spPr>
          <a:xfrm rot="3151799">
            <a:off x="5628096" y="3101244"/>
            <a:ext cx="1685189" cy="484632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5209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3757F-F0BF-47FE-8837-55B872C17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Tác dụng trung </a:t>
            </a:r>
            <a:r>
              <a:rPr lang="en-US" dirty="0" err="1"/>
              <a:t>gian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</a:t>
            </a:r>
            <a:r>
              <a:rPr lang="en-US" dirty="0" err="1"/>
              <a:t>rối</a:t>
            </a:r>
            <a:r>
              <a:rPr lang="en-US" dirty="0"/>
              <a:t> </a:t>
            </a:r>
            <a:r>
              <a:rPr lang="en-US" dirty="0" err="1"/>
              <a:t>loạn</a:t>
            </a:r>
            <a:r>
              <a:rPr lang="en-US" dirty="0"/>
              <a:t> </a:t>
            </a:r>
            <a:r>
              <a:rPr lang="en-US" dirty="0" err="1"/>
              <a:t>tâm</a:t>
            </a:r>
            <a:r>
              <a:rPr lang="en-US" dirty="0"/>
              <a:t> </a:t>
            </a:r>
            <a:r>
              <a:rPr lang="en-US" dirty="0" err="1"/>
              <a:t>thần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0FD13E-6C53-4629-AEF0-B009406EB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F04538-26D2-4B74-963E-8EC4D310A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20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776EE2-0D50-4C49-9155-0701AAB3B08B}"/>
              </a:ext>
            </a:extLst>
          </p:cNvPr>
          <p:cNvSpPr/>
          <p:nvPr/>
        </p:nvSpPr>
        <p:spPr>
          <a:xfrm>
            <a:off x="762000" y="4191000"/>
            <a:ext cx="3276600" cy="9144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/>
              <a:t>RỐI LOẠN NGHIỆN CHẤT</a:t>
            </a:r>
            <a:endParaRPr lang="en-US" sz="24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8B801A-1FE2-4D98-8FBA-83119D4C70F2}"/>
              </a:ext>
            </a:extLst>
          </p:cNvPr>
          <p:cNvSpPr/>
          <p:nvPr/>
        </p:nvSpPr>
        <p:spPr>
          <a:xfrm>
            <a:off x="5105402" y="4177145"/>
            <a:ext cx="3276600" cy="914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/>
              <a:t>T</a:t>
            </a:r>
            <a:r>
              <a:rPr lang="en-US" sz="2400" b="1" dirty="0"/>
              <a:t>Ự SÁT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CEBF48-836E-42E8-9A4C-31DD61B063A3}"/>
              </a:ext>
            </a:extLst>
          </p:cNvPr>
          <p:cNvSpPr/>
          <p:nvPr/>
        </p:nvSpPr>
        <p:spPr>
          <a:xfrm>
            <a:off x="2933700" y="1624445"/>
            <a:ext cx="3276600" cy="9144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/>
              <a:t>RỐI LOẠN TÂM THẦN</a:t>
            </a:r>
            <a:endParaRPr lang="en-US" sz="2400" b="1" dirty="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DAA70F39-43B5-4E9D-800D-A8EF2573C3E1}"/>
              </a:ext>
            </a:extLst>
          </p:cNvPr>
          <p:cNvSpPr/>
          <p:nvPr/>
        </p:nvSpPr>
        <p:spPr>
          <a:xfrm>
            <a:off x="4124685" y="4392029"/>
            <a:ext cx="904515" cy="484632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4930307D-4B2A-4E07-B6C0-9CBB2853D5A1}"/>
              </a:ext>
            </a:extLst>
          </p:cNvPr>
          <p:cNvSpPr/>
          <p:nvPr/>
        </p:nvSpPr>
        <p:spPr>
          <a:xfrm rot="18625907">
            <a:off x="1804721" y="3062098"/>
            <a:ext cx="1685189" cy="484632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0D107E19-8BDA-4CA7-8C0E-91BF113333A5}"/>
              </a:ext>
            </a:extLst>
          </p:cNvPr>
          <p:cNvSpPr/>
          <p:nvPr/>
        </p:nvSpPr>
        <p:spPr>
          <a:xfrm rot="3151799">
            <a:off x="5628096" y="3101244"/>
            <a:ext cx="1685189" cy="484632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2154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7A39B-DF87-4F80-A0E5-A98ACE207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</a:t>
            </a:r>
            <a:r>
              <a:rPr lang="en-US" dirty="0"/>
              <a:t>ử </a:t>
            </a:r>
            <a:r>
              <a:rPr lang="en-US" dirty="0" err="1"/>
              <a:t>dụng</a:t>
            </a:r>
            <a:r>
              <a:rPr lang="en-US" dirty="0"/>
              <a:t> </a:t>
            </a:r>
            <a:r>
              <a:rPr lang="en-US" dirty="0" err="1"/>
              <a:t>chất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yếu</a:t>
            </a:r>
            <a:r>
              <a:rPr lang="en-US" dirty="0"/>
              <a:t> </a:t>
            </a:r>
            <a:r>
              <a:rPr lang="en-US" dirty="0" err="1"/>
              <a:t>tố</a:t>
            </a:r>
            <a:r>
              <a:rPr lang="en-US" dirty="0"/>
              <a:t> </a:t>
            </a:r>
            <a:r>
              <a:rPr lang="en-US" dirty="0" err="1"/>
              <a:t>nguy</a:t>
            </a:r>
            <a:r>
              <a:rPr lang="en-US" dirty="0"/>
              <a:t> c</a:t>
            </a:r>
            <a:r>
              <a:rPr lang="vi-VN" dirty="0"/>
              <a:t>ơ</a:t>
            </a:r>
            <a:r>
              <a:rPr lang="en-US" dirty="0"/>
              <a:t> </a:t>
            </a:r>
            <a:r>
              <a:rPr lang="en-US" dirty="0" err="1"/>
              <a:t>gần</a:t>
            </a:r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DAF1B552-1342-4B2C-827D-24B837A8EC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543524"/>
              </p:ext>
            </p:extLst>
          </p:nvPr>
        </p:nvGraphicFramePr>
        <p:xfrm>
          <a:off x="457200" y="1066800"/>
          <a:ext cx="8229600" cy="5059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D9F5D5-5F51-4B09-B6B6-109DDEEEE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C4AD5A-99FE-4596-B35B-644AB4396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37753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8213C-6B6A-4989-B6F6-3F7ED9CFD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err="1"/>
              <a:t>Tại</a:t>
            </a:r>
            <a:r>
              <a:rPr lang="en-IN" dirty="0"/>
              <a:t> </a:t>
            </a:r>
            <a:r>
              <a:rPr lang="en-IN" dirty="0" err="1"/>
              <a:t>sao</a:t>
            </a:r>
            <a:r>
              <a:rPr lang="en-IN" dirty="0"/>
              <a:t> ng</a:t>
            </a:r>
            <a:r>
              <a:rPr lang="vi-VN" dirty="0"/>
              <a:t>ư</a:t>
            </a:r>
            <a:r>
              <a:rPr lang="en-US" dirty="0" err="1"/>
              <a:t>ời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rối</a:t>
            </a:r>
            <a:r>
              <a:rPr lang="en-US" dirty="0"/>
              <a:t> </a:t>
            </a:r>
            <a:r>
              <a:rPr lang="en-US" dirty="0" err="1"/>
              <a:t>loạn</a:t>
            </a:r>
            <a:r>
              <a:rPr lang="en-US" dirty="0"/>
              <a:t> </a:t>
            </a:r>
            <a:r>
              <a:rPr lang="en-US" dirty="0" err="1"/>
              <a:t>nghiện</a:t>
            </a:r>
            <a:r>
              <a:rPr lang="en-US" dirty="0"/>
              <a:t> </a:t>
            </a:r>
            <a:r>
              <a:rPr lang="en-US" dirty="0" err="1"/>
              <a:t>chất</a:t>
            </a:r>
            <a:r>
              <a:rPr lang="en-US" dirty="0"/>
              <a:t> </a:t>
            </a:r>
            <a:r>
              <a:rPr lang="en-US" dirty="0" err="1"/>
              <a:t>tăng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nguy</a:t>
            </a:r>
            <a:r>
              <a:rPr lang="en-US" dirty="0"/>
              <a:t> c</a:t>
            </a:r>
            <a:r>
              <a:rPr lang="vi-VN" dirty="0"/>
              <a:t>ơ</a:t>
            </a:r>
            <a:r>
              <a:rPr lang="en-US" dirty="0"/>
              <a:t> </a:t>
            </a:r>
            <a:r>
              <a:rPr lang="en-US" dirty="0" err="1"/>
              <a:t>tự</a:t>
            </a:r>
            <a:r>
              <a:rPr lang="en-US" dirty="0"/>
              <a:t> </a:t>
            </a:r>
            <a:r>
              <a:rPr lang="en-US" dirty="0" err="1"/>
              <a:t>sát</a:t>
            </a:r>
            <a:r>
              <a:rPr lang="en-IN" dirty="0"/>
              <a:t>?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67B539-D208-41BC-835E-FD4F6E080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99D7EC-3766-46E9-ADEB-5ADA3BCF5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22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F4A551-0CA6-4A48-A400-1206E7C91AE6}"/>
              </a:ext>
            </a:extLst>
          </p:cNvPr>
          <p:cNvSpPr/>
          <p:nvPr/>
        </p:nvSpPr>
        <p:spPr>
          <a:xfrm>
            <a:off x="914400" y="1873250"/>
            <a:ext cx="7543800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 err="1"/>
              <a:t>Yếu</a:t>
            </a:r>
            <a:r>
              <a:rPr lang="en-IN" sz="2400" b="1" dirty="0"/>
              <a:t> </a:t>
            </a:r>
            <a:r>
              <a:rPr lang="en-IN" sz="2400" b="1" dirty="0" err="1"/>
              <a:t>tố</a:t>
            </a:r>
            <a:r>
              <a:rPr lang="en-IN" sz="2400" b="1" dirty="0"/>
              <a:t> </a:t>
            </a:r>
            <a:r>
              <a:rPr lang="en-IN" sz="2400" b="1" dirty="0" err="1"/>
              <a:t>nguy</a:t>
            </a:r>
            <a:r>
              <a:rPr lang="en-IN" sz="2400" b="1" dirty="0"/>
              <a:t> c</a:t>
            </a:r>
            <a:r>
              <a:rPr lang="vi-VN" sz="2400" b="1"/>
              <a:t>ơ</a:t>
            </a:r>
            <a:r>
              <a:rPr lang="en-US" sz="2400" b="1"/>
              <a:t> chung</a:t>
            </a:r>
            <a:endParaRPr lang="en-US" sz="24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88814F-BAEF-4FA6-89D4-42AB93675384}"/>
              </a:ext>
            </a:extLst>
          </p:cNvPr>
          <p:cNvSpPr/>
          <p:nvPr/>
        </p:nvSpPr>
        <p:spPr>
          <a:xfrm>
            <a:off x="914400" y="2711450"/>
            <a:ext cx="7543800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 err="1"/>
              <a:t>Yếu</a:t>
            </a:r>
            <a:r>
              <a:rPr lang="en-IN" sz="2400" b="1" dirty="0"/>
              <a:t> </a:t>
            </a:r>
            <a:r>
              <a:rPr lang="en-IN" sz="2400" b="1" err="1"/>
              <a:t>tố</a:t>
            </a:r>
            <a:r>
              <a:rPr lang="en-IN" sz="2400" b="1"/>
              <a:t> </a:t>
            </a:r>
            <a:r>
              <a:rPr lang="en-US" sz="2400" b="1"/>
              <a:t>mắc bệnh</a:t>
            </a:r>
            <a:endParaRPr lang="en-US" sz="24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E32C09-5D9E-44BE-93BB-45800624B618}"/>
              </a:ext>
            </a:extLst>
          </p:cNvPr>
          <p:cNvSpPr/>
          <p:nvPr/>
        </p:nvSpPr>
        <p:spPr>
          <a:xfrm>
            <a:off x="914400" y="3565525"/>
            <a:ext cx="7543800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 err="1"/>
              <a:t>Rối</a:t>
            </a:r>
            <a:r>
              <a:rPr lang="en-IN" sz="2400" b="1" dirty="0"/>
              <a:t> </a:t>
            </a:r>
            <a:r>
              <a:rPr lang="en-IN" sz="2400" b="1" dirty="0" err="1"/>
              <a:t>loạn</a:t>
            </a:r>
            <a:r>
              <a:rPr lang="en-IN" sz="2400" b="1" dirty="0"/>
              <a:t> </a:t>
            </a:r>
            <a:r>
              <a:rPr lang="en-IN" sz="2400" b="1" dirty="0" err="1"/>
              <a:t>tâm</a:t>
            </a:r>
            <a:r>
              <a:rPr lang="en-IN" sz="2400" b="1" dirty="0"/>
              <a:t> </a:t>
            </a:r>
            <a:r>
              <a:rPr lang="en-IN" sz="2400" b="1" dirty="0" err="1"/>
              <a:t>thần</a:t>
            </a:r>
            <a:endParaRPr lang="en-US" sz="24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8D4E58-1A3B-4181-AE39-92BF85A9A9B3}"/>
              </a:ext>
            </a:extLst>
          </p:cNvPr>
          <p:cNvSpPr/>
          <p:nvPr/>
        </p:nvSpPr>
        <p:spPr>
          <a:xfrm>
            <a:off x="914400" y="4419600"/>
            <a:ext cx="7543800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 err="1"/>
              <a:t>Yếu</a:t>
            </a:r>
            <a:r>
              <a:rPr lang="en-IN" sz="2400" b="1" dirty="0"/>
              <a:t> </a:t>
            </a:r>
            <a:r>
              <a:rPr lang="en-IN" sz="2400" b="1" dirty="0" err="1"/>
              <a:t>tố</a:t>
            </a:r>
            <a:r>
              <a:rPr lang="en-IN" sz="2400" b="1" dirty="0"/>
              <a:t> </a:t>
            </a:r>
            <a:r>
              <a:rPr lang="en-IN" sz="2400" b="1" dirty="0" err="1"/>
              <a:t>nguy</a:t>
            </a:r>
            <a:r>
              <a:rPr lang="en-IN" sz="2400" b="1" dirty="0"/>
              <a:t> c</a:t>
            </a:r>
            <a:r>
              <a:rPr lang="vi-VN" sz="2400" b="1" dirty="0"/>
              <a:t>ơ</a:t>
            </a:r>
            <a:r>
              <a:rPr lang="en-US" sz="2400" b="1" dirty="0"/>
              <a:t> </a:t>
            </a:r>
            <a:r>
              <a:rPr lang="en-US" sz="2400" b="1" dirty="0" err="1"/>
              <a:t>gần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2378749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8BD81-DC02-485A-92B0-7FD9C10890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/>
              <a:t>X</a:t>
            </a:r>
            <a:r>
              <a:rPr lang="en-US"/>
              <a:t>Ử TRÍ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539A03-EB7C-47ED-809D-EE8A108223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4315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6777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9099" y="381000"/>
            <a:ext cx="7772400" cy="4953000"/>
          </a:xfrm>
        </p:spPr>
        <p:txBody>
          <a:bodyPr>
            <a:normAutofit/>
          </a:bodyPr>
          <a:lstStyle/>
          <a:p>
            <a:r>
              <a:rPr lang="en-US"/>
              <a:t>Xử trí tự </a:t>
            </a:r>
            <a:r>
              <a:rPr lang="en-US" err="1"/>
              <a:t>sát</a:t>
            </a:r>
            <a:r>
              <a:rPr lang="en-US"/>
              <a:t> khó </a:t>
            </a:r>
            <a:r>
              <a:rPr lang="en-US" dirty="0" err="1"/>
              <a:t>nh</a:t>
            </a:r>
            <a:r>
              <a:rPr lang="vi-VN" dirty="0"/>
              <a:t>ư</a:t>
            </a:r>
            <a:r>
              <a:rPr lang="en-US" dirty="0"/>
              <a:t> </a:t>
            </a:r>
            <a:r>
              <a:rPr lang="en-US" dirty="0" err="1"/>
              <a:t>thế</a:t>
            </a:r>
            <a:r>
              <a:rPr lang="en-US" dirty="0"/>
              <a:t> </a:t>
            </a:r>
            <a:r>
              <a:rPr lang="en-US" dirty="0" err="1"/>
              <a:t>nào</a:t>
            </a:r>
            <a:r>
              <a:rPr lang="en-US" dirty="0"/>
              <a:t> </a:t>
            </a:r>
            <a:r>
              <a:rPr lang="en-US" dirty="0" err="1"/>
              <a:t>theo</a:t>
            </a:r>
            <a:r>
              <a:rPr lang="en-US" dirty="0"/>
              <a:t> thang </a:t>
            </a:r>
            <a:r>
              <a:rPr lang="en-US" dirty="0" err="1"/>
              <a:t>điểm</a:t>
            </a:r>
            <a:r>
              <a:rPr lang="en-US" dirty="0"/>
              <a:t> </a:t>
            </a:r>
            <a:r>
              <a:rPr lang="en-US" dirty="0" err="1"/>
              <a:t>từ</a:t>
            </a:r>
            <a:r>
              <a:rPr lang="en-US" dirty="0"/>
              <a:t> 1 - 10, </a:t>
            </a:r>
            <a:br>
              <a:rPr lang="en-US" dirty="0"/>
            </a:br>
            <a:br>
              <a:rPr lang="en-US" dirty="0"/>
            </a:br>
            <a:r>
              <a:rPr lang="en-US" dirty="0" err="1"/>
              <a:t>với</a:t>
            </a:r>
            <a:r>
              <a:rPr lang="en-US" dirty="0"/>
              <a:t> 1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không</a:t>
            </a:r>
            <a:r>
              <a:rPr lang="en-US" dirty="0"/>
              <a:t> </a:t>
            </a:r>
            <a:r>
              <a:rPr lang="en-US" dirty="0" err="1"/>
              <a:t>khó</a:t>
            </a:r>
            <a:r>
              <a:rPr lang="en-US" dirty="0"/>
              <a:t> </a:t>
            </a:r>
            <a:r>
              <a:rPr lang="en-US" dirty="0" err="1"/>
              <a:t>khăn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10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khó</a:t>
            </a:r>
            <a:r>
              <a:rPr lang="en-US" dirty="0"/>
              <a:t> </a:t>
            </a:r>
            <a:r>
              <a:rPr lang="en-US" dirty="0" err="1"/>
              <a:t>khăn</a:t>
            </a:r>
            <a:r>
              <a:rPr lang="en-US" dirty="0"/>
              <a:t> </a:t>
            </a:r>
            <a:r>
              <a:rPr lang="en-US" dirty="0" err="1"/>
              <a:t>nhất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214634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BF022-756B-4A5F-856E-A048C7F1EA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err="1"/>
              <a:t>Nhận</a:t>
            </a:r>
            <a:r>
              <a:rPr lang="en-IN"/>
              <a:t> ra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E01F75-4095-48B0-9A9D-C302EFF4FE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3225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4A345-5FB7-416E-A642-DF02A5751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err="1"/>
              <a:t>Nhận</a:t>
            </a:r>
            <a:r>
              <a:rPr lang="en-IN"/>
              <a:t> ra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B6BF77-7896-4A76-A760-4216DBB3B4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  <a:p>
            <a:r>
              <a:rPr lang="en-IN" dirty="0"/>
              <a:t>Ng</a:t>
            </a:r>
            <a:r>
              <a:rPr lang="vi-VN" dirty="0"/>
              <a:t>ư</a:t>
            </a:r>
            <a:r>
              <a:rPr lang="en-US" dirty="0" err="1"/>
              <a:t>ời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rối</a:t>
            </a:r>
            <a:r>
              <a:rPr lang="en-US" dirty="0"/>
              <a:t> </a:t>
            </a:r>
            <a:r>
              <a:rPr lang="en-US" dirty="0" err="1"/>
              <a:t>loạn</a:t>
            </a:r>
            <a:r>
              <a:rPr lang="en-US" dirty="0"/>
              <a:t> </a:t>
            </a:r>
            <a:r>
              <a:rPr lang="en-US" dirty="0" err="1"/>
              <a:t>nghiện</a:t>
            </a:r>
            <a:r>
              <a:rPr lang="en-US" dirty="0"/>
              <a:t> </a:t>
            </a:r>
            <a:r>
              <a:rPr lang="en-US" dirty="0" err="1"/>
              <a:t>chất</a:t>
            </a:r>
            <a:r>
              <a:rPr lang="en-US" dirty="0"/>
              <a:t> </a:t>
            </a:r>
            <a:r>
              <a:rPr lang="en-US" dirty="0" err="1"/>
              <a:t>tăng</a:t>
            </a:r>
            <a:r>
              <a:rPr lang="en-US" dirty="0"/>
              <a:t> </a:t>
            </a:r>
            <a:r>
              <a:rPr lang="en-US" dirty="0" err="1"/>
              <a:t>nguy</a:t>
            </a:r>
            <a:r>
              <a:rPr lang="en-US" dirty="0"/>
              <a:t> c</a:t>
            </a:r>
            <a:r>
              <a:rPr lang="vi-VN" dirty="0"/>
              <a:t>ơ</a:t>
            </a:r>
            <a:r>
              <a:rPr lang="en-US" dirty="0"/>
              <a:t> </a:t>
            </a:r>
            <a:r>
              <a:rPr lang="en-US" dirty="0" err="1"/>
              <a:t>tự</a:t>
            </a:r>
            <a:r>
              <a:rPr lang="en-US" dirty="0"/>
              <a:t> </a:t>
            </a:r>
            <a:r>
              <a:rPr lang="en-US" dirty="0" err="1"/>
              <a:t>sát</a:t>
            </a:r>
            <a:r>
              <a:rPr lang="en-US" dirty="0"/>
              <a:t>.</a:t>
            </a:r>
            <a:endParaRPr lang="en-IN" dirty="0"/>
          </a:p>
          <a:p>
            <a:endParaRPr lang="en-IN" dirty="0"/>
          </a:p>
          <a:p>
            <a:r>
              <a:rPr lang="en-IN" dirty="0" err="1"/>
              <a:t>Hành</a:t>
            </a:r>
            <a:r>
              <a:rPr lang="en-IN" dirty="0"/>
              <a:t> vi t</a:t>
            </a:r>
            <a:r>
              <a:rPr lang="en-US" dirty="0"/>
              <a:t>ự </a:t>
            </a:r>
            <a:r>
              <a:rPr lang="en-US" dirty="0" err="1"/>
              <a:t>sát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err="1"/>
              <a:t>thể</a:t>
            </a:r>
            <a:r>
              <a:rPr lang="en-US"/>
              <a:t> biểu hiện </a:t>
            </a:r>
            <a:r>
              <a:rPr lang="en-US" dirty="0" err="1"/>
              <a:t>tại</a:t>
            </a:r>
            <a:r>
              <a:rPr lang="en-US" dirty="0"/>
              <a:t> </a:t>
            </a:r>
            <a:r>
              <a:rPr lang="en-US" dirty="0" err="1"/>
              <a:t>bất</a:t>
            </a:r>
            <a:r>
              <a:rPr lang="en-US" dirty="0"/>
              <a:t> </a:t>
            </a:r>
            <a:r>
              <a:rPr lang="en-US" dirty="0" err="1"/>
              <a:t>cứ</a:t>
            </a:r>
            <a:r>
              <a:rPr lang="en-US" dirty="0"/>
              <a:t> </a:t>
            </a:r>
            <a:r>
              <a:rPr lang="en-US" dirty="0" err="1"/>
              <a:t>thời</a:t>
            </a:r>
            <a:r>
              <a:rPr lang="en-US" dirty="0"/>
              <a:t> </a:t>
            </a:r>
            <a:r>
              <a:rPr lang="en-US" dirty="0" err="1"/>
              <a:t>điểm</a:t>
            </a:r>
            <a:r>
              <a:rPr lang="en-US" dirty="0"/>
              <a:t> </a:t>
            </a:r>
            <a:r>
              <a:rPr lang="en-US" dirty="0" err="1"/>
              <a:t>nào</a:t>
            </a:r>
            <a:r>
              <a:rPr lang="en-US" dirty="0"/>
              <a:t>.</a:t>
            </a:r>
          </a:p>
          <a:p>
            <a:endParaRPr lang="en-IN" dirty="0"/>
          </a:p>
          <a:p>
            <a:r>
              <a:rPr lang="en-IN" dirty="0" err="1"/>
              <a:t>Nguy</a:t>
            </a:r>
            <a:r>
              <a:rPr lang="en-IN" dirty="0"/>
              <a:t> c</a:t>
            </a:r>
            <a:r>
              <a:rPr lang="vi-VN" dirty="0"/>
              <a:t>ơ</a:t>
            </a:r>
            <a:r>
              <a:rPr lang="en-US" dirty="0"/>
              <a:t> </a:t>
            </a:r>
            <a:r>
              <a:rPr lang="en-US" dirty="0" err="1"/>
              <a:t>tự</a:t>
            </a:r>
            <a:r>
              <a:rPr lang="en-US" dirty="0"/>
              <a:t> </a:t>
            </a:r>
            <a:r>
              <a:rPr lang="en-US" dirty="0" err="1"/>
              <a:t>sát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thể</a:t>
            </a:r>
            <a:r>
              <a:rPr lang="en-US" dirty="0"/>
              <a:t> </a:t>
            </a:r>
            <a:r>
              <a:rPr lang="en-US" dirty="0" err="1"/>
              <a:t>tăng</a:t>
            </a:r>
            <a:r>
              <a:rPr lang="en-US" dirty="0"/>
              <a:t> </a:t>
            </a:r>
            <a:r>
              <a:rPr lang="en-US" dirty="0" err="1"/>
              <a:t>thậm</a:t>
            </a:r>
            <a:r>
              <a:rPr lang="en-US" dirty="0"/>
              <a:t> </a:t>
            </a:r>
            <a:r>
              <a:rPr lang="en-US" dirty="0" err="1"/>
              <a:t>chí</a:t>
            </a:r>
            <a:r>
              <a:rPr lang="en-US" dirty="0"/>
              <a:t> ở </a:t>
            </a:r>
            <a:r>
              <a:rPr lang="en-US" dirty="0" err="1"/>
              <a:t>những</a:t>
            </a:r>
            <a:r>
              <a:rPr lang="en-US" dirty="0"/>
              <a:t> ng</a:t>
            </a:r>
            <a:r>
              <a:rPr lang="vi-VN" dirty="0"/>
              <a:t>ư</a:t>
            </a:r>
            <a:r>
              <a:rPr lang="en-US" dirty="0" err="1"/>
              <a:t>ời</a:t>
            </a:r>
            <a:r>
              <a:rPr lang="en-US" dirty="0"/>
              <a:t> </a:t>
            </a:r>
            <a:r>
              <a:rPr lang="en-US" dirty="0" err="1"/>
              <a:t>đang</a:t>
            </a:r>
            <a:r>
              <a:rPr lang="en-US" dirty="0"/>
              <a:t> </a:t>
            </a:r>
            <a:r>
              <a:rPr lang="en-US" dirty="0" err="1"/>
              <a:t>điều</a:t>
            </a:r>
            <a:r>
              <a:rPr lang="en-US" dirty="0"/>
              <a:t> </a:t>
            </a:r>
            <a:r>
              <a:rPr lang="en-US" dirty="0" err="1"/>
              <a:t>trị</a:t>
            </a:r>
            <a:r>
              <a:rPr lang="en-US" dirty="0"/>
              <a:t>.</a:t>
            </a:r>
            <a:endParaRPr lang="en-IN" dirty="0"/>
          </a:p>
          <a:p>
            <a:endParaRPr lang="en-IN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B45CB-4201-4CDC-8AB3-A75B0A3B1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C27238-7ABB-4EBF-8164-56E7C494B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27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83622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20E00-72E5-4393-9B2D-3C7FC03C61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err="1"/>
              <a:t>Tìm</a:t>
            </a:r>
            <a:r>
              <a:rPr lang="en-IN" dirty="0"/>
              <a:t> </a:t>
            </a:r>
            <a:r>
              <a:rPr lang="en-IN" dirty="0" err="1"/>
              <a:t>yếu</a:t>
            </a:r>
            <a:r>
              <a:rPr lang="en-IN" dirty="0"/>
              <a:t> </a:t>
            </a:r>
            <a:r>
              <a:rPr lang="en-IN" dirty="0" err="1"/>
              <a:t>tố</a:t>
            </a:r>
            <a:r>
              <a:rPr lang="en-IN" dirty="0"/>
              <a:t> </a:t>
            </a:r>
            <a:r>
              <a:rPr lang="en-IN" dirty="0" err="1"/>
              <a:t>nguy</a:t>
            </a:r>
            <a:r>
              <a:rPr lang="en-IN" dirty="0"/>
              <a:t> c</a:t>
            </a:r>
            <a:r>
              <a:rPr lang="vi-VN" dirty="0"/>
              <a:t>ơ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DE5F9B-7FF0-4BD1-81C3-7221B58C3B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8361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0EED7-0722-4215-8ECC-738868134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Yếu</a:t>
            </a:r>
            <a:r>
              <a:rPr lang="en-IN" dirty="0"/>
              <a:t> </a:t>
            </a:r>
            <a:r>
              <a:rPr lang="en-IN" dirty="0" err="1"/>
              <a:t>tố</a:t>
            </a:r>
            <a:r>
              <a:rPr lang="en-IN" dirty="0"/>
              <a:t> </a:t>
            </a:r>
            <a:r>
              <a:rPr lang="en-IN" dirty="0" err="1"/>
              <a:t>nguy</a:t>
            </a:r>
            <a:r>
              <a:rPr lang="en-IN" dirty="0"/>
              <a:t> c</a:t>
            </a:r>
            <a:r>
              <a:rPr lang="vi-VN" dirty="0"/>
              <a:t>ơ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00B4E-C7E7-4884-A5D5-7976EA6CD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r>
              <a:rPr lang="en-IN" dirty="0" err="1"/>
              <a:t>Tiền</a:t>
            </a:r>
            <a:r>
              <a:rPr lang="en-IN" dirty="0"/>
              <a:t> s</a:t>
            </a:r>
            <a:r>
              <a:rPr lang="en-US"/>
              <a:t>ử có thực hiện tự </a:t>
            </a:r>
            <a:r>
              <a:rPr lang="en-US" dirty="0" err="1"/>
              <a:t>sát</a:t>
            </a:r>
            <a:r>
              <a:rPr lang="en-US" dirty="0"/>
              <a:t> – </a:t>
            </a:r>
            <a:r>
              <a:rPr lang="en-US" dirty="0" err="1"/>
              <a:t>yếu</a:t>
            </a:r>
            <a:r>
              <a:rPr lang="en-US" dirty="0"/>
              <a:t> </a:t>
            </a:r>
            <a:r>
              <a:rPr lang="en-US" dirty="0" err="1"/>
              <a:t>tố</a:t>
            </a:r>
            <a:r>
              <a:rPr lang="en-US" dirty="0"/>
              <a:t> </a:t>
            </a:r>
            <a:r>
              <a:rPr lang="en-US" dirty="0" err="1"/>
              <a:t>nguy</a:t>
            </a:r>
            <a:r>
              <a:rPr lang="en-US" dirty="0"/>
              <a:t> c</a:t>
            </a:r>
            <a:r>
              <a:rPr lang="vi-VN" dirty="0"/>
              <a:t>ơ</a:t>
            </a:r>
            <a:r>
              <a:rPr lang="en-US" dirty="0"/>
              <a:t> </a:t>
            </a:r>
            <a:r>
              <a:rPr lang="en-US" dirty="0" err="1"/>
              <a:t>mạnh</a:t>
            </a:r>
            <a:r>
              <a:rPr lang="en-US" dirty="0"/>
              <a:t> </a:t>
            </a:r>
            <a:r>
              <a:rPr lang="en-US" dirty="0" err="1"/>
              <a:t>nhất</a:t>
            </a:r>
            <a:endParaRPr lang="en-IN" dirty="0"/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4F11C2-ABE1-456C-B9BA-DFCF72DD7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82FE8E-442E-4E8D-BFD3-A08509B55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29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63314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DDD60-2D85-4AFA-BE56-688D0E553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Yếu</a:t>
            </a:r>
            <a:r>
              <a:rPr lang="en-IN" dirty="0"/>
              <a:t> </a:t>
            </a:r>
            <a:r>
              <a:rPr lang="en-IN" dirty="0" err="1"/>
              <a:t>tố</a:t>
            </a:r>
            <a:r>
              <a:rPr lang="en-IN" dirty="0"/>
              <a:t> </a:t>
            </a:r>
            <a:r>
              <a:rPr lang="en-IN" dirty="0" err="1"/>
              <a:t>nguy</a:t>
            </a:r>
            <a:r>
              <a:rPr lang="en-IN" dirty="0"/>
              <a:t> c</a:t>
            </a:r>
            <a:r>
              <a:rPr lang="vi-VN" dirty="0"/>
              <a:t>ơ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914E7-C175-4208-BAA3-58494566C1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r>
              <a:rPr lang="en-IN" dirty="0"/>
              <a:t>S</a:t>
            </a:r>
            <a:r>
              <a:rPr lang="en-US" dirty="0"/>
              <a:t>ử </a:t>
            </a:r>
            <a:r>
              <a:rPr lang="en-US" dirty="0" err="1"/>
              <a:t>dụng</a:t>
            </a:r>
            <a:r>
              <a:rPr lang="en-US" dirty="0"/>
              <a:t> </a:t>
            </a:r>
            <a:r>
              <a:rPr lang="en-US" err="1"/>
              <a:t>chất</a:t>
            </a:r>
            <a:r>
              <a:rPr lang="en-US"/>
              <a:t> mức độ nặng (</a:t>
            </a:r>
            <a:r>
              <a:rPr lang="en-US" dirty="0" err="1"/>
              <a:t>lệ</a:t>
            </a:r>
            <a:r>
              <a:rPr lang="en-US" dirty="0"/>
              <a:t> </a:t>
            </a:r>
            <a:r>
              <a:rPr lang="en-US" dirty="0" err="1"/>
              <a:t>thuộc</a:t>
            </a:r>
            <a:r>
              <a:rPr lang="en-US" dirty="0"/>
              <a:t> </a:t>
            </a:r>
            <a:r>
              <a:rPr lang="en-US" dirty="0" err="1"/>
              <a:t>nhiều</a:t>
            </a:r>
            <a:r>
              <a:rPr lang="en-US" dirty="0"/>
              <a:t> </a:t>
            </a:r>
            <a:r>
              <a:rPr lang="en-US" dirty="0" err="1"/>
              <a:t>chất</a:t>
            </a:r>
            <a:r>
              <a:rPr lang="en-US" dirty="0"/>
              <a:t>, </a:t>
            </a:r>
            <a:r>
              <a:rPr lang="en-US" dirty="0" err="1"/>
              <a:t>khởi</a:t>
            </a:r>
            <a:r>
              <a:rPr lang="en-US" dirty="0"/>
              <a:t> </a:t>
            </a:r>
            <a:r>
              <a:rPr lang="en-US" dirty="0" err="1"/>
              <a:t>phát</a:t>
            </a:r>
            <a:r>
              <a:rPr lang="en-US" dirty="0"/>
              <a:t> </a:t>
            </a:r>
            <a:r>
              <a:rPr lang="en-US" dirty="0" err="1"/>
              <a:t>lệ</a:t>
            </a:r>
            <a:r>
              <a:rPr lang="en-US" dirty="0"/>
              <a:t> </a:t>
            </a:r>
            <a:r>
              <a:rPr lang="en-US" dirty="0" err="1"/>
              <a:t>thuộc</a:t>
            </a:r>
            <a:r>
              <a:rPr lang="en-US" dirty="0"/>
              <a:t> </a:t>
            </a:r>
            <a:r>
              <a:rPr lang="en-US" dirty="0" err="1"/>
              <a:t>sớm</a:t>
            </a:r>
            <a:r>
              <a:rPr lang="en-US" dirty="0"/>
              <a:t>). </a:t>
            </a:r>
          </a:p>
          <a:p>
            <a:endParaRPr lang="en-IN" dirty="0"/>
          </a:p>
          <a:p>
            <a:r>
              <a:rPr lang="en-US" dirty="0" err="1"/>
              <a:t>Rối</a:t>
            </a:r>
            <a:r>
              <a:rPr lang="en-US" dirty="0"/>
              <a:t> </a:t>
            </a:r>
            <a:r>
              <a:rPr lang="en-US" dirty="0" err="1"/>
              <a:t>loạn</a:t>
            </a:r>
            <a:r>
              <a:rPr lang="en-US" dirty="0"/>
              <a:t> </a:t>
            </a:r>
            <a:r>
              <a:rPr lang="en-US" dirty="0" err="1"/>
              <a:t>tâm</a:t>
            </a:r>
            <a:r>
              <a:rPr lang="en-US" dirty="0"/>
              <a:t> </a:t>
            </a:r>
            <a:r>
              <a:rPr lang="en-US" dirty="0" err="1"/>
              <a:t>thần</a:t>
            </a:r>
            <a:r>
              <a:rPr lang="en-US" dirty="0"/>
              <a:t> </a:t>
            </a:r>
            <a:r>
              <a:rPr lang="en-US" dirty="0" err="1"/>
              <a:t>đồng</a:t>
            </a:r>
            <a:r>
              <a:rPr lang="en-US" dirty="0"/>
              <a:t> </a:t>
            </a:r>
            <a:r>
              <a:rPr lang="en-US" dirty="0" err="1"/>
              <a:t>diễn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F4342B-7063-460C-9667-4F0FB86B0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0CA17A-F57C-4A5F-8924-E30AB8FB3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30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37271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6F40E-5C0D-4681-9026-F576F01D3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Yếu</a:t>
            </a:r>
            <a:r>
              <a:rPr lang="en-IN" dirty="0"/>
              <a:t> </a:t>
            </a:r>
            <a:r>
              <a:rPr lang="en-IN" dirty="0" err="1"/>
              <a:t>tố</a:t>
            </a:r>
            <a:r>
              <a:rPr lang="en-IN" dirty="0"/>
              <a:t> </a:t>
            </a:r>
            <a:r>
              <a:rPr lang="en-IN" dirty="0" err="1"/>
              <a:t>nguy</a:t>
            </a:r>
            <a:r>
              <a:rPr lang="en-IN" dirty="0"/>
              <a:t> c</a:t>
            </a:r>
            <a:r>
              <a:rPr lang="vi-VN" dirty="0"/>
              <a:t>ơ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07004-3864-4BDD-B8F4-299F4868F5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r>
              <a:rPr lang="en-IN" dirty="0" err="1"/>
              <a:t>Tiền</a:t>
            </a:r>
            <a:r>
              <a:rPr lang="en-IN" dirty="0"/>
              <a:t> s</a:t>
            </a:r>
            <a:r>
              <a:rPr lang="en-US" dirty="0"/>
              <a:t>ử </a:t>
            </a:r>
            <a:r>
              <a:rPr lang="en-US" dirty="0" err="1"/>
              <a:t>gia</a:t>
            </a:r>
            <a:r>
              <a:rPr lang="en-US" dirty="0"/>
              <a:t> </a:t>
            </a:r>
            <a:r>
              <a:rPr lang="en-US" dirty="0" err="1"/>
              <a:t>đình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tự</a:t>
            </a:r>
            <a:r>
              <a:rPr lang="en-US" dirty="0"/>
              <a:t> </a:t>
            </a:r>
            <a:r>
              <a:rPr lang="en-US" dirty="0" err="1"/>
              <a:t>sát</a:t>
            </a:r>
            <a:r>
              <a:rPr lang="en-US" dirty="0"/>
              <a:t>.</a:t>
            </a:r>
            <a:endParaRPr lang="en-IN" dirty="0"/>
          </a:p>
          <a:p>
            <a:endParaRPr lang="en-IN" dirty="0"/>
          </a:p>
          <a:p>
            <a:r>
              <a:rPr lang="en-IN" dirty="0" err="1"/>
              <a:t>Tiền</a:t>
            </a:r>
            <a:r>
              <a:rPr lang="en-IN" dirty="0"/>
              <a:t> s</a:t>
            </a:r>
            <a:r>
              <a:rPr lang="en-US" dirty="0"/>
              <a:t>ử </a:t>
            </a:r>
            <a:r>
              <a:rPr lang="en-US" dirty="0" err="1"/>
              <a:t>bị</a:t>
            </a:r>
            <a:r>
              <a:rPr lang="en-US" dirty="0"/>
              <a:t> </a:t>
            </a:r>
            <a:r>
              <a:rPr lang="en-US" dirty="0" err="1"/>
              <a:t>lạm</a:t>
            </a:r>
            <a:r>
              <a:rPr lang="en-US" dirty="0"/>
              <a:t> </a:t>
            </a:r>
            <a:r>
              <a:rPr lang="en-US" dirty="0" err="1"/>
              <a:t>dụng</a:t>
            </a:r>
            <a:r>
              <a:rPr lang="en-US" dirty="0"/>
              <a:t> </a:t>
            </a:r>
            <a:r>
              <a:rPr lang="en-US" dirty="0" err="1"/>
              <a:t>thời</a:t>
            </a:r>
            <a:r>
              <a:rPr lang="en-US" dirty="0"/>
              <a:t> </a:t>
            </a:r>
            <a:r>
              <a:rPr lang="en-US" dirty="0" err="1"/>
              <a:t>thơ</a:t>
            </a:r>
            <a:r>
              <a:rPr lang="en-US" dirty="0"/>
              <a:t> </a:t>
            </a:r>
            <a:r>
              <a:rPr lang="en-US" dirty="0" err="1"/>
              <a:t>ấu</a:t>
            </a:r>
            <a:r>
              <a:rPr lang="en-US" dirty="0"/>
              <a:t> </a:t>
            </a:r>
            <a:r>
              <a:rPr lang="en-IN" dirty="0"/>
              <a:t>(</a:t>
            </a:r>
            <a:r>
              <a:rPr lang="en-IN" dirty="0" err="1"/>
              <a:t>đặc</a:t>
            </a:r>
            <a:r>
              <a:rPr lang="en-IN" dirty="0"/>
              <a:t> </a:t>
            </a:r>
            <a:r>
              <a:rPr lang="en-IN" dirty="0" err="1"/>
              <a:t>biệt</a:t>
            </a:r>
            <a:r>
              <a:rPr lang="en-IN" dirty="0"/>
              <a:t> l</a:t>
            </a:r>
            <a:r>
              <a:rPr lang="en-US" dirty="0" err="1"/>
              <a:t>ạm</a:t>
            </a:r>
            <a:r>
              <a:rPr lang="en-US" dirty="0"/>
              <a:t> </a:t>
            </a:r>
            <a:r>
              <a:rPr lang="en-US" dirty="0" err="1"/>
              <a:t>dụng</a:t>
            </a:r>
            <a:r>
              <a:rPr lang="en-US" dirty="0"/>
              <a:t> </a:t>
            </a:r>
            <a:r>
              <a:rPr lang="en-US" dirty="0" err="1"/>
              <a:t>tình</a:t>
            </a:r>
            <a:r>
              <a:rPr lang="en-US" dirty="0"/>
              <a:t> </a:t>
            </a:r>
            <a:r>
              <a:rPr lang="en-US" dirty="0" err="1"/>
              <a:t>dục</a:t>
            </a:r>
            <a:r>
              <a:rPr lang="en-IN" dirty="0"/>
              <a:t>).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B74130-19B2-4D32-8C3F-9A8C131D6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EE4250-1EAA-48AA-9776-9CA464DEE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31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49135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A8560-2773-4D2D-A850-2F64B2F31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Yếu</a:t>
            </a:r>
            <a:r>
              <a:rPr lang="en-IN" dirty="0"/>
              <a:t> </a:t>
            </a:r>
            <a:r>
              <a:rPr lang="en-IN" dirty="0" err="1"/>
              <a:t>tố</a:t>
            </a:r>
            <a:r>
              <a:rPr lang="en-IN" dirty="0"/>
              <a:t> </a:t>
            </a:r>
            <a:r>
              <a:rPr lang="en-IN" dirty="0" err="1"/>
              <a:t>nguy</a:t>
            </a:r>
            <a:r>
              <a:rPr lang="en-IN" dirty="0"/>
              <a:t> c</a:t>
            </a:r>
            <a:r>
              <a:rPr lang="vi-VN" dirty="0"/>
              <a:t>ơ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B4E44-4BA3-4DF9-BCCC-D44F1829B0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Biến</a:t>
            </a:r>
            <a:r>
              <a:rPr lang="en-US" dirty="0"/>
              <a:t> </a:t>
            </a:r>
            <a:r>
              <a:rPr lang="en-US" dirty="0" err="1"/>
              <a:t>cố</a:t>
            </a:r>
            <a:r>
              <a:rPr lang="en-US" dirty="0"/>
              <a:t> stress </a:t>
            </a:r>
            <a:r>
              <a:rPr lang="en-US" dirty="0" err="1"/>
              <a:t>trong</a:t>
            </a:r>
            <a:r>
              <a:rPr lang="en-US" dirty="0"/>
              <a:t> </a:t>
            </a:r>
            <a:r>
              <a:rPr lang="en-US" dirty="0" err="1"/>
              <a:t>cuộc</a:t>
            </a:r>
            <a:r>
              <a:rPr lang="en-US" dirty="0"/>
              <a:t> </a:t>
            </a:r>
            <a:r>
              <a:rPr lang="en-US" dirty="0" err="1"/>
              <a:t>sống</a:t>
            </a:r>
            <a:r>
              <a:rPr lang="en-US" dirty="0"/>
              <a:t>.</a:t>
            </a:r>
          </a:p>
          <a:p>
            <a:endParaRPr lang="en-IN" dirty="0"/>
          </a:p>
          <a:p>
            <a:r>
              <a:rPr lang="en-US" dirty="0" err="1"/>
              <a:t>Nét</a:t>
            </a:r>
            <a:r>
              <a:rPr lang="en-US" dirty="0"/>
              <a:t> </a:t>
            </a:r>
            <a:r>
              <a:rPr lang="en-US" dirty="0" err="1"/>
              <a:t>nhân</a:t>
            </a:r>
            <a:r>
              <a:rPr lang="en-US" dirty="0"/>
              <a:t> </a:t>
            </a:r>
            <a:r>
              <a:rPr lang="en-US" dirty="0" err="1"/>
              <a:t>cách</a:t>
            </a:r>
            <a:r>
              <a:rPr lang="en-US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80F298-900F-4492-A56E-15852CE8C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A79FF6-57EC-41AD-8739-6F7109043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32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67094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A90E2-EDC0-42A3-80C5-66AD020C7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Yếu</a:t>
            </a:r>
            <a:r>
              <a:rPr lang="en-IN" dirty="0"/>
              <a:t> </a:t>
            </a:r>
            <a:r>
              <a:rPr lang="en-IN" dirty="0" err="1"/>
              <a:t>tố</a:t>
            </a:r>
            <a:r>
              <a:rPr lang="en-IN" dirty="0"/>
              <a:t> </a:t>
            </a:r>
            <a:r>
              <a:rPr lang="en-IN" dirty="0" err="1"/>
              <a:t>nguy</a:t>
            </a:r>
            <a:r>
              <a:rPr lang="en-IN" dirty="0"/>
              <a:t> c</a:t>
            </a:r>
            <a:r>
              <a:rPr lang="vi-VN" dirty="0"/>
              <a:t>ơ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99786-93F5-43B4-A705-F0D2EF71EF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r>
              <a:rPr lang="en-IN" dirty="0"/>
              <a:t>Ý </a:t>
            </a:r>
            <a:r>
              <a:rPr lang="en-IN" dirty="0" err="1"/>
              <a:t>nghĩ</a:t>
            </a:r>
            <a:r>
              <a:rPr lang="en-IN" dirty="0"/>
              <a:t>/</a:t>
            </a:r>
            <a:r>
              <a:rPr lang="en-IN" dirty="0" err="1"/>
              <a:t>kế</a:t>
            </a:r>
            <a:r>
              <a:rPr lang="en-IN" dirty="0"/>
              <a:t> </a:t>
            </a:r>
            <a:r>
              <a:rPr lang="en-IN" dirty="0" err="1"/>
              <a:t>hoạch</a:t>
            </a:r>
            <a:r>
              <a:rPr lang="en-IN" dirty="0"/>
              <a:t> t</a:t>
            </a:r>
            <a:r>
              <a:rPr lang="en-US" dirty="0"/>
              <a:t>ự </a:t>
            </a:r>
            <a:r>
              <a:rPr lang="en-US" dirty="0" err="1"/>
              <a:t>sát</a:t>
            </a:r>
            <a:r>
              <a:rPr lang="en-US" dirty="0"/>
              <a:t> </a:t>
            </a:r>
            <a:r>
              <a:rPr lang="en-US" err="1"/>
              <a:t>và</a:t>
            </a:r>
            <a:r>
              <a:rPr lang="en-US"/>
              <a:t> tiếp </a:t>
            </a:r>
            <a:r>
              <a:rPr lang="en-US" err="1"/>
              <a:t>cận</a:t>
            </a:r>
            <a:r>
              <a:rPr lang="en-US"/>
              <a:t> được ph</a:t>
            </a:r>
            <a:r>
              <a:rPr lang="vi-VN" dirty="0"/>
              <a:t>ư</a:t>
            </a:r>
            <a:r>
              <a:rPr lang="en-US" dirty="0" err="1"/>
              <a:t>ơng</a:t>
            </a:r>
            <a:r>
              <a:rPr lang="en-US" dirty="0"/>
              <a:t> </a:t>
            </a:r>
            <a:r>
              <a:rPr lang="en-US" dirty="0" err="1"/>
              <a:t>tiện</a:t>
            </a:r>
            <a:r>
              <a:rPr lang="en-US" dirty="0"/>
              <a:t> </a:t>
            </a:r>
            <a:r>
              <a:rPr lang="en-US" err="1"/>
              <a:t>để</a:t>
            </a:r>
            <a:r>
              <a:rPr lang="en-US"/>
              <a:t> thực hiện tự </a:t>
            </a:r>
            <a:r>
              <a:rPr lang="en-US" dirty="0" err="1"/>
              <a:t>sát</a:t>
            </a:r>
            <a:r>
              <a:rPr lang="en-US" dirty="0"/>
              <a:t>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8CC1EE-7795-46A1-9FE5-E6D814F8B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C2BBEA-CAC0-4B42-9D19-D90E61F03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33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39559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26154-70F6-484D-B858-007B759B7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3E8F6A-1619-46C5-B30C-009783AED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E8D4CC-3990-4C03-A8C1-03508F052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34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582C73-786C-4D04-A05E-C5D19E87C185}"/>
              </a:ext>
            </a:extLst>
          </p:cNvPr>
          <p:cNvSpPr/>
          <p:nvPr/>
        </p:nvSpPr>
        <p:spPr>
          <a:xfrm>
            <a:off x="457200" y="2438400"/>
            <a:ext cx="8305800" cy="215827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 err="1"/>
              <a:t>Những</a:t>
            </a:r>
            <a:r>
              <a:rPr lang="en-IN" sz="2400" b="1" dirty="0"/>
              <a:t> ng</a:t>
            </a:r>
            <a:r>
              <a:rPr lang="vi-VN" sz="2400" b="1" dirty="0"/>
              <a:t>ư</a:t>
            </a:r>
            <a:r>
              <a:rPr lang="en-US" sz="2400" b="1" dirty="0" err="1"/>
              <a:t>ời</a:t>
            </a:r>
            <a:r>
              <a:rPr lang="en-US" sz="2400" b="1" dirty="0"/>
              <a:t> </a:t>
            </a:r>
            <a:r>
              <a:rPr lang="en-US" sz="2400" b="1" dirty="0" err="1"/>
              <a:t>không</a:t>
            </a:r>
            <a:r>
              <a:rPr lang="en-US" sz="2400" b="1" dirty="0"/>
              <a:t> </a:t>
            </a:r>
            <a:r>
              <a:rPr lang="en-US" sz="2400" b="1" dirty="0" err="1"/>
              <a:t>có</a:t>
            </a:r>
            <a:r>
              <a:rPr lang="en-US" sz="2400" b="1" dirty="0"/>
              <a:t> </a:t>
            </a:r>
            <a:r>
              <a:rPr lang="en-US" sz="2400" b="1" dirty="0" err="1"/>
              <a:t>bất</a:t>
            </a:r>
            <a:r>
              <a:rPr lang="en-US" sz="2400" b="1" dirty="0"/>
              <a:t> </a:t>
            </a:r>
            <a:r>
              <a:rPr lang="en-US" sz="2400" b="1" dirty="0" err="1"/>
              <a:t>kì</a:t>
            </a:r>
            <a:r>
              <a:rPr lang="en-US" sz="2400" b="1" dirty="0"/>
              <a:t> </a:t>
            </a:r>
            <a:r>
              <a:rPr lang="en-US" sz="2400" b="1" dirty="0" err="1"/>
              <a:t>yếu</a:t>
            </a:r>
            <a:r>
              <a:rPr lang="en-US" sz="2400" b="1" dirty="0"/>
              <a:t> </a:t>
            </a:r>
            <a:r>
              <a:rPr lang="en-US" sz="2400" b="1" dirty="0" err="1"/>
              <a:t>tố</a:t>
            </a:r>
            <a:r>
              <a:rPr lang="en-US" sz="2400" b="1" dirty="0"/>
              <a:t> </a:t>
            </a:r>
            <a:r>
              <a:rPr lang="en-US" sz="2400" b="1" dirty="0" err="1"/>
              <a:t>nguy</a:t>
            </a:r>
            <a:r>
              <a:rPr lang="en-US" sz="2400" b="1" dirty="0"/>
              <a:t> c</a:t>
            </a:r>
            <a:r>
              <a:rPr lang="vi-VN" sz="2400" b="1" dirty="0"/>
              <a:t>ơ</a:t>
            </a:r>
            <a:r>
              <a:rPr lang="en-US" sz="2400" b="1" dirty="0"/>
              <a:t> </a:t>
            </a:r>
            <a:r>
              <a:rPr lang="en-US" sz="2400" b="1" dirty="0" err="1"/>
              <a:t>nào</a:t>
            </a:r>
            <a:r>
              <a:rPr lang="en-US" sz="2400" b="1" dirty="0"/>
              <a:t> </a:t>
            </a:r>
            <a:r>
              <a:rPr lang="en-US" sz="2400" b="1" dirty="0" err="1"/>
              <a:t>cũng</a:t>
            </a:r>
            <a:r>
              <a:rPr lang="en-US" sz="2400" b="1" dirty="0"/>
              <a:t> </a:t>
            </a:r>
            <a:r>
              <a:rPr lang="en-US" sz="2400" b="1" dirty="0" err="1"/>
              <a:t>có</a:t>
            </a:r>
            <a:r>
              <a:rPr lang="en-US" sz="2400" b="1" dirty="0"/>
              <a:t> </a:t>
            </a:r>
            <a:r>
              <a:rPr lang="en-US" sz="2400" b="1" err="1"/>
              <a:t>thể</a:t>
            </a:r>
            <a:r>
              <a:rPr lang="en-US" sz="2400" b="1"/>
              <a:t> thực hiện tự </a:t>
            </a:r>
            <a:r>
              <a:rPr lang="en-US" sz="2400" b="1" dirty="0" err="1"/>
              <a:t>sát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9650598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20E00-72E5-4393-9B2D-3C7FC03C61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N" dirty="0" err="1">
                <a:latin typeface="Arial" panose="020B0604020202020204" pitchFamily="34" charset="0"/>
                <a:cs typeface="Arial" panose="020B0604020202020204" pitchFamily="34" charset="0"/>
              </a:rPr>
              <a:t>Xây</a:t>
            </a: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 d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ựng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yếu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tố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BẢO VỆ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DE5F9B-7FF0-4BD1-81C3-7221B58C3B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3712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819B6-CFA6-4ECF-B41B-BBF01F4F3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>
                <a:latin typeface="Arial" panose="020B0604020202020204" pitchFamily="34" charset="0"/>
                <a:cs typeface="Arial" panose="020B0604020202020204" pitchFamily="34" charset="0"/>
              </a:rPr>
              <a:t>Xây</a:t>
            </a: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 d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ựng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yếu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tố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BẢO VỆ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B366EA-4C97-46B9-800C-F6A64E5AE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mục</a:t>
            </a:r>
            <a:r>
              <a:rPr lang="en-US" dirty="0"/>
              <a:t> </a:t>
            </a:r>
            <a:r>
              <a:rPr lang="en-US" dirty="0" err="1"/>
              <a:t>đích</a:t>
            </a:r>
            <a:r>
              <a:rPr lang="en-US" dirty="0"/>
              <a:t> </a:t>
            </a:r>
            <a:r>
              <a:rPr lang="en-US" dirty="0" err="1"/>
              <a:t>sống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Giữ</a:t>
            </a:r>
            <a:r>
              <a:rPr lang="en-US" dirty="0"/>
              <a:t> </a:t>
            </a:r>
            <a:r>
              <a:rPr lang="en-US" dirty="0" err="1"/>
              <a:t>sạch</a:t>
            </a:r>
            <a:r>
              <a:rPr lang="en-US" dirty="0"/>
              <a:t> (</a:t>
            </a:r>
            <a:r>
              <a:rPr lang="en-US" dirty="0" err="1"/>
              <a:t>không</a:t>
            </a:r>
            <a:r>
              <a:rPr lang="en-US" dirty="0"/>
              <a:t> </a:t>
            </a:r>
            <a:r>
              <a:rPr lang="en-US" dirty="0" err="1"/>
              <a:t>sử</a:t>
            </a:r>
            <a:r>
              <a:rPr lang="en-US" dirty="0"/>
              <a:t> </a:t>
            </a:r>
            <a:r>
              <a:rPr lang="en-US" dirty="0" err="1"/>
              <a:t>dụng</a:t>
            </a:r>
            <a:r>
              <a:rPr lang="en-US" dirty="0"/>
              <a:t> </a:t>
            </a:r>
            <a:r>
              <a:rPr lang="en-US" dirty="0" err="1"/>
              <a:t>chất</a:t>
            </a:r>
            <a:r>
              <a:rPr lang="en-US" dirty="0"/>
              <a:t>)</a:t>
            </a:r>
            <a:endParaRPr lang="en-IN" dirty="0"/>
          </a:p>
          <a:p>
            <a:endParaRPr lang="en-IN" dirty="0"/>
          </a:p>
          <a:p>
            <a:r>
              <a:rPr lang="en-IN" dirty="0" err="1"/>
              <a:t>Hệ</a:t>
            </a:r>
            <a:r>
              <a:rPr lang="en-IN" dirty="0"/>
              <a:t> </a:t>
            </a:r>
            <a:r>
              <a:rPr lang="en-IN" dirty="0" err="1"/>
              <a:t>thống</a:t>
            </a:r>
            <a:r>
              <a:rPr lang="en-IN" dirty="0"/>
              <a:t> </a:t>
            </a:r>
            <a:r>
              <a:rPr lang="en-IN" dirty="0" err="1"/>
              <a:t>nâng</a:t>
            </a:r>
            <a:r>
              <a:rPr lang="en-IN" dirty="0"/>
              <a:t> đ</a:t>
            </a:r>
            <a:r>
              <a:rPr lang="en-US" dirty="0"/>
              <a:t>ỡ </a:t>
            </a:r>
            <a:r>
              <a:rPr lang="en-US" dirty="0" err="1"/>
              <a:t>tâm</a:t>
            </a:r>
            <a:r>
              <a:rPr lang="en-US" dirty="0"/>
              <a:t> </a:t>
            </a:r>
            <a:r>
              <a:rPr lang="en-US" dirty="0" err="1"/>
              <a:t>lý</a:t>
            </a:r>
            <a:r>
              <a:rPr lang="en-US" dirty="0"/>
              <a:t> – </a:t>
            </a:r>
            <a:r>
              <a:rPr lang="en-US" dirty="0" err="1"/>
              <a:t>xã</a:t>
            </a:r>
            <a:r>
              <a:rPr lang="en-US" dirty="0"/>
              <a:t> </a:t>
            </a:r>
            <a:r>
              <a:rPr lang="en-US" dirty="0" err="1"/>
              <a:t>hội</a:t>
            </a:r>
            <a:r>
              <a:rPr lang="en-US" dirty="0"/>
              <a:t> </a:t>
            </a:r>
            <a:r>
              <a:rPr lang="en-US" dirty="0" err="1"/>
              <a:t>tốt</a:t>
            </a:r>
            <a:endParaRPr lang="en-IN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8EA016-DF57-4CE4-AED8-DEE8EF810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AB97FC-6C49-4271-A954-80F7DD82F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36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45950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4840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9099" y="381000"/>
            <a:ext cx="7772400" cy="1905000"/>
          </a:xfrm>
        </p:spPr>
        <p:txBody>
          <a:bodyPr>
            <a:normAutofit/>
          </a:bodyPr>
          <a:lstStyle/>
          <a:p>
            <a:r>
              <a:rPr lang="en-IN" dirty="0"/>
              <a:t>Nh</a:t>
            </a:r>
            <a:r>
              <a:rPr lang="en-US" dirty="0" err="1"/>
              <a:t>ững</a:t>
            </a:r>
            <a:r>
              <a:rPr lang="en-US" dirty="0"/>
              <a:t> ng</a:t>
            </a:r>
            <a:r>
              <a:rPr lang="vi-VN" dirty="0"/>
              <a:t>ư</a:t>
            </a:r>
            <a:r>
              <a:rPr lang="en-US" dirty="0" err="1"/>
              <a:t>ời</a:t>
            </a:r>
            <a:r>
              <a:rPr lang="en-US" dirty="0"/>
              <a:t> </a:t>
            </a:r>
            <a:r>
              <a:rPr lang="en-US" dirty="0" err="1"/>
              <a:t>nói</a:t>
            </a:r>
            <a:r>
              <a:rPr lang="en-US" dirty="0"/>
              <a:t> </a:t>
            </a:r>
            <a:r>
              <a:rPr lang="en-US" dirty="0" err="1"/>
              <a:t>hoặc</a:t>
            </a:r>
            <a:r>
              <a:rPr lang="en-US" dirty="0"/>
              <a:t> </a:t>
            </a:r>
            <a:r>
              <a:rPr lang="en-US" dirty="0" err="1"/>
              <a:t>đe</a:t>
            </a:r>
            <a:r>
              <a:rPr lang="en-US" dirty="0"/>
              <a:t> </a:t>
            </a:r>
            <a:r>
              <a:rPr lang="en-US" dirty="0" err="1"/>
              <a:t>dọa</a:t>
            </a:r>
            <a:r>
              <a:rPr lang="en-US" dirty="0"/>
              <a:t> </a:t>
            </a:r>
            <a:r>
              <a:rPr lang="en-US" dirty="0" err="1"/>
              <a:t>tự</a:t>
            </a:r>
            <a:r>
              <a:rPr lang="en-US" dirty="0"/>
              <a:t> </a:t>
            </a:r>
            <a:r>
              <a:rPr lang="en-US" dirty="0" err="1"/>
              <a:t>sát</a:t>
            </a:r>
            <a:r>
              <a:rPr lang="en-US" dirty="0"/>
              <a:t> </a:t>
            </a:r>
            <a:r>
              <a:rPr lang="en-US" dirty="0" err="1"/>
              <a:t>thì</a:t>
            </a:r>
            <a:r>
              <a:rPr lang="en-US" dirty="0"/>
              <a:t> </a:t>
            </a:r>
            <a:r>
              <a:rPr lang="en-US" dirty="0" err="1"/>
              <a:t>không</a:t>
            </a:r>
            <a:r>
              <a:rPr lang="en-US" dirty="0"/>
              <a:t> </a:t>
            </a:r>
            <a:r>
              <a:rPr lang="en-US" dirty="0" err="1"/>
              <a:t>thực</a:t>
            </a:r>
            <a:r>
              <a:rPr lang="en-US" dirty="0"/>
              <a:t> </a:t>
            </a:r>
            <a:r>
              <a:rPr lang="en-US" dirty="0" err="1"/>
              <a:t>hiện</a:t>
            </a:r>
            <a:endParaRPr lang="en-IN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69099" y="2438400"/>
            <a:ext cx="7772400" cy="37338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 algn="l">
              <a:buAutoNum type="arabicPeriod"/>
            </a:pPr>
            <a:r>
              <a:rPr lang="en-IN" dirty="0" err="1">
                <a:solidFill>
                  <a:schemeClr val="tx1"/>
                </a:solidFill>
              </a:rPr>
              <a:t>Đúng</a:t>
            </a:r>
            <a:r>
              <a:rPr lang="en-IN" dirty="0">
                <a:solidFill>
                  <a:schemeClr val="tx1"/>
                </a:solidFill>
              </a:rPr>
              <a:t> </a:t>
            </a:r>
          </a:p>
          <a:p>
            <a:pPr marL="742950" indent="-742950" algn="l">
              <a:buAutoNum type="arabicPeriod"/>
            </a:pPr>
            <a:r>
              <a:rPr lang="en-IN" dirty="0">
                <a:solidFill>
                  <a:schemeClr val="tx1"/>
                </a:solidFill>
              </a:rPr>
              <a:t>Sai 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1289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77E9F-EF03-4DB2-8975-C7BCAADA4A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err="1"/>
              <a:t>Tìm</a:t>
            </a:r>
            <a:r>
              <a:rPr lang="en-IN" dirty="0"/>
              <a:t> đ</a:t>
            </a:r>
            <a:r>
              <a:rPr lang="vi-VN" dirty="0"/>
              <a:t>ư</a:t>
            </a:r>
            <a:r>
              <a:rPr lang="en-US" dirty="0" err="1"/>
              <a:t>ợc</a:t>
            </a:r>
            <a:r>
              <a:rPr lang="en-US" dirty="0"/>
              <a:t> </a:t>
            </a:r>
            <a:r>
              <a:rPr lang="en-US" dirty="0" err="1"/>
              <a:t>dấu</a:t>
            </a:r>
            <a:r>
              <a:rPr lang="en-US" dirty="0"/>
              <a:t> </a:t>
            </a:r>
            <a:r>
              <a:rPr lang="en-US" dirty="0" err="1"/>
              <a:t>hiệu</a:t>
            </a:r>
            <a:r>
              <a:rPr lang="en-US" dirty="0"/>
              <a:t> CẢNH BÁO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3F0DE4-5713-4274-8961-2244A0CEF4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1397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CC2D1-2B83-4649-8E95-575629203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Tìm</a:t>
            </a:r>
            <a:r>
              <a:rPr lang="en-IN" dirty="0"/>
              <a:t> đ</a:t>
            </a:r>
            <a:r>
              <a:rPr lang="vi-VN" dirty="0"/>
              <a:t>ư</a:t>
            </a:r>
            <a:r>
              <a:rPr lang="en-US" dirty="0" err="1"/>
              <a:t>ợc</a:t>
            </a:r>
            <a:r>
              <a:rPr lang="en-US" dirty="0"/>
              <a:t> </a:t>
            </a:r>
            <a:r>
              <a:rPr lang="en-US" dirty="0" err="1"/>
              <a:t>dấu</a:t>
            </a:r>
            <a:r>
              <a:rPr lang="en-US" dirty="0"/>
              <a:t> </a:t>
            </a:r>
            <a:r>
              <a:rPr lang="en-US" dirty="0" err="1"/>
              <a:t>hiệu</a:t>
            </a:r>
            <a:r>
              <a:rPr lang="en-US" dirty="0"/>
              <a:t> CẢNH BÁO – </a:t>
            </a:r>
            <a:r>
              <a:rPr lang="en-US" dirty="0" err="1"/>
              <a:t>trực</a:t>
            </a:r>
            <a:r>
              <a:rPr lang="en-US" dirty="0"/>
              <a:t> </a:t>
            </a:r>
            <a:r>
              <a:rPr lang="en-US" dirty="0" err="1"/>
              <a:t>tiếp</a:t>
            </a:r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586AD3F0-1740-46A2-8E91-5A7FE45EBA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6392740"/>
              </p:ext>
            </p:extLst>
          </p:nvPr>
        </p:nvGraphicFramePr>
        <p:xfrm>
          <a:off x="457200" y="1066800"/>
          <a:ext cx="8229600" cy="5059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628942-926C-4D9A-83F9-A36CA1E9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F9A875-5E29-4746-A40B-5771F135D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40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62888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CE050-B266-4663-A852-100BF9BAB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Tìm</a:t>
            </a:r>
            <a:r>
              <a:rPr lang="en-IN" dirty="0"/>
              <a:t> đ</a:t>
            </a:r>
            <a:r>
              <a:rPr lang="vi-VN" dirty="0"/>
              <a:t>ư</a:t>
            </a:r>
            <a:r>
              <a:rPr lang="en-US" dirty="0" err="1"/>
              <a:t>ợc</a:t>
            </a:r>
            <a:r>
              <a:rPr lang="en-US" dirty="0"/>
              <a:t> </a:t>
            </a:r>
            <a:r>
              <a:rPr lang="en-US" dirty="0" err="1"/>
              <a:t>dấu</a:t>
            </a:r>
            <a:r>
              <a:rPr lang="en-US" dirty="0"/>
              <a:t> </a:t>
            </a:r>
            <a:r>
              <a:rPr lang="en-US" dirty="0" err="1"/>
              <a:t>hiệu</a:t>
            </a:r>
            <a:r>
              <a:rPr lang="en-US" dirty="0"/>
              <a:t> CẢNH BÁO – </a:t>
            </a:r>
            <a:r>
              <a:rPr lang="en-US" dirty="0" err="1"/>
              <a:t>gián</a:t>
            </a:r>
            <a:r>
              <a:rPr lang="en-US" dirty="0"/>
              <a:t> </a:t>
            </a:r>
            <a:r>
              <a:rPr lang="en-US" dirty="0" err="1"/>
              <a:t>tiếp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5ABE4C-0CC2-43BA-9B00-0CED4E0B5C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N" dirty="0"/>
          </a:p>
          <a:p>
            <a:endParaRPr lang="en-IN" dirty="0"/>
          </a:p>
          <a:p>
            <a:r>
              <a:rPr lang="en-IN" dirty="0"/>
              <a:t>Ý t</a:t>
            </a:r>
            <a:r>
              <a:rPr lang="vi-VN" dirty="0"/>
              <a:t>ư</a:t>
            </a:r>
            <a:r>
              <a:rPr lang="en-US" dirty="0" err="1"/>
              <a:t>ởng</a:t>
            </a:r>
            <a:r>
              <a:rPr lang="en-US" dirty="0"/>
              <a:t> </a:t>
            </a:r>
            <a:r>
              <a:rPr lang="en-US" dirty="0" err="1"/>
              <a:t>tự</a:t>
            </a:r>
            <a:r>
              <a:rPr lang="en-US" dirty="0"/>
              <a:t> </a:t>
            </a:r>
            <a:r>
              <a:rPr lang="en-US" dirty="0" err="1"/>
              <a:t>sát</a:t>
            </a:r>
            <a:endParaRPr lang="en-IN" dirty="0"/>
          </a:p>
          <a:p>
            <a:r>
              <a:rPr lang="en-IN" dirty="0" err="1"/>
              <a:t>Cảm</a:t>
            </a:r>
            <a:r>
              <a:rPr lang="en-IN" dirty="0"/>
              <a:t> </a:t>
            </a:r>
            <a:r>
              <a:rPr lang="en-IN" dirty="0" err="1"/>
              <a:t>thấy</a:t>
            </a:r>
            <a:r>
              <a:rPr lang="en-IN" dirty="0"/>
              <a:t> </a:t>
            </a:r>
            <a:r>
              <a:rPr lang="en-IN" dirty="0" err="1"/>
              <a:t>không</a:t>
            </a:r>
            <a:r>
              <a:rPr lang="en-IN" dirty="0"/>
              <a:t> </a:t>
            </a:r>
            <a:r>
              <a:rPr lang="en-IN" dirty="0" err="1"/>
              <a:t>có</a:t>
            </a:r>
            <a:r>
              <a:rPr lang="en-IN" dirty="0"/>
              <a:t> </a:t>
            </a:r>
            <a:r>
              <a:rPr lang="en-IN" dirty="0" err="1"/>
              <a:t>mục</a:t>
            </a:r>
            <a:r>
              <a:rPr lang="en-IN" dirty="0"/>
              <a:t> </a:t>
            </a:r>
            <a:r>
              <a:rPr lang="en-IN" dirty="0" err="1"/>
              <a:t>đích</a:t>
            </a:r>
            <a:r>
              <a:rPr lang="en-IN" dirty="0"/>
              <a:t> </a:t>
            </a:r>
            <a:r>
              <a:rPr lang="en-IN" dirty="0" err="1"/>
              <a:t>sống</a:t>
            </a:r>
            <a:endParaRPr lang="en-IN" dirty="0"/>
          </a:p>
          <a:p>
            <a:r>
              <a:rPr lang="en-IN" dirty="0" err="1"/>
              <a:t>Cảm</a:t>
            </a:r>
            <a:r>
              <a:rPr lang="en-IN" dirty="0"/>
              <a:t> </a:t>
            </a:r>
            <a:r>
              <a:rPr lang="en-IN" dirty="0" err="1"/>
              <a:t>giác</a:t>
            </a:r>
            <a:r>
              <a:rPr lang="en-IN" dirty="0"/>
              <a:t> </a:t>
            </a:r>
            <a:r>
              <a:rPr lang="en-IN" dirty="0" err="1"/>
              <a:t>vô</a:t>
            </a:r>
            <a:r>
              <a:rPr lang="en-IN" dirty="0"/>
              <a:t> </a:t>
            </a:r>
            <a:r>
              <a:rPr lang="en-IN" dirty="0" err="1"/>
              <a:t>vọng</a:t>
            </a:r>
            <a:endParaRPr lang="en-IN" dirty="0"/>
          </a:p>
          <a:p>
            <a:r>
              <a:rPr lang="en-IN" dirty="0"/>
              <a:t>T</a:t>
            </a:r>
            <a:r>
              <a:rPr lang="en-US" dirty="0"/>
              <a:t>ự </a:t>
            </a:r>
            <a:r>
              <a:rPr lang="en-US" dirty="0" err="1"/>
              <a:t>thu</a:t>
            </a:r>
            <a:r>
              <a:rPr lang="en-US" dirty="0"/>
              <a:t> </a:t>
            </a:r>
            <a:r>
              <a:rPr lang="en-US" dirty="0" err="1"/>
              <a:t>rút</a:t>
            </a:r>
            <a:endParaRPr lang="en-IN" dirty="0"/>
          </a:p>
          <a:p>
            <a:r>
              <a:rPr lang="en-IN" dirty="0" err="1"/>
              <a:t>Hành</a:t>
            </a:r>
            <a:r>
              <a:rPr lang="en-IN" dirty="0"/>
              <a:t> vi </a:t>
            </a:r>
            <a:r>
              <a:rPr lang="en-IN" dirty="0" err="1"/>
              <a:t>liều</a:t>
            </a:r>
            <a:r>
              <a:rPr lang="en-IN" dirty="0"/>
              <a:t> </a:t>
            </a:r>
            <a:r>
              <a:rPr lang="en-IN" dirty="0" err="1"/>
              <a:t>lĩnh</a:t>
            </a:r>
            <a:endParaRPr lang="en-IN" dirty="0"/>
          </a:p>
          <a:p>
            <a:r>
              <a:rPr lang="en-IN" dirty="0" err="1"/>
              <a:t>Thay</a:t>
            </a:r>
            <a:r>
              <a:rPr lang="en-IN" dirty="0"/>
              <a:t> </a:t>
            </a:r>
            <a:r>
              <a:rPr lang="en-IN" dirty="0" err="1"/>
              <a:t>đổi</a:t>
            </a:r>
            <a:r>
              <a:rPr lang="en-IN" dirty="0"/>
              <a:t> </a:t>
            </a:r>
            <a:r>
              <a:rPr lang="en-IN" dirty="0" err="1"/>
              <a:t>khí</a:t>
            </a:r>
            <a:r>
              <a:rPr lang="en-IN" dirty="0"/>
              <a:t> </a:t>
            </a:r>
            <a:r>
              <a:rPr lang="en-IN" dirty="0" err="1"/>
              <a:t>sắc</a:t>
            </a:r>
            <a:endParaRPr lang="en-IN" dirty="0"/>
          </a:p>
          <a:p>
            <a:r>
              <a:rPr lang="en-IN" dirty="0" err="1"/>
              <a:t>Biến</a:t>
            </a:r>
            <a:r>
              <a:rPr lang="en-IN" dirty="0"/>
              <a:t> </a:t>
            </a:r>
            <a:r>
              <a:rPr lang="en-IN" dirty="0" err="1"/>
              <a:t>cố</a:t>
            </a:r>
            <a:r>
              <a:rPr lang="en-IN" dirty="0"/>
              <a:t> stress </a:t>
            </a:r>
            <a:r>
              <a:rPr lang="en-IN" dirty="0" err="1"/>
              <a:t>trong</a:t>
            </a:r>
            <a:r>
              <a:rPr lang="en-IN" dirty="0"/>
              <a:t> </a:t>
            </a:r>
            <a:r>
              <a:rPr lang="en-IN" err="1"/>
              <a:t>cuộc</a:t>
            </a:r>
            <a:r>
              <a:rPr lang="en-IN"/>
              <a:t> sống</a:t>
            </a:r>
            <a:br>
              <a:rPr lang="en-IN" dirty="0"/>
            </a:b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176CD0-8F52-435D-AAEB-BA7FEBDA5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840008-7109-4ABF-B6A6-D4251B948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41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81075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1764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9099" y="381000"/>
            <a:ext cx="7772400" cy="3429000"/>
          </a:xfrm>
        </p:spPr>
        <p:txBody>
          <a:bodyPr>
            <a:normAutofit/>
          </a:bodyPr>
          <a:lstStyle/>
          <a:p>
            <a:r>
              <a:rPr lang="en-IN" dirty="0" err="1"/>
              <a:t>Thảo</a:t>
            </a:r>
            <a:r>
              <a:rPr lang="en-IN" dirty="0"/>
              <a:t> </a:t>
            </a:r>
            <a:r>
              <a:rPr lang="en-IN" dirty="0" err="1"/>
              <a:t>luận</a:t>
            </a:r>
            <a:r>
              <a:rPr lang="en-IN" dirty="0"/>
              <a:t> </a:t>
            </a:r>
            <a:r>
              <a:rPr lang="en-IN" dirty="0" err="1"/>
              <a:t>về</a:t>
            </a:r>
            <a:r>
              <a:rPr lang="en-IN" dirty="0"/>
              <a:t> t</a:t>
            </a:r>
            <a:r>
              <a:rPr lang="en-US" dirty="0"/>
              <a:t>ự </a:t>
            </a:r>
            <a:r>
              <a:rPr lang="en-US" dirty="0" err="1"/>
              <a:t>sát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err="1"/>
              <a:t>thể</a:t>
            </a:r>
            <a:r>
              <a:rPr lang="en-US"/>
              <a:t> gieo ý </a:t>
            </a:r>
            <a:r>
              <a:rPr lang="en-US" dirty="0"/>
              <a:t>t</a:t>
            </a:r>
            <a:r>
              <a:rPr lang="vi-VN" dirty="0"/>
              <a:t>ư</a:t>
            </a:r>
            <a:r>
              <a:rPr lang="en-US" dirty="0" err="1"/>
              <a:t>ởng</a:t>
            </a:r>
            <a:r>
              <a:rPr lang="en-US" dirty="0"/>
              <a:t> </a:t>
            </a:r>
            <a:r>
              <a:rPr lang="en-US"/>
              <a:t>hay gây kinh động đến mức khiến BN “làm thiệt”. </a:t>
            </a:r>
            <a:r>
              <a:rPr lang="en-US" dirty="0" err="1"/>
              <a:t>Tốt</a:t>
            </a:r>
            <a:r>
              <a:rPr lang="en-US" dirty="0"/>
              <a:t> </a:t>
            </a:r>
            <a:r>
              <a:rPr lang="en-US" dirty="0" err="1"/>
              <a:t>nhất</a:t>
            </a:r>
            <a:r>
              <a:rPr lang="en-US" dirty="0"/>
              <a:t> </a:t>
            </a:r>
            <a:r>
              <a:rPr lang="en-US" err="1"/>
              <a:t>là</a:t>
            </a:r>
            <a:r>
              <a:rPr lang="en-US"/>
              <a:t> tránh </a:t>
            </a:r>
            <a:r>
              <a:rPr lang="en-US" dirty="0" err="1"/>
              <a:t>nói</a:t>
            </a:r>
            <a:r>
              <a:rPr lang="en-US" dirty="0"/>
              <a:t> </a:t>
            </a:r>
            <a:r>
              <a:rPr lang="en-US" dirty="0" err="1"/>
              <a:t>về</a:t>
            </a:r>
            <a:r>
              <a:rPr lang="en-US" dirty="0"/>
              <a:t> </a:t>
            </a:r>
            <a:r>
              <a:rPr lang="en-US" dirty="0" err="1"/>
              <a:t>tự</a:t>
            </a:r>
            <a:r>
              <a:rPr lang="en-US" dirty="0"/>
              <a:t> </a:t>
            </a:r>
            <a:r>
              <a:rPr lang="en-US" dirty="0" err="1"/>
              <a:t>sát</a:t>
            </a:r>
            <a:r>
              <a:rPr lang="en-US" dirty="0"/>
              <a:t>. </a:t>
            </a:r>
            <a:endParaRPr lang="en-IN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69099" y="4038600"/>
            <a:ext cx="7772400" cy="21336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 algn="l">
              <a:buAutoNum type="arabicPeriod"/>
            </a:pPr>
            <a:r>
              <a:rPr lang="en-IN" dirty="0" err="1">
                <a:solidFill>
                  <a:schemeClr val="tx1"/>
                </a:solidFill>
              </a:rPr>
              <a:t>Đúng</a:t>
            </a:r>
            <a:r>
              <a:rPr lang="en-IN" dirty="0">
                <a:solidFill>
                  <a:schemeClr val="tx1"/>
                </a:solidFill>
              </a:rPr>
              <a:t> </a:t>
            </a:r>
          </a:p>
          <a:p>
            <a:pPr marL="742950" indent="-742950" algn="l">
              <a:buAutoNum type="arabicPeriod"/>
            </a:pPr>
            <a:r>
              <a:rPr lang="en-IN" dirty="0">
                <a:solidFill>
                  <a:schemeClr val="tx1"/>
                </a:solidFill>
              </a:rPr>
              <a:t>Sai 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3477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21F64-ACA9-44BF-A0B0-0E1B4E4B5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9CE47-D897-457E-83B2-784249DD05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4400" b="1" dirty="0"/>
              <a:t>G</a:t>
            </a:r>
            <a:r>
              <a:rPr lang="en-IN" dirty="0"/>
              <a:t>ather information Thu </a:t>
            </a:r>
            <a:r>
              <a:rPr lang="en-IN" dirty="0" err="1"/>
              <a:t>thập</a:t>
            </a:r>
            <a:r>
              <a:rPr lang="en-IN" dirty="0"/>
              <a:t> </a:t>
            </a:r>
            <a:r>
              <a:rPr lang="en-IN" dirty="0" err="1"/>
              <a:t>thông</a:t>
            </a:r>
            <a:r>
              <a:rPr lang="en-IN" dirty="0"/>
              <a:t> tin</a:t>
            </a:r>
          </a:p>
          <a:p>
            <a:endParaRPr lang="en-IN" dirty="0"/>
          </a:p>
          <a:p>
            <a:r>
              <a:rPr lang="en-IN" sz="4400" b="1" dirty="0"/>
              <a:t>A</a:t>
            </a:r>
            <a:r>
              <a:rPr lang="en-IN" dirty="0"/>
              <a:t>ccess supervision </a:t>
            </a:r>
            <a:r>
              <a:rPr lang="en-IN" dirty="0" err="1"/>
              <a:t>Tiếp</a:t>
            </a:r>
            <a:r>
              <a:rPr lang="en-IN" dirty="0"/>
              <a:t> </a:t>
            </a:r>
            <a:r>
              <a:rPr lang="en-IN" dirty="0" err="1"/>
              <a:t>cận</a:t>
            </a:r>
            <a:r>
              <a:rPr lang="en-IN" dirty="0"/>
              <a:t> </a:t>
            </a:r>
            <a:r>
              <a:rPr lang="en-IN" dirty="0" err="1"/>
              <a:t>giám</a:t>
            </a:r>
            <a:r>
              <a:rPr lang="en-IN" dirty="0"/>
              <a:t> </a:t>
            </a:r>
            <a:r>
              <a:rPr lang="en-IN" dirty="0" err="1"/>
              <a:t>sát</a:t>
            </a:r>
            <a:endParaRPr lang="en-IN" dirty="0"/>
          </a:p>
          <a:p>
            <a:endParaRPr lang="en-IN" dirty="0"/>
          </a:p>
          <a:p>
            <a:r>
              <a:rPr lang="en-IN" sz="4400" b="1" dirty="0"/>
              <a:t>T</a:t>
            </a:r>
            <a:r>
              <a:rPr lang="en-IN" dirty="0"/>
              <a:t>ake responsible action </a:t>
            </a:r>
            <a:r>
              <a:rPr lang="en-IN" dirty="0" err="1"/>
              <a:t>Hành</a:t>
            </a:r>
            <a:r>
              <a:rPr lang="en-IN" dirty="0"/>
              <a:t> </a:t>
            </a:r>
            <a:r>
              <a:rPr lang="en-IN" dirty="0" err="1"/>
              <a:t>động</a:t>
            </a:r>
            <a:r>
              <a:rPr lang="en-IN" dirty="0"/>
              <a:t> </a:t>
            </a:r>
            <a:r>
              <a:rPr lang="en-IN" dirty="0" err="1"/>
              <a:t>có</a:t>
            </a:r>
            <a:r>
              <a:rPr lang="en-IN" dirty="0"/>
              <a:t> </a:t>
            </a:r>
            <a:r>
              <a:rPr lang="en-IN" dirty="0" err="1"/>
              <a:t>trách</a:t>
            </a:r>
            <a:r>
              <a:rPr lang="en-IN" dirty="0"/>
              <a:t> </a:t>
            </a:r>
            <a:r>
              <a:rPr lang="en-IN" dirty="0" err="1"/>
              <a:t>nhiệm</a:t>
            </a:r>
            <a:endParaRPr lang="en-IN" dirty="0"/>
          </a:p>
          <a:p>
            <a:endParaRPr lang="en-IN" dirty="0"/>
          </a:p>
          <a:p>
            <a:r>
              <a:rPr lang="en-IN" sz="4400" b="1" dirty="0"/>
              <a:t>E</a:t>
            </a:r>
            <a:r>
              <a:rPr lang="en-IN" dirty="0"/>
              <a:t>xtend the action </a:t>
            </a:r>
            <a:r>
              <a:rPr lang="en-IN" dirty="0" err="1"/>
              <a:t>Mở</a:t>
            </a:r>
            <a:r>
              <a:rPr lang="en-IN" dirty="0"/>
              <a:t> </a:t>
            </a:r>
            <a:r>
              <a:rPr lang="en-IN" dirty="0" err="1"/>
              <a:t>rộng</a:t>
            </a:r>
            <a:r>
              <a:rPr lang="en-IN" dirty="0"/>
              <a:t> </a:t>
            </a:r>
            <a:r>
              <a:rPr lang="en-IN" dirty="0" err="1"/>
              <a:t>hành</a:t>
            </a:r>
            <a:r>
              <a:rPr lang="en-IN" dirty="0"/>
              <a:t> </a:t>
            </a:r>
            <a:r>
              <a:rPr lang="en-IN" dirty="0" err="1"/>
              <a:t>động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58C7A3-C1EF-4C3B-8ED2-873BF17F1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93C3A3-6BDE-4BD2-8F52-1D3EBB2C9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44</a:t>
            </a:fld>
            <a:endParaRPr lang="en-I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1CF3A0-011C-4DAB-84F0-883826156074}"/>
              </a:ext>
            </a:extLst>
          </p:cNvPr>
          <p:cNvSpPr txBox="1"/>
          <p:nvPr/>
        </p:nvSpPr>
        <p:spPr>
          <a:xfrm>
            <a:off x="7620000" y="5687259"/>
            <a:ext cx="9505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b="1" i="1" dirty="0"/>
              <a:t>(</a:t>
            </a:r>
            <a:r>
              <a:rPr lang="en-IN" sz="1400" b="1" i="1" dirty="0" err="1"/>
              <a:t>SAMHSA</a:t>
            </a:r>
            <a:r>
              <a:rPr lang="en-IN" sz="1400" b="1" i="1" dirty="0"/>
              <a:t>)</a:t>
            </a:r>
            <a:endParaRPr lang="en-US" sz="1400" b="1" i="1" dirty="0"/>
          </a:p>
        </p:txBody>
      </p:sp>
    </p:spTree>
    <p:extLst>
      <p:ext uri="{BB962C8B-B14F-4D97-AF65-F5344CB8AC3E}">
        <p14:creationId xmlns:p14="http://schemas.microsoft.com/office/powerpoint/2010/main" val="37530658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C354D-F848-4C68-9538-0570B23B5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Thu </a:t>
            </a:r>
            <a:r>
              <a:rPr lang="en-IN" dirty="0" err="1"/>
              <a:t>thập</a:t>
            </a:r>
            <a:r>
              <a:rPr lang="en-IN" dirty="0"/>
              <a:t> </a:t>
            </a:r>
            <a:r>
              <a:rPr lang="en-IN" dirty="0" err="1"/>
              <a:t>thông</a:t>
            </a:r>
            <a:r>
              <a:rPr lang="en-IN" dirty="0"/>
              <a:t> tin – </a:t>
            </a:r>
            <a:r>
              <a:rPr lang="en-IN" dirty="0" err="1"/>
              <a:t>câu</a:t>
            </a:r>
            <a:r>
              <a:rPr lang="en-IN" dirty="0"/>
              <a:t> </a:t>
            </a:r>
            <a:r>
              <a:rPr lang="en-IN" dirty="0" err="1"/>
              <a:t>hỏi</a:t>
            </a:r>
            <a:r>
              <a:rPr lang="en-IN" dirty="0"/>
              <a:t> </a:t>
            </a:r>
            <a:r>
              <a:rPr lang="en-IN" dirty="0" err="1"/>
              <a:t>sàng</a:t>
            </a:r>
            <a:r>
              <a:rPr lang="en-IN" dirty="0"/>
              <a:t> </a:t>
            </a:r>
            <a:r>
              <a:rPr lang="en-IN" dirty="0" err="1"/>
              <a:t>lọc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8AAA5F-2926-47BB-AE15-0D2A5FB664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N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N" b="1" dirty="0" err="1">
                <a:latin typeface="Arial" panose="020B0604020202020204" pitchFamily="34" charset="0"/>
                <a:cs typeface="Arial" panose="020B0604020202020204" pitchFamily="34" charset="0"/>
              </a:rPr>
              <a:t>Gi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ới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thiệu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chủ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đề</a:t>
            </a:r>
            <a:endParaRPr lang="en-IN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IN" dirty="0" err="1">
                <a:latin typeface="Arial" panose="020B0604020202020204" pitchFamily="34" charset="0"/>
                <a:cs typeface="Arial" panose="020B0604020202020204" pitchFamily="34" charset="0"/>
              </a:rPr>
              <a:t>Tôi</a:t>
            </a: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dirty="0" err="1"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dirty="0" err="1">
                <a:latin typeface="Arial" panose="020B0604020202020204" pitchFamily="34" charset="0"/>
                <a:cs typeface="Arial" panose="020B0604020202020204" pitchFamily="34" charset="0"/>
              </a:rPr>
              <a:t>vài</a:t>
            </a: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dirty="0" err="1">
                <a:latin typeface="Arial" panose="020B0604020202020204" pitchFamily="34" charset="0"/>
                <a:cs typeface="Arial" panose="020B0604020202020204" pitchFamily="34" charset="0"/>
              </a:rPr>
              <a:t>vấn</a:t>
            </a: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dirty="0" err="1">
                <a:latin typeface="Arial" panose="020B0604020202020204" pitchFamily="34" charset="0"/>
                <a:cs typeface="Arial" panose="020B0604020202020204" pitchFamily="34" charset="0"/>
              </a:rPr>
              <a:t>đề</a:t>
            </a: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dirty="0" err="1">
                <a:latin typeface="Arial" panose="020B0604020202020204" pitchFamily="34" charset="0"/>
                <a:cs typeface="Arial" panose="020B0604020202020204" pitchFamily="34" charset="0"/>
              </a:rPr>
              <a:t>muốn</a:t>
            </a: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dirty="0" err="1">
                <a:latin typeface="Arial" panose="020B0604020202020204" pitchFamily="34" charset="0"/>
                <a:cs typeface="Arial" panose="020B0604020202020204" pitchFamily="34" charset="0"/>
              </a:rPr>
              <a:t>hỏi</a:t>
            </a: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>
                <a:latin typeface="Arial" panose="020B0604020202020204" pitchFamily="34" charset="0"/>
                <a:cs typeface="Arial" panose="020B0604020202020204" pitchFamily="34" charset="0"/>
              </a:rPr>
              <a:t>ý t</a:t>
            </a:r>
            <a:r>
              <a:rPr lang="vi-VN">
                <a:latin typeface="Arial" panose="020B0604020202020204" pitchFamily="34" charset="0"/>
                <a:cs typeface="Arial" panose="020B0604020202020204" pitchFamily="34" charset="0"/>
              </a:rPr>
              <a:t>ư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ởng</a:t>
            </a:r>
            <a:r>
              <a:rPr lang="en-IN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dirty="0" err="1">
                <a:latin typeface="Arial" panose="020B0604020202020204" pitchFamily="34" charset="0"/>
                <a:cs typeface="Arial" panose="020B0604020202020204" pitchFamily="34" charset="0"/>
              </a:rPr>
              <a:t>hành</a:t>
            </a: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 vi 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ự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N" b="1" dirty="0" err="1">
                <a:latin typeface="Arial" panose="020B0604020202020204" pitchFamily="34" charset="0"/>
                <a:cs typeface="Arial" panose="020B0604020202020204" pitchFamily="34" charset="0"/>
              </a:rPr>
              <a:t>Sàng</a:t>
            </a:r>
            <a:r>
              <a:rPr lang="en-IN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b="1" dirty="0" err="1">
                <a:latin typeface="Arial" panose="020B0604020202020204" pitchFamily="34" charset="0"/>
                <a:cs typeface="Arial" panose="020B0604020202020204" pitchFamily="34" charset="0"/>
              </a:rPr>
              <a:t>lọc</a:t>
            </a:r>
            <a:r>
              <a:rPr lang="en-IN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b="1">
                <a:latin typeface="Arial" panose="020B0604020202020204" pitchFamily="34" charset="0"/>
                <a:cs typeface="Arial" panose="020B0604020202020204" pitchFamily="34" charset="0"/>
              </a:rPr>
              <a:t>ý t</a:t>
            </a:r>
            <a:r>
              <a:rPr lang="vi-VN" b="1">
                <a:latin typeface="Arial" panose="020B0604020202020204" pitchFamily="34" charset="0"/>
                <a:cs typeface="Arial" panose="020B0604020202020204" pitchFamily="34" charset="0"/>
              </a:rPr>
              <a:t>ư</a:t>
            </a: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ởng</a:t>
            </a:r>
            <a:r>
              <a:rPr lang="en-IN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b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ự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endParaRPr lang="en-IN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IN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dirty="0" err="1">
                <a:latin typeface="Arial" panose="020B0604020202020204" pitchFamily="34" charset="0"/>
                <a:cs typeface="Arial" panose="020B0604020202020204" pitchFamily="34" charset="0"/>
              </a:rPr>
              <a:t>nghĩ</a:t>
            </a: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 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ự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tử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N" b="1" dirty="0" err="1">
                <a:latin typeface="Arial" panose="020B0604020202020204" pitchFamily="34" charset="0"/>
                <a:cs typeface="Arial" panose="020B0604020202020204" pitchFamily="34" charset="0"/>
              </a:rPr>
              <a:t>Sàng</a:t>
            </a:r>
            <a:r>
              <a:rPr lang="en-IN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b="1" err="1">
                <a:latin typeface="Arial" panose="020B0604020202020204" pitchFamily="34" charset="0"/>
                <a:cs typeface="Arial" panose="020B0604020202020204" pitchFamily="34" charset="0"/>
              </a:rPr>
              <a:t>lọc</a:t>
            </a:r>
            <a:r>
              <a:rPr lang="en-IN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hành vi tự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IN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 t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ừng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cố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gắng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tự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giết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A6AD3B-6A84-41B5-912C-4FA699231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6FE8A2-E74E-48EF-A40E-C80E4EDA2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45</a:t>
            </a:fld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C25D08-80E6-4F81-9AC9-151D58A1B7A4}"/>
              </a:ext>
            </a:extLst>
          </p:cNvPr>
          <p:cNvSpPr txBox="1"/>
          <p:nvPr/>
        </p:nvSpPr>
        <p:spPr>
          <a:xfrm>
            <a:off x="7620000" y="5687259"/>
            <a:ext cx="9505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b="1" i="1" dirty="0"/>
              <a:t>(</a:t>
            </a:r>
            <a:r>
              <a:rPr lang="en-IN" sz="1400" b="1" i="1" dirty="0" err="1"/>
              <a:t>SAMHSA</a:t>
            </a:r>
            <a:r>
              <a:rPr lang="en-IN" sz="1400" b="1" i="1" dirty="0"/>
              <a:t>)</a:t>
            </a:r>
            <a:endParaRPr lang="en-US" sz="1400" b="1" i="1" dirty="0"/>
          </a:p>
        </p:txBody>
      </p:sp>
    </p:spTree>
    <p:extLst>
      <p:ext uri="{BB962C8B-B14F-4D97-AF65-F5344CB8AC3E}">
        <p14:creationId xmlns:p14="http://schemas.microsoft.com/office/powerpoint/2010/main" val="30150802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9312C-8062-4B53-87B5-EA6C896F9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Thu </a:t>
            </a:r>
            <a:r>
              <a:rPr lang="en-IN" dirty="0" err="1"/>
              <a:t>thập</a:t>
            </a:r>
            <a:r>
              <a:rPr lang="en-IN" dirty="0"/>
              <a:t> </a:t>
            </a:r>
            <a:r>
              <a:rPr lang="en-IN" dirty="0" err="1"/>
              <a:t>thông</a:t>
            </a:r>
            <a:r>
              <a:rPr lang="en-IN" dirty="0"/>
              <a:t> tin – </a:t>
            </a:r>
            <a:r>
              <a:rPr lang="en-IN" dirty="0" err="1"/>
              <a:t>Câu</a:t>
            </a:r>
            <a:r>
              <a:rPr lang="en-IN" dirty="0"/>
              <a:t> </a:t>
            </a:r>
            <a:r>
              <a:rPr lang="en-IN" dirty="0" err="1"/>
              <a:t>hỏi</a:t>
            </a:r>
            <a:r>
              <a:rPr lang="en-IN" dirty="0"/>
              <a:t> </a:t>
            </a:r>
            <a:r>
              <a:rPr lang="en-IN" dirty="0" err="1"/>
              <a:t>theo</a:t>
            </a:r>
            <a:r>
              <a:rPr lang="en-IN" dirty="0"/>
              <a:t> </a:t>
            </a:r>
            <a:r>
              <a:rPr lang="en-IN" dirty="0" err="1"/>
              <a:t>dõi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153AA-90AF-4980-ABE3-BB42C18E71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err="1"/>
              <a:t>Câu</a:t>
            </a:r>
            <a:r>
              <a:rPr lang="en-IN" dirty="0"/>
              <a:t> </a:t>
            </a:r>
            <a:r>
              <a:rPr lang="en-IN" dirty="0" err="1"/>
              <a:t>hỏi</a:t>
            </a:r>
            <a:r>
              <a:rPr lang="en-IN" dirty="0"/>
              <a:t> </a:t>
            </a:r>
            <a:r>
              <a:rPr lang="en-IN" dirty="0" err="1"/>
              <a:t>mẫu</a:t>
            </a:r>
            <a:r>
              <a:rPr lang="en-IN" dirty="0"/>
              <a:t> </a:t>
            </a:r>
            <a:r>
              <a:rPr lang="en-IN" dirty="0" err="1"/>
              <a:t>theo</a:t>
            </a:r>
            <a:r>
              <a:rPr lang="en-IN" dirty="0"/>
              <a:t> </a:t>
            </a:r>
            <a:r>
              <a:rPr lang="en-IN" dirty="0" err="1"/>
              <a:t>dõi</a:t>
            </a:r>
            <a:r>
              <a:rPr lang="en-IN" dirty="0"/>
              <a:t> </a:t>
            </a:r>
            <a:r>
              <a:rPr lang="en-IN" dirty="0" err="1"/>
              <a:t>về</a:t>
            </a:r>
            <a:r>
              <a:rPr lang="en-IN" dirty="0"/>
              <a:t> ý </a:t>
            </a:r>
            <a:r>
              <a:rPr lang="en-IN" dirty="0" err="1"/>
              <a:t>nghĩ</a:t>
            </a:r>
            <a:r>
              <a:rPr lang="en-IN" dirty="0"/>
              <a:t> t</a:t>
            </a:r>
            <a:r>
              <a:rPr lang="en-US" dirty="0"/>
              <a:t>ự </a:t>
            </a:r>
            <a:r>
              <a:rPr lang="en-US" dirty="0" err="1"/>
              <a:t>sát</a:t>
            </a:r>
            <a:r>
              <a:rPr lang="en-IN" dirty="0"/>
              <a:t>:</a:t>
            </a:r>
          </a:p>
          <a:p>
            <a:endParaRPr lang="en-IN" dirty="0"/>
          </a:p>
          <a:p>
            <a:pPr lvl="1"/>
            <a:r>
              <a:rPr lang="en-IN" dirty="0" err="1"/>
              <a:t>Bạn</a:t>
            </a:r>
            <a:r>
              <a:rPr lang="en-IN" dirty="0"/>
              <a:t> </a:t>
            </a:r>
            <a:r>
              <a:rPr lang="en-IN" dirty="0" err="1"/>
              <a:t>có</a:t>
            </a:r>
            <a:r>
              <a:rPr lang="en-IN" dirty="0"/>
              <a:t> </a:t>
            </a:r>
            <a:r>
              <a:rPr lang="en-IN" dirty="0" err="1"/>
              <a:t>thể</a:t>
            </a:r>
            <a:r>
              <a:rPr lang="en-IN" dirty="0"/>
              <a:t> </a:t>
            </a:r>
            <a:r>
              <a:rPr lang="en-IN" dirty="0" err="1"/>
              <a:t>nói</a:t>
            </a:r>
            <a:r>
              <a:rPr lang="en-IN" dirty="0"/>
              <a:t> </a:t>
            </a:r>
            <a:r>
              <a:rPr lang="en-IN" dirty="0" err="1"/>
              <a:t>cho</a:t>
            </a:r>
            <a:r>
              <a:rPr lang="en-IN" dirty="0"/>
              <a:t> </a:t>
            </a:r>
            <a:r>
              <a:rPr lang="en-IN" dirty="0" err="1"/>
              <a:t>tôi</a:t>
            </a:r>
            <a:r>
              <a:rPr lang="en-IN" dirty="0"/>
              <a:t> </a:t>
            </a:r>
            <a:r>
              <a:rPr lang="en-IN" dirty="0" err="1"/>
              <a:t>về</a:t>
            </a:r>
            <a:r>
              <a:rPr lang="en-IN" dirty="0"/>
              <a:t> ý </a:t>
            </a:r>
            <a:r>
              <a:rPr lang="en-IN" dirty="0" err="1"/>
              <a:t>nghĩ</a:t>
            </a:r>
            <a:r>
              <a:rPr lang="en-IN" dirty="0"/>
              <a:t> t</a:t>
            </a:r>
            <a:r>
              <a:rPr lang="en-US" dirty="0"/>
              <a:t>ự </a:t>
            </a:r>
            <a:r>
              <a:rPr lang="en-US" dirty="0" err="1"/>
              <a:t>sát</a:t>
            </a:r>
            <a:r>
              <a:rPr lang="en-US" dirty="0"/>
              <a:t> đ</a:t>
            </a:r>
            <a:r>
              <a:rPr lang="vi-VN" dirty="0"/>
              <a:t>ư</a:t>
            </a:r>
            <a:r>
              <a:rPr lang="en-US" dirty="0" err="1"/>
              <a:t>ợc</a:t>
            </a:r>
            <a:r>
              <a:rPr lang="en-US" dirty="0"/>
              <a:t> </a:t>
            </a:r>
            <a:r>
              <a:rPr lang="en-US" dirty="0" err="1"/>
              <a:t>không</a:t>
            </a:r>
            <a:r>
              <a:rPr lang="en-IN" dirty="0"/>
              <a:t>?</a:t>
            </a:r>
          </a:p>
          <a:p>
            <a:endParaRPr lang="en-IN" dirty="0"/>
          </a:p>
          <a:p>
            <a:pPr lvl="2"/>
            <a:r>
              <a:rPr lang="en-IN" dirty="0" err="1"/>
              <a:t>Ví</a:t>
            </a:r>
            <a:r>
              <a:rPr lang="en-IN" dirty="0"/>
              <a:t> </a:t>
            </a:r>
            <a:r>
              <a:rPr lang="en-IN" dirty="0" err="1"/>
              <a:t>dụ</a:t>
            </a:r>
            <a:r>
              <a:rPr lang="en-IN" dirty="0"/>
              <a:t>, </a:t>
            </a:r>
            <a:r>
              <a:rPr lang="en-IN" dirty="0" err="1"/>
              <a:t>Điều</a:t>
            </a:r>
            <a:r>
              <a:rPr lang="en-IN" dirty="0"/>
              <a:t> </a:t>
            </a:r>
            <a:r>
              <a:rPr lang="en-IN" dirty="0" err="1"/>
              <a:t>gì</a:t>
            </a:r>
            <a:r>
              <a:rPr lang="en-IN" dirty="0"/>
              <a:t> </a:t>
            </a:r>
            <a:r>
              <a:rPr lang="en-IN" dirty="0" err="1"/>
              <a:t>kh</a:t>
            </a:r>
            <a:r>
              <a:rPr lang="vi-VN" dirty="0"/>
              <a:t>ơ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gợi</a:t>
            </a:r>
            <a:r>
              <a:rPr lang="en-US" dirty="0"/>
              <a:t> ý </a:t>
            </a:r>
            <a:r>
              <a:rPr lang="en-US" dirty="0" err="1"/>
              <a:t>nghĩ</a:t>
            </a:r>
            <a:r>
              <a:rPr lang="en-US" dirty="0"/>
              <a:t> </a:t>
            </a:r>
            <a:r>
              <a:rPr lang="en-US" dirty="0" err="1"/>
              <a:t>này</a:t>
            </a:r>
            <a:r>
              <a:rPr lang="en-US" dirty="0"/>
              <a:t>? </a:t>
            </a:r>
          </a:p>
          <a:p>
            <a:pPr lvl="2"/>
            <a:endParaRPr lang="en-IN" dirty="0"/>
          </a:p>
          <a:p>
            <a:pPr lvl="2"/>
            <a:r>
              <a:rPr lang="en-IN" dirty="0"/>
              <a:t>Ý </a:t>
            </a:r>
            <a:r>
              <a:rPr lang="en-IN" dirty="0" err="1"/>
              <a:t>nghĩ</a:t>
            </a:r>
            <a:r>
              <a:rPr lang="en-IN" dirty="0"/>
              <a:t> </a:t>
            </a:r>
            <a:r>
              <a:rPr lang="en-IN" dirty="0" err="1"/>
              <a:t>này</a:t>
            </a:r>
            <a:r>
              <a:rPr lang="en-IN" dirty="0"/>
              <a:t> </a:t>
            </a:r>
            <a:r>
              <a:rPr lang="en-IN" dirty="0" err="1"/>
              <a:t>mạnh</a:t>
            </a:r>
            <a:r>
              <a:rPr lang="en-IN" dirty="0"/>
              <a:t> </a:t>
            </a:r>
            <a:r>
              <a:rPr lang="en-IN" dirty="0" err="1"/>
              <a:t>nh</a:t>
            </a:r>
            <a:r>
              <a:rPr lang="vi-VN" dirty="0"/>
              <a:t>ư</a:t>
            </a:r>
            <a:r>
              <a:rPr lang="en-US" dirty="0"/>
              <a:t> </a:t>
            </a:r>
            <a:r>
              <a:rPr lang="en-US" dirty="0" err="1"/>
              <a:t>thế</a:t>
            </a:r>
            <a:r>
              <a:rPr lang="en-US" dirty="0"/>
              <a:t> </a:t>
            </a:r>
            <a:r>
              <a:rPr lang="en-US" dirty="0" err="1"/>
              <a:t>nào</a:t>
            </a:r>
            <a:r>
              <a:rPr lang="en-US" dirty="0"/>
              <a:t>? </a:t>
            </a:r>
          </a:p>
          <a:p>
            <a:pPr lvl="2"/>
            <a:endParaRPr lang="en-IN" dirty="0"/>
          </a:p>
          <a:p>
            <a:pPr lvl="2"/>
            <a:r>
              <a:rPr lang="en-IN" dirty="0"/>
              <a:t>Ý </a:t>
            </a:r>
            <a:r>
              <a:rPr lang="en-IN" dirty="0" err="1"/>
              <a:t>nghĩ</a:t>
            </a:r>
            <a:r>
              <a:rPr lang="en-IN" dirty="0"/>
              <a:t> </a:t>
            </a:r>
            <a:r>
              <a:rPr lang="en-IN" dirty="0" err="1"/>
              <a:t>này</a:t>
            </a:r>
            <a:r>
              <a:rPr lang="en-IN" dirty="0"/>
              <a:t> </a:t>
            </a:r>
            <a:r>
              <a:rPr lang="en-IN" dirty="0" err="1"/>
              <a:t>kéo</a:t>
            </a:r>
            <a:r>
              <a:rPr lang="en-IN" dirty="0"/>
              <a:t> </a:t>
            </a:r>
            <a:r>
              <a:rPr lang="en-IN" dirty="0" err="1"/>
              <a:t>dài</a:t>
            </a:r>
            <a:r>
              <a:rPr lang="en-IN" dirty="0"/>
              <a:t> bao </a:t>
            </a:r>
            <a:r>
              <a:rPr lang="en-IN" dirty="0" err="1"/>
              <a:t>lâu</a:t>
            </a:r>
            <a:r>
              <a:rPr lang="en-IN" dirty="0"/>
              <a:t>? </a:t>
            </a:r>
          </a:p>
          <a:p>
            <a:pPr lvl="2"/>
            <a:endParaRPr lang="en-IN" dirty="0"/>
          </a:p>
          <a:p>
            <a:pPr lvl="1"/>
            <a:r>
              <a:rPr lang="en-IN" dirty="0" err="1"/>
              <a:t>Bạn</a:t>
            </a:r>
            <a:r>
              <a:rPr lang="en-IN" dirty="0"/>
              <a:t> </a:t>
            </a:r>
            <a:r>
              <a:rPr lang="en-IN" dirty="0" err="1"/>
              <a:t>có</a:t>
            </a:r>
            <a:r>
              <a:rPr lang="en-IN" dirty="0"/>
              <a:t> </a:t>
            </a:r>
            <a:r>
              <a:rPr lang="en-IN" dirty="0" err="1"/>
              <a:t>lên</a:t>
            </a:r>
            <a:r>
              <a:rPr lang="en-IN" dirty="0"/>
              <a:t> </a:t>
            </a:r>
            <a:r>
              <a:rPr lang="en-IN" dirty="0" err="1"/>
              <a:t>kế</a:t>
            </a:r>
            <a:r>
              <a:rPr lang="en-IN" dirty="0"/>
              <a:t> </a:t>
            </a:r>
            <a:r>
              <a:rPr lang="en-IN" dirty="0" err="1"/>
              <a:t>hoạch</a:t>
            </a:r>
            <a:r>
              <a:rPr lang="en-IN" dirty="0"/>
              <a:t> </a:t>
            </a:r>
            <a:r>
              <a:rPr lang="en-IN" dirty="0" err="1"/>
              <a:t>không</a:t>
            </a:r>
            <a:r>
              <a:rPr lang="en-IN" dirty="0"/>
              <a:t>? (</a:t>
            </a:r>
            <a:r>
              <a:rPr lang="en-IN" dirty="0" err="1"/>
              <a:t>nếu</a:t>
            </a:r>
            <a:r>
              <a:rPr lang="en-IN" dirty="0"/>
              <a:t> </a:t>
            </a:r>
            <a:r>
              <a:rPr lang="en-IN" dirty="0" err="1"/>
              <a:t>có</a:t>
            </a:r>
            <a:r>
              <a:rPr lang="en-IN" dirty="0"/>
              <a:t>) </a:t>
            </a:r>
            <a:r>
              <a:rPr lang="en-IN" dirty="0" err="1"/>
              <a:t>Kế</a:t>
            </a:r>
            <a:r>
              <a:rPr lang="en-IN" dirty="0"/>
              <a:t> </a:t>
            </a:r>
            <a:r>
              <a:rPr lang="en-IN" dirty="0" err="1"/>
              <a:t>hoạch</a:t>
            </a:r>
            <a:r>
              <a:rPr lang="en-IN" dirty="0"/>
              <a:t> </a:t>
            </a:r>
            <a:r>
              <a:rPr lang="en-IN" dirty="0" err="1"/>
              <a:t>của</a:t>
            </a:r>
            <a:r>
              <a:rPr lang="en-IN" dirty="0"/>
              <a:t> </a:t>
            </a:r>
            <a:r>
              <a:rPr lang="en-IN" dirty="0" err="1"/>
              <a:t>bạn</a:t>
            </a:r>
            <a:r>
              <a:rPr lang="en-IN" dirty="0"/>
              <a:t> </a:t>
            </a:r>
            <a:r>
              <a:rPr lang="en-IN" dirty="0" err="1"/>
              <a:t>là</a:t>
            </a:r>
            <a:r>
              <a:rPr lang="en-IN" dirty="0"/>
              <a:t> </a:t>
            </a:r>
            <a:r>
              <a:rPr lang="en-IN" dirty="0" err="1"/>
              <a:t>gì</a:t>
            </a:r>
            <a:r>
              <a:rPr lang="en-IN" dirty="0"/>
              <a:t>?</a:t>
            </a:r>
          </a:p>
          <a:p>
            <a:pPr lvl="1"/>
            <a:r>
              <a:rPr lang="en-IN" dirty="0" err="1"/>
              <a:t>Bạn</a:t>
            </a:r>
            <a:r>
              <a:rPr lang="en-IN" dirty="0"/>
              <a:t> </a:t>
            </a:r>
            <a:r>
              <a:rPr lang="en-IN" dirty="0" err="1"/>
              <a:t>có</a:t>
            </a:r>
            <a:r>
              <a:rPr lang="en-IN" dirty="0"/>
              <a:t> </a:t>
            </a:r>
            <a:r>
              <a:rPr lang="en-IN" dirty="0" err="1"/>
              <a:t>chuẩn</a:t>
            </a:r>
            <a:r>
              <a:rPr lang="en-IN" dirty="0"/>
              <a:t> </a:t>
            </a:r>
            <a:r>
              <a:rPr lang="en-IN" dirty="0" err="1"/>
              <a:t>bị</a:t>
            </a:r>
            <a:r>
              <a:rPr lang="en-IN" dirty="0"/>
              <a:t> </a:t>
            </a:r>
            <a:r>
              <a:rPr lang="en-IN" dirty="0" err="1"/>
              <a:t>ph</a:t>
            </a:r>
            <a:r>
              <a:rPr lang="vi-VN" dirty="0"/>
              <a:t>ư</a:t>
            </a:r>
            <a:r>
              <a:rPr lang="en-US" dirty="0" err="1"/>
              <a:t>ơng</a:t>
            </a:r>
            <a:r>
              <a:rPr lang="en-US" dirty="0"/>
              <a:t> </a:t>
            </a:r>
            <a:r>
              <a:rPr lang="en-US" dirty="0" err="1"/>
              <a:t>thúc</a:t>
            </a:r>
            <a:r>
              <a:rPr lang="en-US" dirty="0"/>
              <a:t> </a:t>
            </a:r>
            <a:r>
              <a:rPr lang="en-US" dirty="0" err="1"/>
              <a:t>tự</a:t>
            </a:r>
            <a:r>
              <a:rPr lang="en-US" dirty="0"/>
              <a:t> </a:t>
            </a:r>
            <a:r>
              <a:rPr lang="en-US" dirty="0" err="1"/>
              <a:t>sát</a:t>
            </a:r>
            <a:r>
              <a:rPr lang="en-US" dirty="0"/>
              <a:t> </a:t>
            </a:r>
            <a:r>
              <a:rPr lang="en-US" dirty="0" err="1"/>
              <a:t>không</a:t>
            </a:r>
            <a:r>
              <a:rPr lang="en-IN" dirty="0"/>
              <a:t>? </a:t>
            </a:r>
            <a:r>
              <a:rPr lang="en-IN" dirty="0" err="1"/>
              <a:t>Súng</a:t>
            </a:r>
            <a:r>
              <a:rPr lang="en-IN"/>
              <a:t>? Quá liều?</a:t>
            </a:r>
            <a:endParaRPr lang="en-IN" dirty="0"/>
          </a:p>
          <a:p>
            <a:pPr lvl="1"/>
            <a:r>
              <a:rPr lang="en-IN" dirty="0" err="1"/>
              <a:t>Bạn</a:t>
            </a:r>
            <a:r>
              <a:rPr lang="en-IN" dirty="0"/>
              <a:t> </a:t>
            </a:r>
            <a:r>
              <a:rPr lang="en-IN" dirty="0" err="1"/>
              <a:t>có</a:t>
            </a:r>
            <a:r>
              <a:rPr lang="en-IN" dirty="0"/>
              <a:t> ý </a:t>
            </a:r>
            <a:r>
              <a:rPr lang="en-IN" dirty="0" err="1"/>
              <a:t>định</a:t>
            </a:r>
            <a:r>
              <a:rPr lang="en-IN" dirty="0"/>
              <a:t> </a:t>
            </a:r>
            <a:r>
              <a:rPr lang="en-IN" dirty="0" err="1"/>
              <a:t>th</a:t>
            </a:r>
            <a:r>
              <a:rPr lang="en-US" dirty="0" err="1"/>
              <a:t>ực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tự</a:t>
            </a:r>
            <a:r>
              <a:rPr lang="en-US" dirty="0"/>
              <a:t> </a:t>
            </a:r>
            <a:r>
              <a:rPr lang="en-US" dirty="0" err="1"/>
              <a:t>sát</a:t>
            </a:r>
            <a:r>
              <a:rPr lang="en-US" dirty="0"/>
              <a:t> </a:t>
            </a:r>
            <a:r>
              <a:rPr lang="en-US" dirty="0" err="1"/>
              <a:t>không</a:t>
            </a:r>
            <a:r>
              <a:rPr lang="en-US" dirty="0"/>
              <a:t>?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CD44AF-CD5D-4B3D-9CD3-66F8A1E2E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85D2A2-BF9D-4195-AE0D-EDCBA3DC5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46</a:t>
            </a:fld>
            <a:endParaRPr lang="en-I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0DFE29-11B7-481A-BDAA-65ECC50749BE}"/>
              </a:ext>
            </a:extLst>
          </p:cNvPr>
          <p:cNvSpPr txBox="1"/>
          <p:nvPr/>
        </p:nvSpPr>
        <p:spPr>
          <a:xfrm>
            <a:off x="7620000" y="5687259"/>
            <a:ext cx="9505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b="1" i="1" dirty="0"/>
              <a:t>(</a:t>
            </a:r>
            <a:r>
              <a:rPr lang="en-IN" sz="1400" b="1" i="1" dirty="0" err="1"/>
              <a:t>SAMHSA</a:t>
            </a:r>
            <a:r>
              <a:rPr lang="en-IN" sz="1400" b="1" i="1" dirty="0"/>
              <a:t>)</a:t>
            </a:r>
            <a:endParaRPr lang="en-US" sz="1400" b="1" i="1" dirty="0"/>
          </a:p>
        </p:txBody>
      </p:sp>
    </p:spTree>
    <p:extLst>
      <p:ext uri="{BB962C8B-B14F-4D97-AF65-F5344CB8AC3E}">
        <p14:creationId xmlns:p14="http://schemas.microsoft.com/office/powerpoint/2010/main" val="7812119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F350A-9EAC-47D6-9E23-FAC06652A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Thu </a:t>
            </a:r>
            <a:r>
              <a:rPr lang="en-IN" dirty="0" err="1"/>
              <a:t>thập</a:t>
            </a:r>
            <a:r>
              <a:rPr lang="en-IN" dirty="0"/>
              <a:t> </a:t>
            </a:r>
            <a:r>
              <a:rPr lang="en-IN" dirty="0" err="1"/>
              <a:t>thông</a:t>
            </a:r>
            <a:r>
              <a:rPr lang="en-IN" dirty="0"/>
              <a:t> tin – </a:t>
            </a:r>
            <a:r>
              <a:rPr lang="en-IN" dirty="0" err="1"/>
              <a:t>Câu</a:t>
            </a:r>
            <a:r>
              <a:rPr lang="en-IN" dirty="0"/>
              <a:t> </a:t>
            </a:r>
            <a:r>
              <a:rPr lang="en-IN" dirty="0" err="1"/>
              <a:t>hỏi</a:t>
            </a:r>
            <a:r>
              <a:rPr lang="en-IN" dirty="0"/>
              <a:t> </a:t>
            </a:r>
            <a:r>
              <a:rPr lang="en-IN" dirty="0" err="1"/>
              <a:t>theo</a:t>
            </a:r>
            <a:r>
              <a:rPr lang="en-IN" dirty="0"/>
              <a:t> </a:t>
            </a:r>
            <a:r>
              <a:rPr lang="en-IN" dirty="0" err="1"/>
              <a:t>dõi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DC9615-D73F-42C7-95BC-A6554B2E8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err="1"/>
              <a:t>Câu</a:t>
            </a:r>
            <a:r>
              <a:rPr lang="en-IN" dirty="0"/>
              <a:t> </a:t>
            </a:r>
            <a:r>
              <a:rPr lang="en-IN" dirty="0" err="1"/>
              <a:t>hỏi</a:t>
            </a:r>
            <a:r>
              <a:rPr lang="en-IN" dirty="0"/>
              <a:t> </a:t>
            </a:r>
            <a:r>
              <a:rPr lang="en-IN" err="1"/>
              <a:t>mẫu</a:t>
            </a:r>
            <a:r>
              <a:rPr lang="en-IN"/>
              <a:t> về theo </a:t>
            </a:r>
            <a:r>
              <a:rPr lang="en-IN" err="1"/>
              <a:t>dõi</a:t>
            </a:r>
            <a:r>
              <a:rPr lang="en-IN"/>
              <a:t> </a:t>
            </a:r>
            <a:r>
              <a:rPr lang="en-US"/>
              <a:t>hành vi </a:t>
            </a:r>
            <a:r>
              <a:rPr lang="en-IN"/>
              <a:t>t</a:t>
            </a:r>
            <a:r>
              <a:rPr lang="en-US" dirty="0"/>
              <a:t>ự </a:t>
            </a:r>
            <a:r>
              <a:rPr lang="en-US" dirty="0" err="1"/>
              <a:t>sát</a:t>
            </a:r>
            <a:r>
              <a:rPr lang="en-IN" dirty="0"/>
              <a:t>:</a:t>
            </a:r>
          </a:p>
          <a:p>
            <a:pPr lvl="1"/>
            <a:r>
              <a:rPr lang="en-IN"/>
              <a:t>Xin nói </a:t>
            </a:r>
            <a:r>
              <a:rPr lang="en-IN" dirty="0" err="1"/>
              <a:t>cho</a:t>
            </a:r>
            <a:r>
              <a:rPr lang="en-IN" dirty="0"/>
              <a:t> </a:t>
            </a:r>
            <a:r>
              <a:rPr lang="en-IN" dirty="0" err="1"/>
              <a:t>tôi</a:t>
            </a:r>
            <a:r>
              <a:rPr lang="en-IN" dirty="0"/>
              <a:t> </a:t>
            </a:r>
            <a:r>
              <a:rPr lang="en-IN" dirty="0" err="1"/>
              <a:t>biết</a:t>
            </a:r>
            <a:r>
              <a:rPr lang="en-IN" dirty="0"/>
              <a:t> </a:t>
            </a:r>
            <a:r>
              <a:rPr lang="en-IN" err="1"/>
              <a:t>về</a:t>
            </a:r>
            <a:r>
              <a:rPr lang="en-IN"/>
              <a:t> </a:t>
            </a:r>
            <a:r>
              <a:rPr lang="en-US"/>
              <a:t>hành vi tự sát</a:t>
            </a:r>
            <a:endParaRPr lang="en-IN" dirty="0"/>
          </a:p>
          <a:p>
            <a:pPr lvl="2"/>
            <a:r>
              <a:rPr lang="en-IN" dirty="0" err="1"/>
              <a:t>Ví</a:t>
            </a:r>
            <a:r>
              <a:rPr lang="en-IN" dirty="0"/>
              <a:t> </a:t>
            </a:r>
            <a:r>
              <a:rPr lang="en-IN" dirty="0" err="1"/>
              <a:t>dụ</a:t>
            </a:r>
            <a:r>
              <a:rPr lang="en-IN" dirty="0"/>
              <a:t>, </a:t>
            </a:r>
            <a:r>
              <a:rPr lang="en-IN" dirty="0" err="1"/>
              <a:t>Điều</a:t>
            </a:r>
            <a:r>
              <a:rPr lang="en-IN" dirty="0"/>
              <a:t> </a:t>
            </a:r>
            <a:r>
              <a:rPr lang="en-IN" dirty="0" err="1"/>
              <a:t>gì</a:t>
            </a:r>
            <a:r>
              <a:rPr lang="en-IN" dirty="0"/>
              <a:t> </a:t>
            </a:r>
            <a:r>
              <a:rPr lang="en-IN" dirty="0" err="1"/>
              <a:t>dẫn</a:t>
            </a:r>
            <a:r>
              <a:rPr lang="en-IN" dirty="0"/>
              <a:t> </a:t>
            </a:r>
            <a:r>
              <a:rPr lang="en-IN" dirty="0" err="1"/>
              <a:t>đến</a:t>
            </a:r>
            <a:r>
              <a:rPr lang="en-IN" dirty="0"/>
              <a:t> </a:t>
            </a:r>
            <a:r>
              <a:rPr lang="en-IN" dirty="0" err="1"/>
              <a:t>việc</a:t>
            </a:r>
            <a:r>
              <a:rPr lang="en-IN" dirty="0"/>
              <a:t> </a:t>
            </a:r>
            <a:r>
              <a:rPr lang="en-IN" dirty="0" err="1"/>
              <a:t>này</a:t>
            </a:r>
            <a:r>
              <a:rPr lang="en-IN" dirty="0"/>
              <a:t>? </a:t>
            </a:r>
            <a:r>
              <a:rPr lang="en-IN" dirty="0" err="1"/>
              <a:t>Lúc</a:t>
            </a:r>
            <a:r>
              <a:rPr lang="en-IN" dirty="0"/>
              <a:t> </a:t>
            </a:r>
            <a:r>
              <a:rPr lang="en-IN" dirty="0" err="1"/>
              <a:t>đó</a:t>
            </a:r>
            <a:r>
              <a:rPr lang="en-IN" dirty="0"/>
              <a:t> </a:t>
            </a:r>
            <a:r>
              <a:rPr lang="en-IN" dirty="0" err="1"/>
              <a:t>bạn</a:t>
            </a:r>
            <a:r>
              <a:rPr lang="en-IN" dirty="0"/>
              <a:t> ở </a:t>
            </a:r>
            <a:r>
              <a:rPr lang="en-IN" dirty="0" err="1"/>
              <a:t>đâu</a:t>
            </a:r>
            <a:r>
              <a:rPr lang="en-IN" dirty="0"/>
              <a:t>? </a:t>
            </a:r>
            <a:r>
              <a:rPr lang="en-IN" dirty="0" err="1"/>
              <a:t>Bạn</a:t>
            </a:r>
            <a:r>
              <a:rPr lang="en-IN" dirty="0"/>
              <a:t> </a:t>
            </a:r>
            <a:r>
              <a:rPr lang="en-IN" dirty="0" err="1"/>
              <a:t>có</a:t>
            </a:r>
            <a:r>
              <a:rPr lang="en-IN" dirty="0"/>
              <a:t> </a:t>
            </a:r>
            <a:r>
              <a:rPr lang="en-IN" dirty="0" err="1"/>
              <a:t>đang</a:t>
            </a:r>
            <a:r>
              <a:rPr lang="en-IN" dirty="0"/>
              <a:t> </a:t>
            </a:r>
            <a:r>
              <a:rPr lang="en-IN" dirty="0" err="1"/>
              <a:t>uống</a:t>
            </a:r>
            <a:r>
              <a:rPr lang="en-IN" dirty="0"/>
              <a:t> r</a:t>
            </a:r>
            <a:r>
              <a:rPr lang="vi-VN" dirty="0"/>
              <a:t>ư</a:t>
            </a:r>
            <a:r>
              <a:rPr lang="en-US" dirty="0" err="1"/>
              <a:t>ợu</a:t>
            </a:r>
            <a:r>
              <a:rPr lang="en-US" dirty="0"/>
              <a:t> hay </a:t>
            </a:r>
            <a:r>
              <a:rPr lang="en-US" dirty="0" err="1"/>
              <a:t>đang</a:t>
            </a:r>
            <a:r>
              <a:rPr lang="en-US" dirty="0"/>
              <a:t> </a:t>
            </a:r>
            <a:r>
              <a:rPr lang="en-US" dirty="0" err="1"/>
              <a:t>đang</a:t>
            </a:r>
            <a:r>
              <a:rPr lang="en-US" dirty="0"/>
              <a:t> </a:t>
            </a:r>
            <a:r>
              <a:rPr lang="en-US" err="1"/>
              <a:t>phê</a:t>
            </a:r>
            <a:r>
              <a:rPr lang="en-US"/>
              <a:t> ma túy </a:t>
            </a:r>
            <a:r>
              <a:rPr lang="en-US" dirty="0" err="1"/>
              <a:t>không</a:t>
            </a:r>
            <a:r>
              <a:rPr lang="en-US" dirty="0"/>
              <a:t>? </a:t>
            </a:r>
          </a:p>
          <a:p>
            <a:pPr lvl="2"/>
            <a:endParaRPr lang="en-IN" dirty="0"/>
          </a:p>
          <a:p>
            <a:pPr lvl="1"/>
            <a:r>
              <a:rPr lang="en-IN" dirty="0"/>
              <a:t>Thu </a:t>
            </a:r>
            <a:r>
              <a:rPr lang="en-IN" dirty="0" err="1"/>
              <a:t>thập</a:t>
            </a:r>
            <a:r>
              <a:rPr lang="en-IN" dirty="0"/>
              <a:t> </a:t>
            </a:r>
            <a:r>
              <a:rPr lang="en-IN" dirty="0" err="1"/>
              <a:t>thông</a:t>
            </a:r>
            <a:r>
              <a:rPr lang="en-IN" dirty="0"/>
              <a:t> tin </a:t>
            </a:r>
            <a:r>
              <a:rPr lang="en-IN" dirty="0" err="1"/>
              <a:t>về</a:t>
            </a:r>
            <a:r>
              <a:rPr lang="en-IN" dirty="0"/>
              <a:t> </a:t>
            </a:r>
            <a:r>
              <a:rPr lang="en-IN" dirty="0" err="1"/>
              <a:t>khả</a:t>
            </a:r>
            <a:r>
              <a:rPr lang="en-IN" dirty="0"/>
              <a:t> </a:t>
            </a:r>
            <a:r>
              <a:rPr lang="en-IN" dirty="0" err="1"/>
              <a:t>năng</a:t>
            </a:r>
            <a:r>
              <a:rPr lang="en-IN" dirty="0"/>
              <a:t> </a:t>
            </a:r>
            <a:r>
              <a:rPr lang="en-IN" dirty="0" err="1"/>
              <a:t>gây</a:t>
            </a:r>
            <a:r>
              <a:rPr lang="en-IN" dirty="0"/>
              <a:t> t</a:t>
            </a:r>
            <a:r>
              <a:rPr lang="en-US" dirty="0"/>
              <a:t>ử </a:t>
            </a:r>
            <a:r>
              <a:rPr lang="en-US" dirty="0" err="1"/>
              <a:t>vong</a:t>
            </a:r>
            <a:r>
              <a:rPr lang="en-IN" dirty="0"/>
              <a:t>:</a:t>
            </a:r>
          </a:p>
          <a:p>
            <a:pPr lvl="2"/>
            <a:r>
              <a:rPr lang="en-IN" err="1"/>
              <a:t>Bạn</a:t>
            </a:r>
            <a:r>
              <a:rPr lang="en-IN"/>
              <a:t> dùng </a:t>
            </a:r>
            <a:r>
              <a:rPr lang="en-IN" dirty="0" err="1"/>
              <a:t>ph</a:t>
            </a:r>
            <a:r>
              <a:rPr lang="vi-VN" dirty="0"/>
              <a:t>ư</a:t>
            </a:r>
            <a:r>
              <a:rPr lang="en-US" dirty="0" err="1"/>
              <a:t>ơng</a:t>
            </a:r>
            <a:r>
              <a:rPr lang="en-US" dirty="0"/>
              <a:t> </a:t>
            </a:r>
            <a:r>
              <a:rPr lang="en-US" dirty="0" err="1"/>
              <a:t>thức</a:t>
            </a:r>
            <a:r>
              <a:rPr lang="en-US" dirty="0"/>
              <a:t> </a:t>
            </a:r>
            <a:r>
              <a:rPr lang="en-US" dirty="0" err="1"/>
              <a:t>gì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tự</a:t>
            </a:r>
            <a:r>
              <a:rPr lang="en-US" dirty="0"/>
              <a:t> </a:t>
            </a:r>
            <a:r>
              <a:rPr lang="en-US" dirty="0" err="1"/>
              <a:t>tử</a:t>
            </a:r>
            <a:r>
              <a:rPr lang="en-IN" dirty="0"/>
              <a:t>?</a:t>
            </a:r>
          </a:p>
          <a:p>
            <a:pPr lvl="2"/>
            <a:r>
              <a:rPr lang="en-IN" dirty="0" err="1"/>
              <a:t>Bạn</a:t>
            </a:r>
            <a:r>
              <a:rPr lang="en-IN" dirty="0"/>
              <a:t> </a:t>
            </a:r>
            <a:r>
              <a:rPr lang="en-IN" dirty="0" err="1"/>
              <a:t>có</a:t>
            </a:r>
            <a:r>
              <a:rPr lang="en-IN" dirty="0"/>
              <a:t> đ</a:t>
            </a:r>
            <a:r>
              <a:rPr lang="vi-VN" dirty="0"/>
              <a:t>ư</a:t>
            </a:r>
            <a:r>
              <a:rPr lang="en-US" dirty="0" err="1"/>
              <a:t>ợc</a:t>
            </a:r>
            <a:r>
              <a:rPr lang="en-US" dirty="0"/>
              <a:t> </a:t>
            </a:r>
            <a:r>
              <a:rPr lang="en-US" dirty="0" err="1"/>
              <a:t>điều</a:t>
            </a:r>
            <a:r>
              <a:rPr lang="en-US" dirty="0"/>
              <a:t> </a:t>
            </a:r>
            <a:r>
              <a:rPr lang="en-US" dirty="0" err="1"/>
              <a:t>trị</a:t>
            </a:r>
            <a:r>
              <a:rPr lang="en-US" dirty="0"/>
              <a:t> </a:t>
            </a:r>
            <a:r>
              <a:rPr lang="en-US" dirty="0" err="1"/>
              <a:t>cấp</a:t>
            </a:r>
            <a:r>
              <a:rPr lang="en-US" dirty="0"/>
              <a:t> </a:t>
            </a:r>
            <a:r>
              <a:rPr lang="en-US" err="1"/>
              <a:t>cứu</a:t>
            </a:r>
            <a:r>
              <a:rPr lang="en-US"/>
              <a:t> không</a:t>
            </a:r>
            <a:r>
              <a:rPr lang="en-IN" dirty="0"/>
              <a:t>?</a:t>
            </a:r>
          </a:p>
          <a:p>
            <a:pPr lvl="2"/>
            <a:endParaRPr lang="en-IN" dirty="0"/>
          </a:p>
          <a:p>
            <a:pPr lvl="1"/>
            <a:r>
              <a:rPr lang="en-IN" dirty="0"/>
              <a:t>Thu </a:t>
            </a:r>
            <a:r>
              <a:rPr lang="en-IN" dirty="0" err="1"/>
              <a:t>thập</a:t>
            </a:r>
            <a:r>
              <a:rPr lang="en-IN" dirty="0"/>
              <a:t> </a:t>
            </a:r>
            <a:r>
              <a:rPr lang="en-IN" dirty="0" err="1"/>
              <a:t>thông</a:t>
            </a:r>
            <a:r>
              <a:rPr lang="en-IN" dirty="0"/>
              <a:t> tin </a:t>
            </a:r>
            <a:r>
              <a:rPr lang="en-IN" dirty="0" err="1"/>
              <a:t>về</a:t>
            </a:r>
            <a:r>
              <a:rPr lang="en-IN" dirty="0"/>
              <a:t> ý </a:t>
            </a:r>
            <a:r>
              <a:rPr lang="en-IN" dirty="0" err="1"/>
              <a:t>định</a:t>
            </a:r>
            <a:r>
              <a:rPr lang="en-IN" dirty="0"/>
              <a:t> t</a:t>
            </a:r>
            <a:r>
              <a:rPr lang="en-US" dirty="0"/>
              <a:t>ự </a:t>
            </a:r>
            <a:r>
              <a:rPr lang="en-US" dirty="0" err="1"/>
              <a:t>sát</a:t>
            </a:r>
            <a:r>
              <a:rPr lang="en-US" dirty="0"/>
              <a:t>:</a:t>
            </a:r>
            <a:endParaRPr lang="en-IN" dirty="0"/>
          </a:p>
          <a:p>
            <a:pPr lvl="2"/>
            <a:r>
              <a:rPr lang="en-IN" dirty="0" err="1"/>
              <a:t>Bạn</a:t>
            </a:r>
            <a:r>
              <a:rPr lang="en-IN" dirty="0"/>
              <a:t> </a:t>
            </a:r>
            <a:r>
              <a:rPr lang="en-IN" dirty="0" err="1"/>
              <a:t>có</a:t>
            </a:r>
            <a:r>
              <a:rPr lang="en-IN" dirty="0"/>
              <a:t> </a:t>
            </a:r>
            <a:r>
              <a:rPr lang="en-IN" dirty="0" err="1"/>
              <a:t>muốn</a:t>
            </a:r>
            <a:r>
              <a:rPr lang="en-IN" dirty="0"/>
              <a:t> </a:t>
            </a:r>
            <a:r>
              <a:rPr lang="en-IN" dirty="0" err="1"/>
              <a:t>chết</a:t>
            </a:r>
            <a:r>
              <a:rPr lang="en-IN" dirty="0"/>
              <a:t> </a:t>
            </a:r>
            <a:r>
              <a:rPr lang="en-IN" dirty="0" err="1"/>
              <a:t>không</a:t>
            </a:r>
            <a:r>
              <a:rPr lang="en-IN" dirty="0"/>
              <a:t>? </a:t>
            </a:r>
          </a:p>
          <a:p>
            <a:pPr lvl="2"/>
            <a:r>
              <a:rPr lang="en-IN" dirty="0"/>
              <a:t>Sau </a:t>
            </a:r>
            <a:r>
              <a:rPr lang="en-IN" dirty="0" err="1"/>
              <a:t>đó</a:t>
            </a:r>
            <a:r>
              <a:rPr lang="en-IN" dirty="0"/>
              <a:t>, </a:t>
            </a:r>
            <a:r>
              <a:rPr lang="en-IN" dirty="0" err="1"/>
              <a:t>bạn</a:t>
            </a:r>
            <a:r>
              <a:rPr lang="en-IN" dirty="0"/>
              <a:t> </a:t>
            </a:r>
            <a:r>
              <a:rPr lang="en-IN" dirty="0" err="1"/>
              <a:t>cảm</a:t>
            </a:r>
            <a:r>
              <a:rPr lang="en-IN" dirty="0"/>
              <a:t> </a:t>
            </a:r>
            <a:r>
              <a:rPr lang="en-IN" dirty="0" err="1"/>
              <a:t>thấy</a:t>
            </a:r>
            <a:r>
              <a:rPr lang="en-IN" dirty="0"/>
              <a:t> may </a:t>
            </a:r>
            <a:r>
              <a:rPr lang="en-IN" dirty="0" err="1"/>
              <a:t>mắn</a:t>
            </a:r>
            <a:r>
              <a:rPr lang="en-IN" dirty="0"/>
              <a:t> </a:t>
            </a:r>
            <a:r>
              <a:rPr lang="en-IN" dirty="0" err="1"/>
              <a:t>vì</a:t>
            </a:r>
            <a:r>
              <a:rPr lang="en-IN" dirty="0"/>
              <a:t> </a:t>
            </a:r>
            <a:r>
              <a:rPr lang="en-IN" dirty="0" err="1"/>
              <a:t>mình</a:t>
            </a:r>
            <a:r>
              <a:rPr lang="en-IN" dirty="0"/>
              <a:t> </a:t>
            </a:r>
            <a:r>
              <a:rPr lang="en-IN" dirty="0" err="1"/>
              <a:t>đã</a:t>
            </a:r>
            <a:r>
              <a:rPr lang="en-IN" dirty="0"/>
              <a:t> </a:t>
            </a:r>
            <a:r>
              <a:rPr lang="en-IN" dirty="0" err="1"/>
              <a:t>sống</a:t>
            </a:r>
            <a:r>
              <a:rPr lang="en-IN" dirty="0"/>
              <a:t> </a:t>
            </a:r>
            <a:r>
              <a:rPr lang="en-IN" dirty="0" err="1"/>
              <a:t>sót</a:t>
            </a:r>
            <a:r>
              <a:rPr lang="en-IN" dirty="0"/>
              <a:t> hay </a:t>
            </a:r>
            <a:r>
              <a:rPr lang="en-IN" dirty="0" err="1"/>
              <a:t>bạn</a:t>
            </a:r>
            <a:r>
              <a:rPr lang="en-IN" dirty="0"/>
              <a:t> </a:t>
            </a:r>
            <a:r>
              <a:rPr lang="en-IN" dirty="0" err="1"/>
              <a:t>vẫn</a:t>
            </a:r>
            <a:r>
              <a:rPr lang="en-IN" dirty="0"/>
              <a:t> </a:t>
            </a:r>
            <a:r>
              <a:rPr lang="en-IN" dirty="0" err="1"/>
              <a:t>muốn</a:t>
            </a:r>
            <a:r>
              <a:rPr lang="en-IN" dirty="0"/>
              <a:t> </a:t>
            </a:r>
            <a:r>
              <a:rPr lang="en-IN" dirty="0" err="1"/>
              <a:t>chết</a:t>
            </a:r>
            <a:r>
              <a:rPr lang="en-IN" dirty="0"/>
              <a:t>? 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7649F4-64D1-4587-B1E3-EF02C7344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5F9D7A-C2B7-43A9-A92F-8F4F1189B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47</a:t>
            </a:fld>
            <a:endParaRPr lang="en-I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F4F2E9-8755-4FE1-B904-C2687C2124E4}"/>
              </a:ext>
            </a:extLst>
          </p:cNvPr>
          <p:cNvSpPr txBox="1"/>
          <p:nvPr/>
        </p:nvSpPr>
        <p:spPr>
          <a:xfrm>
            <a:off x="7620000" y="5687259"/>
            <a:ext cx="9505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b="1" i="1" dirty="0"/>
              <a:t>(</a:t>
            </a:r>
            <a:r>
              <a:rPr lang="en-IN" sz="1400" b="1" i="1" dirty="0" err="1"/>
              <a:t>SAMHSA</a:t>
            </a:r>
            <a:r>
              <a:rPr lang="en-IN" sz="1400" b="1" i="1" dirty="0"/>
              <a:t>)</a:t>
            </a:r>
            <a:endParaRPr lang="en-US" sz="1400" b="1" i="1" dirty="0"/>
          </a:p>
        </p:txBody>
      </p:sp>
    </p:spTree>
    <p:extLst>
      <p:ext uri="{BB962C8B-B14F-4D97-AF65-F5344CB8AC3E}">
        <p14:creationId xmlns:p14="http://schemas.microsoft.com/office/powerpoint/2010/main" val="90437677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204EB-0C36-483D-9915-A2D46F564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Tiếp</a:t>
            </a:r>
            <a:r>
              <a:rPr lang="en-IN" dirty="0"/>
              <a:t> </a:t>
            </a:r>
            <a:r>
              <a:rPr lang="en-IN" dirty="0" err="1"/>
              <a:t>cận</a:t>
            </a:r>
            <a:r>
              <a:rPr lang="en-IN" dirty="0"/>
              <a:t> </a:t>
            </a:r>
            <a:r>
              <a:rPr lang="en-IN" dirty="0" err="1"/>
              <a:t>giám</a:t>
            </a:r>
            <a:r>
              <a:rPr lang="en-IN" dirty="0"/>
              <a:t> </a:t>
            </a:r>
            <a:r>
              <a:rPr lang="en-IN" dirty="0" err="1"/>
              <a:t>sát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6CB18-793A-49D5-819F-6B72BB057E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r>
              <a:rPr lang="en-IN"/>
              <a:t>Nhân viên</a:t>
            </a:r>
            <a:r>
              <a:rPr lang="en-US"/>
              <a:t> </a:t>
            </a:r>
            <a:r>
              <a:rPr lang="en-US" err="1"/>
              <a:t>có</a:t>
            </a:r>
            <a:r>
              <a:rPr lang="en-US"/>
              <a:t> chứng chỉ </a:t>
            </a:r>
            <a:r>
              <a:rPr lang="en-US" dirty="0" err="1"/>
              <a:t>tâm</a:t>
            </a:r>
            <a:r>
              <a:rPr lang="en-US" dirty="0"/>
              <a:t> </a:t>
            </a:r>
            <a:r>
              <a:rPr lang="en-US" dirty="0" err="1"/>
              <a:t>thần</a:t>
            </a:r>
            <a:r>
              <a:rPr lang="en-US" dirty="0"/>
              <a:t> </a:t>
            </a:r>
            <a:r>
              <a:rPr lang="en-US" dirty="0" err="1"/>
              <a:t>nâng</a:t>
            </a:r>
            <a:r>
              <a:rPr lang="en-US" dirty="0"/>
              <a:t> </a:t>
            </a:r>
            <a:r>
              <a:rPr lang="en-US" dirty="0" err="1"/>
              <a:t>cao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đ</a:t>
            </a:r>
            <a:r>
              <a:rPr lang="vi-VN" dirty="0"/>
              <a:t>ư</a:t>
            </a:r>
            <a:r>
              <a:rPr lang="en-US" dirty="0" err="1"/>
              <a:t>ợc</a:t>
            </a:r>
            <a:r>
              <a:rPr lang="en-US" dirty="0"/>
              <a:t> </a:t>
            </a:r>
            <a:r>
              <a:rPr lang="en-US" dirty="0" err="1"/>
              <a:t>tập</a:t>
            </a:r>
            <a:r>
              <a:rPr lang="en-US" dirty="0"/>
              <a:t> </a:t>
            </a:r>
            <a:r>
              <a:rPr lang="en-US" err="1"/>
              <a:t>huấn</a:t>
            </a:r>
            <a:r>
              <a:rPr lang="en-US"/>
              <a:t> chuyên</a:t>
            </a:r>
            <a:r>
              <a:rPr lang="en-IN" dirty="0"/>
              <a:t> </a:t>
            </a:r>
            <a:r>
              <a:rPr lang="en-IN" dirty="0" err="1"/>
              <a:t>về</a:t>
            </a:r>
            <a:r>
              <a:rPr lang="en-IN" dirty="0"/>
              <a:t> </a:t>
            </a:r>
            <a:r>
              <a:rPr lang="en-IN" dirty="0" err="1"/>
              <a:t>quản</a:t>
            </a:r>
            <a:r>
              <a:rPr lang="en-IN" dirty="0"/>
              <a:t> </a:t>
            </a:r>
            <a:r>
              <a:rPr lang="en-IN" dirty="0" err="1"/>
              <a:t>lí</a:t>
            </a:r>
            <a:r>
              <a:rPr lang="en-IN" dirty="0"/>
              <a:t> </a:t>
            </a:r>
            <a:r>
              <a:rPr lang="en-IN" dirty="0" err="1"/>
              <a:t>nguy</a:t>
            </a:r>
            <a:r>
              <a:rPr lang="en-IN" dirty="0"/>
              <a:t> c</a:t>
            </a:r>
            <a:r>
              <a:rPr lang="vi-VN" dirty="0"/>
              <a:t>ơ</a:t>
            </a:r>
            <a:r>
              <a:rPr lang="en-US" dirty="0"/>
              <a:t> </a:t>
            </a:r>
            <a:r>
              <a:rPr lang="en-US" dirty="0" err="1"/>
              <a:t>tự</a:t>
            </a:r>
            <a:r>
              <a:rPr lang="en-US" dirty="0"/>
              <a:t> </a:t>
            </a:r>
            <a:r>
              <a:rPr lang="en-US" dirty="0" err="1"/>
              <a:t>sát</a:t>
            </a:r>
            <a:r>
              <a:rPr lang="en-US" dirty="0"/>
              <a:t>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15904F-7C50-424B-8FC1-2CBE88049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613083-6606-4BD1-9667-0BB409151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48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0069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DFC97-C2FD-4717-885B-18F2766E1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Hành</a:t>
            </a:r>
            <a:r>
              <a:rPr lang="en-IN" dirty="0"/>
              <a:t> </a:t>
            </a:r>
            <a:r>
              <a:rPr lang="en-IN" dirty="0" err="1"/>
              <a:t>động</a:t>
            </a:r>
            <a:r>
              <a:rPr lang="en-IN" dirty="0"/>
              <a:t> </a:t>
            </a:r>
            <a:r>
              <a:rPr lang="en-IN" dirty="0" err="1"/>
              <a:t>có</a:t>
            </a:r>
            <a:r>
              <a:rPr lang="en-IN" dirty="0"/>
              <a:t> </a:t>
            </a:r>
            <a:r>
              <a:rPr lang="en-IN" dirty="0" err="1"/>
              <a:t>trách</a:t>
            </a:r>
            <a:r>
              <a:rPr lang="en-IN" dirty="0"/>
              <a:t> </a:t>
            </a:r>
            <a:r>
              <a:rPr lang="en-IN" dirty="0" err="1"/>
              <a:t>nhiệm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48CA7-6E69-4CDD-9C51-9CA64D320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  <a:p>
            <a:r>
              <a:rPr lang="en-IN" dirty="0" err="1"/>
              <a:t>Đánh</a:t>
            </a:r>
            <a:r>
              <a:rPr lang="en-IN" dirty="0"/>
              <a:t> </a:t>
            </a:r>
            <a:r>
              <a:rPr lang="en-IN" dirty="0" err="1"/>
              <a:t>giá</a:t>
            </a:r>
            <a:r>
              <a:rPr lang="en-IN" dirty="0"/>
              <a:t> </a:t>
            </a:r>
            <a:r>
              <a:rPr lang="en-IN" dirty="0" err="1"/>
              <a:t>về</a:t>
            </a:r>
            <a:r>
              <a:rPr lang="en-IN" dirty="0"/>
              <a:t> m</a:t>
            </a:r>
            <a:r>
              <a:rPr lang="en-US" dirty="0" err="1"/>
              <a:t>ức</a:t>
            </a:r>
            <a:r>
              <a:rPr lang="en-US" dirty="0"/>
              <a:t> </a:t>
            </a:r>
            <a:r>
              <a:rPr lang="en-US" dirty="0" err="1"/>
              <a:t>độ</a:t>
            </a:r>
            <a:r>
              <a:rPr lang="en-US" dirty="0"/>
              <a:t> </a:t>
            </a:r>
            <a:r>
              <a:rPr lang="en-US" dirty="0" err="1"/>
              <a:t>trầm</a:t>
            </a:r>
            <a:r>
              <a:rPr lang="en-US" dirty="0"/>
              <a:t> </a:t>
            </a:r>
            <a:r>
              <a:rPr lang="en-US" dirty="0" err="1"/>
              <a:t>trọng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</a:t>
            </a:r>
            <a:r>
              <a:rPr lang="en-US" dirty="0" err="1"/>
              <a:t>nguy</a:t>
            </a:r>
            <a:r>
              <a:rPr lang="en-US" dirty="0"/>
              <a:t> c</a:t>
            </a:r>
            <a:r>
              <a:rPr lang="vi-VN" dirty="0"/>
              <a:t>ơ</a:t>
            </a:r>
            <a:r>
              <a:rPr lang="en-US" dirty="0"/>
              <a:t>.</a:t>
            </a:r>
            <a:endParaRPr lang="en-IN" dirty="0"/>
          </a:p>
          <a:p>
            <a:endParaRPr lang="en-IN" dirty="0"/>
          </a:p>
          <a:p>
            <a:r>
              <a:rPr lang="en-IN" dirty="0" err="1"/>
              <a:t>Có</a:t>
            </a:r>
            <a:r>
              <a:rPr lang="en-IN" dirty="0"/>
              <a:t> </a:t>
            </a:r>
            <a:r>
              <a:rPr lang="en-IN" dirty="0" err="1"/>
              <a:t>hành</a:t>
            </a:r>
            <a:r>
              <a:rPr lang="en-IN" dirty="0"/>
              <a:t> </a:t>
            </a:r>
            <a:r>
              <a:rPr lang="en-IN" dirty="0" err="1"/>
              <a:t>động</a:t>
            </a:r>
            <a:r>
              <a:rPr lang="en-IN" dirty="0"/>
              <a:t> </a:t>
            </a:r>
            <a:r>
              <a:rPr lang="en-IN" dirty="0" err="1"/>
              <a:t>phù</a:t>
            </a:r>
            <a:r>
              <a:rPr lang="en-IN" dirty="0"/>
              <a:t> h</a:t>
            </a:r>
            <a:r>
              <a:rPr lang="en-US" dirty="0" err="1"/>
              <a:t>ợp</a:t>
            </a:r>
            <a:r>
              <a:rPr lang="en-US" dirty="0"/>
              <a:t> </a:t>
            </a:r>
            <a:r>
              <a:rPr lang="en-US" dirty="0" err="1"/>
              <a:t>tiếp</a:t>
            </a:r>
            <a:r>
              <a:rPr lang="en-US" dirty="0"/>
              <a:t> </a:t>
            </a:r>
            <a:r>
              <a:rPr lang="en-US" dirty="0" err="1"/>
              <a:t>theo.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890175-0452-4A7C-9247-0DF53CBB3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3FFD98-E0A4-4F8E-9D93-4EC547054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49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27351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20572-7C81-4DD2-963E-26E561449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Hành</a:t>
            </a:r>
            <a:r>
              <a:rPr lang="en-IN" dirty="0"/>
              <a:t> </a:t>
            </a:r>
            <a:r>
              <a:rPr lang="en-IN" dirty="0" err="1"/>
              <a:t>động</a:t>
            </a:r>
            <a:r>
              <a:rPr lang="en-IN" dirty="0"/>
              <a:t> </a:t>
            </a:r>
            <a:r>
              <a:rPr lang="en-IN" dirty="0" err="1"/>
              <a:t>có</a:t>
            </a:r>
            <a:r>
              <a:rPr lang="en-IN" dirty="0"/>
              <a:t> </a:t>
            </a:r>
            <a:r>
              <a:rPr lang="en-IN" dirty="0" err="1"/>
              <a:t>trách</a:t>
            </a:r>
            <a:r>
              <a:rPr lang="en-IN" dirty="0"/>
              <a:t> </a:t>
            </a:r>
            <a:r>
              <a:rPr lang="en-IN" dirty="0" err="1"/>
              <a:t>nhiệm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69B20C-B1DE-44D9-BA5C-FF2266D271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N" dirty="0"/>
          </a:p>
          <a:p>
            <a:endParaRPr lang="en-IN" dirty="0"/>
          </a:p>
          <a:p>
            <a:r>
              <a:rPr lang="en-IN" dirty="0"/>
              <a:t>Thu </a:t>
            </a:r>
            <a:r>
              <a:rPr lang="en-IN" dirty="0" err="1"/>
              <a:t>thập</a:t>
            </a:r>
            <a:r>
              <a:rPr lang="en-IN" dirty="0"/>
              <a:t> </a:t>
            </a:r>
            <a:r>
              <a:rPr lang="en-IN" dirty="0" err="1"/>
              <a:t>thêm</a:t>
            </a:r>
            <a:r>
              <a:rPr lang="en-IN" dirty="0"/>
              <a:t> </a:t>
            </a:r>
            <a:r>
              <a:rPr lang="en-IN" dirty="0" err="1"/>
              <a:t>thông</a:t>
            </a:r>
            <a:r>
              <a:rPr lang="en-IN" dirty="0"/>
              <a:t> </a:t>
            </a:r>
            <a:r>
              <a:rPr lang="en-IN"/>
              <a:t>tin t</a:t>
            </a:r>
            <a:r>
              <a:rPr lang="en-US"/>
              <a:t>ừ</a:t>
            </a:r>
            <a:r>
              <a:rPr lang="en-IN"/>
              <a:t> </a:t>
            </a:r>
            <a:r>
              <a:rPr lang="en-IN" dirty="0" err="1"/>
              <a:t>bệnh</a:t>
            </a:r>
            <a:r>
              <a:rPr lang="en-IN" dirty="0"/>
              <a:t> </a:t>
            </a:r>
            <a:r>
              <a:rPr lang="en-IN" dirty="0" err="1"/>
              <a:t>nhân</a:t>
            </a:r>
            <a:r>
              <a:rPr lang="en-IN" dirty="0"/>
              <a:t>.</a:t>
            </a:r>
          </a:p>
          <a:p>
            <a:endParaRPr lang="en-IN" dirty="0"/>
          </a:p>
          <a:p>
            <a:r>
              <a:rPr lang="en-IN" dirty="0"/>
              <a:t>Thu </a:t>
            </a:r>
            <a:r>
              <a:rPr lang="en-IN" dirty="0" err="1"/>
              <a:t>thập</a:t>
            </a:r>
            <a:r>
              <a:rPr lang="en-IN" dirty="0"/>
              <a:t> </a:t>
            </a:r>
            <a:r>
              <a:rPr lang="en-IN" dirty="0" err="1"/>
              <a:t>thêm</a:t>
            </a:r>
            <a:r>
              <a:rPr lang="en-IN" dirty="0"/>
              <a:t> </a:t>
            </a:r>
            <a:r>
              <a:rPr lang="en-IN" dirty="0" err="1"/>
              <a:t>thông</a:t>
            </a:r>
            <a:r>
              <a:rPr lang="en-IN" dirty="0"/>
              <a:t> tin t</a:t>
            </a:r>
            <a:r>
              <a:rPr lang="en-US" dirty="0"/>
              <a:t>ừ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nguồn</a:t>
            </a:r>
            <a:r>
              <a:rPr lang="en-US" dirty="0"/>
              <a:t> </a:t>
            </a:r>
            <a:r>
              <a:rPr lang="en-US" dirty="0" err="1"/>
              <a:t>khác</a:t>
            </a:r>
            <a:r>
              <a:rPr lang="en-US" dirty="0"/>
              <a:t>.</a:t>
            </a:r>
            <a:endParaRPr lang="en-IN" dirty="0"/>
          </a:p>
          <a:p>
            <a:endParaRPr lang="en-IN" dirty="0"/>
          </a:p>
          <a:p>
            <a:r>
              <a:rPr lang="en-IN" dirty="0" err="1"/>
              <a:t>Sắp</a:t>
            </a:r>
            <a:r>
              <a:rPr lang="en-IN" dirty="0"/>
              <a:t> </a:t>
            </a:r>
            <a:r>
              <a:rPr lang="en-IN" err="1"/>
              <a:t>xếp</a:t>
            </a:r>
            <a:r>
              <a:rPr lang="en-IN"/>
              <a:t> chuyển g</a:t>
            </a:r>
            <a:r>
              <a:rPr lang="en-US"/>
              <a:t>ửi </a:t>
            </a:r>
            <a:r>
              <a:rPr lang="en-IN"/>
              <a:t>phù </a:t>
            </a:r>
            <a:r>
              <a:rPr lang="en-IN" dirty="0"/>
              <a:t>h</a:t>
            </a:r>
            <a:r>
              <a:rPr lang="en-US" dirty="0" err="1"/>
              <a:t>ợp</a:t>
            </a:r>
            <a:r>
              <a:rPr lang="en-US" dirty="0"/>
              <a:t>.</a:t>
            </a:r>
            <a:endParaRPr lang="en-IN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CF7057-F8E6-47B8-B7A8-403A55F00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5BF0-CD61-48F7-9F61-6D34FD849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50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25635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EC357-A42A-497B-826B-B371484EA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Hành</a:t>
            </a:r>
            <a:r>
              <a:rPr lang="en-IN" dirty="0"/>
              <a:t> </a:t>
            </a:r>
            <a:r>
              <a:rPr lang="en-IN" dirty="0" err="1"/>
              <a:t>động</a:t>
            </a:r>
            <a:r>
              <a:rPr lang="en-IN" dirty="0"/>
              <a:t> </a:t>
            </a:r>
            <a:r>
              <a:rPr lang="en-IN" dirty="0" err="1"/>
              <a:t>có</a:t>
            </a:r>
            <a:r>
              <a:rPr lang="en-IN" dirty="0"/>
              <a:t> </a:t>
            </a:r>
            <a:r>
              <a:rPr lang="en-IN" dirty="0" err="1"/>
              <a:t>trách</a:t>
            </a:r>
            <a:r>
              <a:rPr lang="en-IN" dirty="0"/>
              <a:t> </a:t>
            </a:r>
            <a:r>
              <a:rPr lang="en-IN" dirty="0" err="1"/>
              <a:t>nhiệm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D7AC3A-00B2-4EB3-9610-26BC025329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N" dirty="0" err="1">
                <a:latin typeface="Arial" panose="020B0604020202020204" pitchFamily="34" charset="0"/>
                <a:cs typeface="Arial" panose="020B0604020202020204" pitchFamily="34" charset="0"/>
              </a:rPr>
              <a:t>Hạn</a:t>
            </a: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dirty="0" err="1">
                <a:latin typeface="Arial" panose="020B0604020202020204" pitchFamily="34" charset="0"/>
                <a:cs typeface="Arial" panose="020B0604020202020204" pitchFamily="34" charset="0"/>
              </a:rPr>
              <a:t>chế</a:t>
            </a: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 BN </a:t>
            </a:r>
            <a:r>
              <a:rPr lang="en-IN" err="1">
                <a:latin typeface="Arial" panose="020B0604020202020204" pitchFamily="34" charset="0"/>
                <a:cs typeface="Arial" panose="020B0604020202020204" pitchFamily="34" charset="0"/>
              </a:rPr>
              <a:t>tiếp</a:t>
            </a:r>
            <a:r>
              <a:rPr lang="en-IN">
                <a:latin typeface="Arial" panose="020B0604020202020204" pitchFamily="34" charset="0"/>
                <a:cs typeface="Arial" panose="020B0604020202020204" pitchFamily="34" charset="0"/>
              </a:rPr>
              <a:t> cận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ph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ư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ơng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tiện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tự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ăng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tạm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thời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tần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suất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chăm sóc.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ăng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tạm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thời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mức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độ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chăm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sóc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N" dirty="0" err="1"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IN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nhân viên quản lí tr</a:t>
            </a:r>
            <a:r>
              <a:rPr lang="vi-VN">
                <a:latin typeface="Arial" panose="020B0604020202020204" pitchFamily="34" charset="0"/>
                <a:cs typeface="Arial" panose="020B0604020202020204" pitchFamily="34" charset="0"/>
              </a:rPr>
              <a:t>ường hợp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N" dirty="0" err="1"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 ng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ư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ời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chăm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sóc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ban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đầu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E01614-0A66-44C8-972B-B215F3CE0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8C17F0-1140-47E2-85AF-604CF22A3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51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92701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9A2F4-43D0-42D4-BBCF-E6DC5601E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Hành</a:t>
            </a:r>
            <a:r>
              <a:rPr lang="en-IN" dirty="0"/>
              <a:t> </a:t>
            </a:r>
            <a:r>
              <a:rPr lang="en-IN" dirty="0" err="1"/>
              <a:t>động</a:t>
            </a:r>
            <a:r>
              <a:rPr lang="en-IN" dirty="0"/>
              <a:t> </a:t>
            </a:r>
            <a:r>
              <a:rPr lang="en-IN" dirty="0" err="1"/>
              <a:t>có</a:t>
            </a:r>
            <a:r>
              <a:rPr lang="en-IN" dirty="0"/>
              <a:t> </a:t>
            </a:r>
            <a:r>
              <a:rPr lang="en-IN" dirty="0" err="1"/>
              <a:t>trách</a:t>
            </a:r>
            <a:r>
              <a:rPr lang="en-IN" dirty="0"/>
              <a:t> </a:t>
            </a:r>
            <a:r>
              <a:rPr lang="en-IN" dirty="0" err="1"/>
              <a:t>nhiệm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6564BB-A5B4-4427-9DE7-7C7EDCF511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err="1"/>
              <a:t>Khuyến</a:t>
            </a:r>
            <a:r>
              <a:rPr lang="en-IN" dirty="0"/>
              <a:t> </a:t>
            </a:r>
            <a:r>
              <a:rPr lang="en-IN" dirty="0" err="1"/>
              <a:t>khích</a:t>
            </a:r>
            <a:r>
              <a:rPr lang="en-IN" dirty="0"/>
              <a:t> BN </a:t>
            </a:r>
            <a:r>
              <a:rPr lang="en-IN" dirty="0" err="1"/>
              <a:t>tham</a:t>
            </a:r>
            <a:r>
              <a:rPr lang="en-IN" dirty="0"/>
              <a:t> </a:t>
            </a:r>
            <a:r>
              <a:rPr lang="en-IN" err="1"/>
              <a:t>gia</a:t>
            </a:r>
            <a:r>
              <a:rPr lang="en-IN"/>
              <a:t> (hoặc tham </a:t>
            </a:r>
            <a:r>
              <a:rPr lang="en-IN" dirty="0" err="1"/>
              <a:t>gia</a:t>
            </a:r>
            <a:r>
              <a:rPr lang="en-IN" dirty="0"/>
              <a:t> </a:t>
            </a:r>
            <a:r>
              <a:rPr lang="en-IN" dirty="0" err="1"/>
              <a:t>th</a:t>
            </a:r>
            <a:r>
              <a:rPr lang="vi-VN" dirty="0"/>
              <a:t>ư</a:t>
            </a:r>
            <a:r>
              <a:rPr lang="en-US" dirty="0" err="1"/>
              <a:t>ờng</a:t>
            </a:r>
            <a:r>
              <a:rPr lang="en-US" dirty="0"/>
              <a:t> </a:t>
            </a:r>
            <a:r>
              <a:rPr lang="en-US" dirty="0" err="1"/>
              <a:t>xuyên</a:t>
            </a:r>
            <a:r>
              <a:rPr lang="en-US" dirty="0"/>
              <a:t> h</a:t>
            </a:r>
            <a:r>
              <a:rPr lang="vi-VN" dirty="0"/>
              <a:t>ơ</a:t>
            </a:r>
            <a:r>
              <a:rPr lang="en-US" dirty="0"/>
              <a:t>n) </a:t>
            </a:r>
            <a:r>
              <a:rPr lang="en-IN" dirty="0" err="1"/>
              <a:t>các</a:t>
            </a:r>
            <a:r>
              <a:rPr lang="en-IN" dirty="0"/>
              <a:t> </a:t>
            </a:r>
            <a:r>
              <a:rPr lang="en-IN" dirty="0" err="1"/>
              <a:t>buổi</a:t>
            </a:r>
            <a:r>
              <a:rPr lang="en-IN" dirty="0"/>
              <a:t> </a:t>
            </a:r>
            <a:r>
              <a:rPr lang="en-IN" dirty="0" err="1"/>
              <a:t>gặp</a:t>
            </a:r>
            <a:r>
              <a:rPr lang="en-IN" dirty="0"/>
              <a:t> </a:t>
            </a:r>
            <a:r>
              <a:rPr lang="en-IN" dirty="0" err="1"/>
              <a:t>mặt</a:t>
            </a:r>
            <a:r>
              <a:rPr lang="en-IN" dirty="0"/>
              <a:t> </a:t>
            </a:r>
            <a:r>
              <a:rPr lang="en-IN" dirty="0" err="1"/>
              <a:t>của</a:t>
            </a:r>
            <a:r>
              <a:rPr lang="en-IN" dirty="0"/>
              <a:t> </a:t>
            </a:r>
            <a:r>
              <a:rPr lang="en-IN" dirty="0" err="1"/>
              <a:t>nhóm</a:t>
            </a:r>
            <a:r>
              <a:rPr lang="en-IN" dirty="0"/>
              <a:t> t</a:t>
            </a:r>
            <a:r>
              <a:rPr lang="en-US"/>
              <a:t>ự lực 12 </a:t>
            </a:r>
            <a:r>
              <a:rPr lang="en-US" dirty="0"/>
              <a:t>b</a:t>
            </a:r>
            <a:r>
              <a:rPr lang="vi-VN" dirty="0"/>
              <a:t>ư</a:t>
            </a:r>
            <a:r>
              <a:rPr lang="en-US" dirty="0" err="1"/>
              <a:t>ớc</a:t>
            </a:r>
            <a:r>
              <a:rPr lang="en-US" dirty="0"/>
              <a:t>. </a:t>
            </a:r>
          </a:p>
          <a:p>
            <a:endParaRPr lang="en-IN" dirty="0"/>
          </a:p>
          <a:p>
            <a:r>
              <a:rPr lang="en-IN"/>
              <a:t>Nh</a:t>
            </a:r>
            <a:r>
              <a:rPr lang="en-US"/>
              <a:t>ờ </a:t>
            </a:r>
            <a:r>
              <a:rPr lang="en-IN"/>
              <a:t>thành </a:t>
            </a:r>
            <a:r>
              <a:rPr lang="en-IN" dirty="0" err="1"/>
              <a:t>viên</a:t>
            </a:r>
            <a:r>
              <a:rPr lang="en-IN" dirty="0"/>
              <a:t> </a:t>
            </a:r>
            <a:r>
              <a:rPr lang="en-IN" dirty="0" err="1"/>
              <a:t>gia</a:t>
            </a:r>
            <a:r>
              <a:rPr lang="en-IN" dirty="0"/>
              <a:t> </a:t>
            </a:r>
            <a:r>
              <a:rPr lang="en-IN" dirty="0" err="1"/>
              <a:t>đình</a:t>
            </a:r>
            <a:r>
              <a:rPr lang="en-IN" dirty="0"/>
              <a:t> hay ng</a:t>
            </a:r>
            <a:r>
              <a:rPr lang="vi-VN" dirty="0"/>
              <a:t>ư</a:t>
            </a:r>
            <a:r>
              <a:rPr lang="en-US" dirty="0" err="1"/>
              <a:t>ời</a:t>
            </a:r>
            <a:r>
              <a:rPr lang="en-US" dirty="0"/>
              <a:t> </a:t>
            </a:r>
            <a:r>
              <a:rPr lang="en-US" err="1"/>
              <a:t>thân</a:t>
            </a:r>
            <a:r>
              <a:rPr lang="en-US"/>
              <a:t> khác hỗ trợ quan </a:t>
            </a:r>
            <a:r>
              <a:rPr lang="en-US" dirty="0" err="1"/>
              <a:t>sát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IN" dirty="0" err="1"/>
              <a:t>dấu</a:t>
            </a:r>
            <a:r>
              <a:rPr lang="en-IN" dirty="0"/>
              <a:t> </a:t>
            </a:r>
            <a:r>
              <a:rPr lang="en-IN" dirty="0" err="1"/>
              <a:t>hiệu</a:t>
            </a:r>
            <a:r>
              <a:rPr lang="en-IN" dirty="0"/>
              <a:t> </a:t>
            </a:r>
            <a:r>
              <a:rPr lang="en-IN" dirty="0" err="1"/>
              <a:t>nguy</a:t>
            </a:r>
            <a:r>
              <a:rPr lang="en-IN" dirty="0"/>
              <a:t> </a:t>
            </a:r>
            <a:r>
              <a:rPr lang="en-IN" dirty="0" err="1"/>
              <a:t>cơ</a:t>
            </a:r>
            <a:r>
              <a:rPr lang="en-IN" dirty="0"/>
              <a:t> t</a:t>
            </a:r>
            <a:r>
              <a:rPr lang="en-US" dirty="0"/>
              <a:t>ự </a:t>
            </a:r>
            <a:r>
              <a:rPr lang="en-US" err="1"/>
              <a:t>sát</a:t>
            </a:r>
            <a:r>
              <a:rPr lang="en-US"/>
              <a:t> xuất hiện trở </a:t>
            </a:r>
            <a:r>
              <a:rPr lang="en-US" dirty="0" err="1"/>
              <a:t>lại</a:t>
            </a:r>
            <a:r>
              <a:rPr lang="en-US" dirty="0"/>
              <a:t>. </a:t>
            </a:r>
          </a:p>
          <a:p>
            <a:endParaRPr lang="en-IN" dirty="0"/>
          </a:p>
          <a:p>
            <a:r>
              <a:rPr lang="en-IN" dirty="0"/>
              <a:t>Quan </a:t>
            </a:r>
            <a:r>
              <a:rPr lang="en-IN" dirty="0" err="1"/>
              <a:t>sát</a:t>
            </a:r>
            <a:r>
              <a:rPr lang="en-IN" dirty="0"/>
              <a:t> BN </a:t>
            </a:r>
            <a:r>
              <a:rPr lang="en-IN" dirty="0" err="1"/>
              <a:t>tìm</a:t>
            </a:r>
            <a:r>
              <a:rPr lang="en-IN" dirty="0"/>
              <a:t> </a:t>
            </a:r>
            <a:r>
              <a:rPr lang="en-IN" dirty="0" err="1"/>
              <a:t>dấu</a:t>
            </a:r>
            <a:r>
              <a:rPr lang="en-IN" dirty="0"/>
              <a:t> </a:t>
            </a:r>
            <a:r>
              <a:rPr lang="en-IN" dirty="0" err="1"/>
              <a:t>hiệu</a:t>
            </a:r>
            <a:r>
              <a:rPr lang="en-IN" dirty="0"/>
              <a:t> </a:t>
            </a:r>
            <a:r>
              <a:rPr lang="en-IN" dirty="0" err="1"/>
              <a:t>nguy</a:t>
            </a:r>
            <a:r>
              <a:rPr lang="en-IN" dirty="0"/>
              <a:t> </a:t>
            </a:r>
            <a:r>
              <a:rPr lang="en-IN" dirty="0" err="1"/>
              <a:t>cơ</a:t>
            </a:r>
            <a:r>
              <a:rPr lang="en-IN" dirty="0"/>
              <a:t> t</a:t>
            </a:r>
            <a:r>
              <a:rPr lang="en-US" dirty="0"/>
              <a:t>ự </a:t>
            </a:r>
            <a:r>
              <a:rPr lang="en-US" dirty="0" err="1"/>
              <a:t>sát</a:t>
            </a:r>
            <a:r>
              <a:rPr lang="en-US" dirty="0"/>
              <a:t> </a:t>
            </a:r>
            <a:r>
              <a:rPr lang="en-US" dirty="0" err="1"/>
              <a:t>trở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dirty="0"/>
              <a:t>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E4D391-701E-42DB-801D-B1F86F1AD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4BC355-F933-46D4-82B7-5E58190C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52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93190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8FDF2-BD3E-4820-B0E5-E1B8A972B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Hành</a:t>
            </a:r>
            <a:r>
              <a:rPr lang="en-IN" dirty="0"/>
              <a:t> </a:t>
            </a:r>
            <a:r>
              <a:rPr lang="en-IN" dirty="0" err="1"/>
              <a:t>động</a:t>
            </a:r>
            <a:r>
              <a:rPr lang="en-IN" dirty="0"/>
              <a:t> </a:t>
            </a:r>
            <a:r>
              <a:rPr lang="en-IN" dirty="0" err="1"/>
              <a:t>có</a:t>
            </a:r>
            <a:r>
              <a:rPr lang="en-IN" dirty="0"/>
              <a:t> </a:t>
            </a:r>
            <a:r>
              <a:rPr lang="en-IN" dirty="0" err="1"/>
              <a:t>trách</a:t>
            </a:r>
            <a:r>
              <a:rPr lang="en-IN" dirty="0"/>
              <a:t> </a:t>
            </a:r>
            <a:r>
              <a:rPr lang="en-IN" dirty="0" err="1"/>
              <a:t>nhiệm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767554-0DC8-4FF0-8718-14549EFAE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Tạo </a:t>
            </a:r>
            <a:r>
              <a:rPr lang="en-IN"/>
              <a:t>h</a:t>
            </a:r>
            <a:r>
              <a:rPr lang="vi-VN"/>
              <a:t>ư</a:t>
            </a:r>
            <a:r>
              <a:rPr lang="en-US"/>
              <a:t>ớng dẫn</a:t>
            </a:r>
            <a:r>
              <a:rPr lang="en-IN"/>
              <a:t> </a:t>
            </a:r>
            <a:r>
              <a:rPr lang="en-IN" dirty="0"/>
              <a:t>an </a:t>
            </a:r>
            <a:r>
              <a:rPr lang="en-IN" dirty="0" err="1"/>
              <a:t>toàn</a:t>
            </a:r>
            <a:r>
              <a:rPr lang="en-IN" dirty="0"/>
              <a:t> </a:t>
            </a:r>
            <a:r>
              <a:rPr lang="en-IN" dirty="0" err="1"/>
              <a:t>cho</a:t>
            </a:r>
            <a:r>
              <a:rPr lang="en-IN" dirty="0"/>
              <a:t> </a:t>
            </a:r>
            <a:r>
              <a:rPr lang="en-IN"/>
              <a:t>BN </a:t>
            </a:r>
            <a:r>
              <a:rPr lang="en-US"/>
              <a:t>khi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tình</a:t>
            </a:r>
            <a:r>
              <a:rPr lang="en-US" dirty="0"/>
              <a:t> </a:t>
            </a:r>
            <a:r>
              <a:rPr lang="en-US" dirty="0" err="1"/>
              <a:t>huống</a:t>
            </a:r>
            <a:r>
              <a:rPr lang="en-US" dirty="0"/>
              <a:t> </a:t>
            </a:r>
            <a:r>
              <a:rPr lang="en-US" dirty="0" err="1"/>
              <a:t>tự</a:t>
            </a:r>
            <a:r>
              <a:rPr lang="en-US" dirty="0"/>
              <a:t> </a:t>
            </a:r>
            <a:r>
              <a:rPr lang="en-US" dirty="0" err="1"/>
              <a:t>sát</a:t>
            </a:r>
            <a:r>
              <a:rPr lang="en-US" dirty="0"/>
              <a:t> </a:t>
            </a:r>
            <a:r>
              <a:rPr lang="en-US" err="1"/>
              <a:t>khẩn</a:t>
            </a:r>
            <a:r>
              <a:rPr lang="en-US"/>
              <a:t> cấp xuất hiện lại</a:t>
            </a:r>
            <a:r>
              <a:rPr lang="en-IN"/>
              <a:t>.</a:t>
            </a:r>
            <a:endParaRPr lang="en-IN" dirty="0"/>
          </a:p>
          <a:p>
            <a:endParaRPr lang="en-IN" dirty="0"/>
          </a:p>
          <a:p>
            <a:r>
              <a:rPr lang="en-IN" dirty="0" err="1"/>
              <a:t>Xây</a:t>
            </a:r>
            <a:r>
              <a:rPr lang="en-IN" dirty="0"/>
              <a:t> d</a:t>
            </a:r>
            <a:r>
              <a:rPr lang="en-US" dirty="0" err="1"/>
              <a:t>ựng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hoạch</a:t>
            </a:r>
            <a:r>
              <a:rPr lang="en-US" dirty="0"/>
              <a:t> chi </a:t>
            </a:r>
            <a:r>
              <a:rPr lang="en-US" dirty="0" err="1"/>
              <a:t>tiết</a:t>
            </a:r>
            <a:r>
              <a:rPr lang="en-US" dirty="0"/>
              <a:t> </a:t>
            </a:r>
            <a:r>
              <a:rPr lang="en-US" dirty="0" err="1"/>
              <a:t>cho</a:t>
            </a:r>
            <a:r>
              <a:rPr lang="en-US" dirty="0"/>
              <a:t> BN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err="1"/>
              <a:t>có</a:t>
            </a:r>
            <a:r>
              <a:rPr lang="en-US"/>
              <a:t> tái </a:t>
            </a:r>
            <a:r>
              <a:rPr lang="en-US" dirty="0" err="1"/>
              <a:t>sử</a:t>
            </a:r>
            <a:r>
              <a:rPr lang="en-US" dirty="0"/>
              <a:t> </a:t>
            </a:r>
            <a:r>
              <a:rPr lang="en-US" dirty="0" err="1"/>
              <a:t>dụng</a:t>
            </a:r>
            <a:r>
              <a:rPr lang="en-US" dirty="0"/>
              <a:t> r</a:t>
            </a:r>
            <a:r>
              <a:rPr lang="vi-VN" dirty="0"/>
              <a:t>ư</a:t>
            </a:r>
            <a:r>
              <a:rPr lang="en-US" dirty="0" err="1"/>
              <a:t>ợu</a:t>
            </a:r>
            <a:r>
              <a:rPr lang="en-US" dirty="0"/>
              <a:t> hay </a:t>
            </a:r>
            <a:r>
              <a:rPr lang="en-US" dirty="0" err="1"/>
              <a:t>chất</a:t>
            </a:r>
            <a:r>
              <a:rPr lang="en-IN" dirty="0"/>
              <a:t>.</a:t>
            </a:r>
          </a:p>
          <a:p>
            <a:endParaRPr lang="en-IN" dirty="0"/>
          </a:p>
          <a:p>
            <a:r>
              <a:rPr lang="en-IN" dirty="0" err="1"/>
              <a:t>Đưa</a:t>
            </a:r>
            <a:r>
              <a:rPr lang="en-IN" dirty="0"/>
              <a:t> </a:t>
            </a:r>
            <a:r>
              <a:rPr lang="en-IN" dirty="0" err="1"/>
              <a:t>cho</a:t>
            </a:r>
            <a:r>
              <a:rPr lang="en-IN" dirty="0"/>
              <a:t> BN </a:t>
            </a:r>
            <a:r>
              <a:rPr lang="en-IN" dirty="0" err="1"/>
              <a:t>số</a:t>
            </a:r>
            <a:r>
              <a:rPr lang="en-IN" dirty="0"/>
              <a:t> </a:t>
            </a:r>
            <a:r>
              <a:rPr lang="en-IN" dirty="0" err="1"/>
              <a:t>điện</a:t>
            </a:r>
            <a:r>
              <a:rPr lang="en-IN" dirty="0"/>
              <a:t> </a:t>
            </a:r>
            <a:r>
              <a:rPr lang="en-IN" dirty="0" err="1"/>
              <a:t>thoại</a:t>
            </a:r>
            <a:r>
              <a:rPr lang="en-IN" dirty="0"/>
              <a:t> đ</a:t>
            </a:r>
            <a:r>
              <a:rPr lang="vi-VN" dirty="0"/>
              <a:t>ư</a:t>
            </a:r>
            <a:r>
              <a:rPr lang="en-US" dirty="0" err="1"/>
              <a:t>ờng</a:t>
            </a:r>
            <a:r>
              <a:rPr lang="en-US" dirty="0"/>
              <a:t> </a:t>
            </a:r>
            <a:r>
              <a:rPr lang="en-US" dirty="0" err="1"/>
              <a:t>dây</a:t>
            </a:r>
            <a:r>
              <a:rPr lang="en-US" dirty="0"/>
              <a:t> </a:t>
            </a:r>
            <a:r>
              <a:rPr lang="en-US" dirty="0" err="1"/>
              <a:t>nóng</a:t>
            </a:r>
            <a:r>
              <a:rPr lang="en-US" dirty="0"/>
              <a:t> </a:t>
            </a:r>
            <a:r>
              <a:rPr lang="en-IN" dirty="0" err="1"/>
              <a:t>cấp</a:t>
            </a:r>
            <a:r>
              <a:rPr lang="en-IN" dirty="0"/>
              <a:t> c</a:t>
            </a:r>
            <a:r>
              <a:rPr lang="en-US" dirty="0" err="1"/>
              <a:t>ứu</a:t>
            </a:r>
            <a:r>
              <a:rPr lang="en-US" dirty="0"/>
              <a:t>. </a:t>
            </a:r>
            <a:endParaRPr lang="en-IN" dirty="0"/>
          </a:p>
          <a:p>
            <a:endParaRPr lang="en-IN" dirty="0"/>
          </a:p>
          <a:p>
            <a:r>
              <a:rPr lang="en-IN" dirty="0" err="1"/>
              <a:t>Dặn</a:t>
            </a:r>
            <a:r>
              <a:rPr lang="en-IN" dirty="0"/>
              <a:t> BN </a:t>
            </a:r>
            <a:r>
              <a:rPr lang="en-IN" dirty="0" err="1"/>
              <a:t>liên</a:t>
            </a:r>
            <a:r>
              <a:rPr lang="en-IN" dirty="0"/>
              <a:t> </a:t>
            </a:r>
            <a:r>
              <a:rPr lang="en-IN" dirty="0" err="1"/>
              <a:t>hệ</a:t>
            </a:r>
            <a:r>
              <a:rPr lang="en-IN" dirty="0"/>
              <a:t> v</a:t>
            </a:r>
            <a:r>
              <a:rPr lang="en-US" dirty="0" err="1"/>
              <a:t>ới</a:t>
            </a:r>
            <a:r>
              <a:rPr lang="en-US" dirty="0"/>
              <a:t> </a:t>
            </a:r>
            <a:r>
              <a:rPr lang="en-US" dirty="0" err="1"/>
              <a:t>bạn</a:t>
            </a:r>
            <a:r>
              <a:rPr lang="en-US" dirty="0"/>
              <a:t> (hay đ</a:t>
            </a:r>
            <a:r>
              <a:rPr lang="vi-VN" dirty="0"/>
              <a:t>ư</a:t>
            </a:r>
            <a:r>
              <a:rPr lang="en-US" dirty="0" err="1"/>
              <a:t>ờng</a:t>
            </a:r>
            <a:r>
              <a:rPr lang="en-US" dirty="0"/>
              <a:t> </a:t>
            </a:r>
            <a:r>
              <a:rPr lang="en-US" dirty="0" err="1"/>
              <a:t>dây</a:t>
            </a:r>
            <a:r>
              <a:rPr lang="en-US" dirty="0"/>
              <a:t> </a:t>
            </a:r>
            <a:r>
              <a:rPr lang="en-US" dirty="0" err="1"/>
              <a:t>nóng</a:t>
            </a:r>
            <a:r>
              <a:rPr lang="en-US" dirty="0"/>
              <a:t> </a:t>
            </a:r>
            <a:r>
              <a:rPr lang="en-US" dirty="0" err="1"/>
              <a:t>cấp</a:t>
            </a:r>
            <a:r>
              <a:rPr lang="en-US" dirty="0"/>
              <a:t> </a:t>
            </a:r>
            <a:r>
              <a:rPr lang="en-US" dirty="0" err="1"/>
              <a:t>cứu</a:t>
            </a:r>
            <a:r>
              <a:rPr lang="en-US" dirty="0"/>
              <a:t>)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tình</a:t>
            </a:r>
            <a:r>
              <a:rPr lang="en-US" dirty="0"/>
              <a:t> </a:t>
            </a:r>
            <a:r>
              <a:rPr lang="en-US" dirty="0" err="1"/>
              <a:t>huống</a:t>
            </a:r>
            <a:r>
              <a:rPr lang="en-US" dirty="0"/>
              <a:t> </a:t>
            </a:r>
            <a:r>
              <a:rPr lang="en-US" dirty="0" err="1"/>
              <a:t>tự</a:t>
            </a:r>
            <a:r>
              <a:rPr lang="en-US" dirty="0"/>
              <a:t> </a:t>
            </a:r>
            <a:r>
              <a:rPr lang="en-US" dirty="0" err="1"/>
              <a:t>sát</a:t>
            </a:r>
            <a:r>
              <a:rPr lang="en-US" dirty="0"/>
              <a:t> </a:t>
            </a:r>
            <a:r>
              <a:rPr lang="en-US" dirty="0" err="1"/>
              <a:t>khẩn</a:t>
            </a:r>
            <a:r>
              <a:rPr lang="en-US" dirty="0"/>
              <a:t> </a:t>
            </a:r>
            <a:r>
              <a:rPr lang="en-US" dirty="0" err="1"/>
              <a:t>cấp</a:t>
            </a:r>
            <a:r>
              <a:rPr lang="en-IN" dirty="0"/>
              <a:t>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FBA054-E797-4E26-AAE3-93B08ED11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367EBE-BF9D-4C23-B953-3779D7B03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53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665317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2F684-71F4-42AD-A5A2-3D83DB731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"/>
            <a:ext cx="8229600" cy="838200"/>
          </a:xfrm>
        </p:spPr>
        <p:txBody>
          <a:bodyPr/>
          <a:lstStyle/>
          <a:p>
            <a:r>
              <a:rPr lang="en-IN" dirty="0"/>
              <a:t>M</a:t>
            </a:r>
            <a:r>
              <a:rPr lang="en-US" dirty="0"/>
              <a:t>ở </a:t>
            </a:r>
            <a:r>
              <a:rPr lang="en-US" dirty="0" err="1"/>
              <a:t>rộng</a:t>
            </a:r>
            <a:r>
              <a:rPr lang="en-US" dirty="0"/>
              <a:t> </a:t>
            </a:r>
            <a:r>
              <a:rPr lang="en-IN" dirty="0" err="1"/>
              <a:t>hành</a:t>
            </a:r>
            <a:r>
              <a:rPr lang="en-IN" dirty="0"/>
              <a:t> </a:t>
            </a:r>
            <a:r>
              <a:rPr lang="en-IN" dirty="0" err="1"/>
              <a:t>động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F5B09-73CD-455A-B826-AE37D984F9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r>
              <a:rPr lang="en-IN" dirty="0"/>
              <a:t>Ng</a:t>
            </a:r>
            <a:r>
              <a:rPr lang="vi-VN" dirty="0"/>
              <a:t>ư</a:t>
            </a:r>
            <a:r>
              <a:rPr lang="en-US" dirty="0" err="1"/>
              <a:t>ời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nguy</a:t>
            </a:r>
            <a:r>
              <a:rPr lang="en-US" dirty="0"/>
              <a:t> c</a:t>
            </a:r>
            <a:r>
              <a:rPr lang="vi-VN" dirty="0"/>
              <a:t>ơ</a:t>
            </a:r>
            <a:r>
              <a:rPr lang="en-US" dirty="0"/>
              <a:t> </a:t>
            </a:r>
            <a:r>
              <a:rPr lang="en-US" dirty="0" err="1"/>
              <a:t>tự</a:t>
            </a:r>
            <a:r>
              <a:rPr lang="en-US" dirty="0"/>
              <a:t> </a:t>
            </a:r>
            <a:r>
              <a:rPr lang="en-US" dirty="0" err="1"/>
              <a:t>sát</a:t>
            </a:r>
            <a:r>
              <a:rPr lang="en-US" dirty="0"/>
              <a:t> </a:t>
            </a:r>
            <a:r>
              <a:rPr lang="en-US" dirty="0" err="1"/>
              <a:t>cao</a:t>
            </a:r>
            <a:r>
              <a:rPr lang="en-US" dirty="0"/>
              <a:t> </a:t>
            </a:r>
            <a:r>
              <a:rPr lang="en-US" dirty="0" err="1"/>
              <a:t>sẽ</a:t>
            </a:r>
            <a:r>
              <a:rPr lang="en-US" dirty="0"/>
              <a:t> </a:t>
            </a:r>
            <a:r>
              <a:rPr lang="en-US" dirty="0" err="1"/>
              <a:t>tăng</a:t>
            </a:r>
            <a:r>
              <a:rPr lang="en-US" dirty="0"/>
              <a:t> </a:t>
            </a:r>
            <a:r>
              <a:rPr lang="en-US" dirty="0" err="1"/>
              <a:t>nguy</a:t>
            </a:r>
            <a:r>
              <a:rPr lang="en-US" dirty="0"/>
              <a:t> c</a:t>
            </a:r>
            <a:r>
              <a:rPr lang="vi-VN" dirty="0"/>
              <a:t>ơ</a:t>
            </a:r>
            <a:r>
              <a:rPr lang="en-US" dirty="0"/>
              <a:t> </a:t>
            </a:r>
            <a:r>
              <a:rPr lang="en-US" dirty="0" err="1"/>
              <a:t>tự</a:t>
            </a:r>
            <a:r>
              <a:rPr lang="en-US" dirty="0"/>
              <a:t> </a:t>
            </a:r>
            <a:r>
              <a:rPr lang="en-US" dirty="0" err="1"/>
              <a:t>sát</a:t>
            </a:r>
            <a:r>
              <a:rPr lang="en-US" dirty="0"/>
              <a:t> </a:t>
            </a:r>
            <a:r>
              <a:rPr lang="en-US" dirty="0" err="1"/>
              <a:t>trở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dirty="0"/>
              <a:t>. </a:t>
            </a:r>
            <a:r>
              <a:rPr lang="en-IN" dirty="0"/>
              <a:t> 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29C25B-8452-4ABA-958E-EB73FA862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3F2161-C40A-4B86-A4E8-881D59073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54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7337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C194A-06E6-4A82-9C0B-0B8F907EE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</a:t>
            </a:r>
            <a:r>
              <a:rPr lang="en-US" dirty="0"/>
              <a:t>ở </a:t>
            </a:r>
            <a:r>
              <a:rPr lang="en-US" dirty="0" err="1"/>
              <a:t>rộng</a:t>
            </a:r>
            <a:r>
              <a:rPr lang="en-US" dirty="0"/>
              <a:t> </a:t>
            </a:r>
            <a:r>
              <a:rPr lang="en-IN" dirty="0" err="1"/>
              <a:t>hành</a:t>
            </a:r>
            <a:r>
              <a:rPr lang="en-IN" dirty="0"/>
              <a:t> </a:t>
            </a:r>
            <a:r>
              <a:rPr lang="en-IN" dirty="0" err="1"/>
              <a:t>động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06F0A-C472-4870-BA89-50C07050A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err="1"/>
              <a:t>Xác</a:t>
            </a:r>
            <a:r>
              <a:rPr lang="en-IN" dirty="0"/>
              <a:t> </a:t>
            </a:r>
            <a:r>
              <a:rPr lang="en-IN" dirty="0" err="1"/>
              <a:t>nhận</a:t>
            </a:r>
            <a:r>
              <a:rPr lang="en-IN" dirty="0"/>
              <a:t> BN </a:t>
            </a:r>
            <a:r>
              <a:rPr lang="en-IN" err="1"/>
              <a:t>có</a:t>
            </a:r>
            <a:r>
              <a:rPr lang="en-IN"/>
              <a:t> đến khám v</a:t>
            </a:r>
            <a:r>
              <a:rPr lang="en-US" dirty="0" err="1"/>
              <a:t>ới</a:t>
            </a:r>
            <a:r>
              <a:rPr lang="en-US" dirty="0"/>
              <a:t> </a:t>
            </a:r>
            <a:r>
              <a:rPr lang="en-US" dirty="0" err="1"/>
              <a:t>chuyên</a:t>
            </a:r>
            <a:r>
              <a:rPr lang="en-US" dirty="0"/>
              <a:t> </a:t>
            </a:r>
            <a:r>
              <a:rPr lang="en-US" dirty="0" err="1"/>
              <a:t>gia</a:t>
            </a:r>
            <a:r>
              <a:rPr lang="en-US" dirty="0"/>
              <a:t> </a:t>
            </a:r>
            <a:r>
              <a:rPr lang="en-US" dirty="0" err="1"/>
              <a:t>sức</a:t>
            </a:r>
            <a:r>
              <a:rPr lang="en-US" dirty="0"/>
              <a:t> </a:t>
            </a:r>
            <a:r>
              <a:rPr lang="en-US" dirty="0" err="1"/>
              <a:t>khỏe</a:t>
            </a:r>
            <a:r>
              <a:rPr lang="en-US" dirty="0"/>
              <a:t> </a:t>
            </a:r>
            <a:r>
              <a:rPr lang="en-US" err="1"/>
              <a:t>tâm</a:t>
            </a:r>
            <a:r>
              <a:rPr lang="en-US"/>
              <a:t> thần đ</a:t>
            </a:r>
            <a:r>
              <a:rPr lang="vi-VN"/>
              <a:t>ư</a:t>
            </a:r>
            <a:r>
              <a:rPr lang="en-US"/>
              <a:t>ợc chuyển gửi. </a:t>
            </a:r>
            <a:endParaRPr lang="en-IN" dirty="0"/>
          </a:p>
          <a:p>
            <a:endParaRPr lang="en-IN" dirty="0"/>
          </a:p>
          <a:p>
            <a:r>
              <a:rPr lang="en-IN" dirty="0"/>
              <a:t>Theo </a:t>
            </a:r>
            <a:r>
              <a:rPr lang="en-IN" dirty="0" err="1"/>
              <a:t>dõi</a:t>
            </a:r>
            <a:r>
              <a:rPr lang="en-IN" dirty="0"/>
              <a:t> ở </a:t>
            </a:r>
            <a:r>
              <a:rPr lang="en-IN" dirty="0" err="1"/>
              <a:t>khoa</a:t>
            </a:r>
            <a:r>
              <a:rPr lang="en-IN" dirty="0"/>
              <a:t> </a:t>
            </a:r>
            <a:r>
              <a:rPr lang="en-IN" dirty="0" err="1"/>
              <a:t>cấp</a:t>
            </a:r>
            <a:r>
              <a:rPr lang="en-IN" dirty="0"/>
              <a:t> c</a:t>
            </a:r>
            <a:r>
              <a:rPr lang="en-US" dirty="0" err="1"/>
              <a:t>ứu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</a:t>
            </a:r>
            <a:r>
              <a:rPr lang="en-US" dirty="0" err="1"/>
              <a:t>bệnh</a:t>
            </a:r>
            <a:r>
              <a:rPr lang="en-US" dirty="0"/>
              <a:t> </a:t>
            </a:r>
            <a:r>
              <a:rPr lang="en-US" dirty="0" err="1"/>
              <a:t>viện</a:t>
            </a:r>
            <a:r>
              <a:rPr lang="en-US" dirty="0"/>
              <a:t>. </a:t>
            </a:r>
            <a:endParaRPr lang="en-IN" dirty="0"/>
          </a:p>
          <a:p>
            <a:endParaRPr lang="en-IN" dirty="0"/>
          </a:p>
          <a:p>
            <a:r>
              <a:rPr lang="en-IN" dirty="0" err="1"/>
              <a:t>Phối</a:t>
            </a:r>
            <a:r>
              <a:rPr lang="en-IN" dirty="0"/>
              <a:t> h</a:t>
            </a:r>
            <a:r>
              <a:rPr lang="en-US" dirty="0" err="1"/>
              <a:t>ợp</a:t>
            </a:r>
            <a:r>
              <a:rPr lang="en-US" dirty="0"/>
              <a:t> </a:t>
            </a:r>
            <a:r>
              <a:rPr lang="en-US" dirty="0" err="1"/>
              <a:t>với</a:t>
            </a:r>
            <a:r>
              <a:rPr lang="en-US" dirty="0"/>
              <a:t> </a:t>
            </a:r>
            <a:r>
              <a:rPr lang="en-US" dirty="0" err="1"/>
              <a:t>chuyên</a:t>
            </a:r>
            <a:r>
              <a:rPr lang="en-US" dirty="0"/>
              <a:t> </a:t>
            </a:r>
            <a:r>
              <a:rPr lang="en-US" dirty="0" err="1"/>
              <a:t>gia</a:t>
            </a:r>
            <a:r>
              <a:rPr lang="en-US" dirty="0"/>
              <a:t> </a:t>
            </a:r>
            <a:r>
              <a:rPr lang="en-US" dirty="0" err="1"/>
              <a:t>sức</a:t>
            </a:r>
            <a:r>
              <a:rPr lang="en-US" dirty="0"/>
              <a:t> </a:t>
            </a:r>
            <a:r>
              <a:rPr lang="en-US" dirty="0" err="1"/>
              <a:t>khỏe</a:t>
            </a:r>
            <a:r>
              <a:rPr lang="en-US" dirty="0"/>
              <a:t> </a:t>
            </a:r>
            <a:r>
              <a:rPr lang="en-US" err="1"/>
              <a:t>tâm</a:t>
            </a:r>
            <a:r>
              <a:rPr lang="en-US"/>
              <a:t> thần về diễn tiến của BN</a:t>
            </a:r>
          </a:p>
          <a:p>
            <a:endParaRPr lang="en-IN" dirty="0"/>
          </a:p>
          <a:p>
            <a:r>
              <a:rPr lang="en-IN" dirty="0" err="1"/>
              <a:t>Phối</a:t>
            </a:r>
            <a:r>
              <a:rPr lang="en-IN" dirty="0"/>
              <a:t> h</a:t>
            </a:r>
            <a:r>
              <a:rPr lang="en-US" dirty="0" err="1"/>
              <a:t>ợp</a:t>
            </a:r>
            <a:r>
              <a:rPr lang="en-US" dirty="0"/>
              <a:t> </a:t>
            </a:r>
            <a:r>
              <a:rPr lang="en-US" err="1"/>
              <a:t>với</a:t>
            </a:r>
            <a:r>
              <a:rPr lang="en-US"/>
              <a:t> nhân viên quản lí tr</a:t>
            </a:r>
            <a:r>
              <a:rPr lang="vi-VN"/>
              <a:t>ư</a:t>
            </a:r>
            <a:r>
              <a:rPr lang="en-US"/>
              <a:t>ờng hợp về diễn tiến của BN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F645C0-F694-4EB3-B841-545072CF7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8C9F34-99B7-4632-B5A6-4F4378138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55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15398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9DC22-B70D-4266-BB17-A4F32FF82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</a:t>
            </a:r>
            <a:r>
              <a:rPr lang="en-US" dirty="0"/>
              <a:t>ở </a:t>
            </a:r>
            <a:r>
              <a:rPr lang="en-US" dirty="0" err="1"/>
              <a:t>rộng</a:t>
            </a:r>
            <a:r>
              <a:rPr lang="en-US" dirty="0"/>
              <a:t> </a:t>
            </a:r>
            <a:r>
              <a:rPr lang="en-IN" dirty="0" err="1"/>
              <a:t>hành</a:t>
            </a:r>
            <a:r>
              <a:rPr lang="en-IN" dirty="0"/>
              <a:t> </a:t>
            </a:r>
            <a:r>
              <a:rPr lang="en-IN" dirty="0" err="1"/>
              <a:t>động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7279B-840E-42E7-935A-B5CA438C77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err="1"/>
              <a:t>Kiểm</a:t>
            </a:r>
            <a:r>
              <a:rPr lang="en-IN"/>
              <a:t> soát v</a:t>
            </a:r>
            <a:r>
              <a:rPr lang="en-US"/>
              <a:t>ới</a:t>
            </a:r>
            <a:r>
              <a:rPr lang="en-IN"/>
              <a:t> </a:t>
            </a:r>
            <a:r>
              <a:rPr lang="en-IN" dirty="0"/>
              <a:t>BN </a:t>
            </a:r>
            <a:r>
              <a:rPr lang="en-IN" dirty="0" err="1"/>
              <a:t>về</a:t>
            </a:r>
            <a:r>
              <a:rPr lang="en-IN" dirty="0"/>
              <a:t> </a:t>
            </a:r>
            <a:r>
              <a:rPr lang="en-IN" err="1"/>
              <a:t>bất</a:t>
            </a:r>
            <a:r>
              <a:rPr lang="en-IN"/>
              <a:t> kì</a:t>
            </a:r>
            <a:r>
              <a:rPr lang="en-US"/>
              <a:t> </a:t>
            </a:r>
            <a:r>
              <a:rPr lang="en-US" dirty="0" err="1"/>
              <a:t>thay</a:t>
            </a:r>
            <a:r>
              <a:rPr lang="en-US" dirty="0"/>
              <a:t> </a:t>
            </a:r>
            <a:r>
              <a:rPr lang="en-US" dirty="0" err="1"/>
              <a:t>đổi</a:t>
            </a:r>
            <a:r>
              <a:rPr lang="en-US" dirty="0"/>
              <a:t> hay </a:t>
            </a:r>
            <a:r>
              <a:rPr lang="en-US" err="1"/>
              <a:t>tái</a:t>
            </a:r>
            <a:r>
              <a:rPr lang="en-US"/>
              <a:t> phát nào của </a:t>
            </a:r>
            <a:r>
              <a:rPr lang="en-US" dirty="0"/>
              <a:t>ý </a:t>
            </a:r>
            <a:r>
              <a:rPr lang="en-US" err="1"/>
              <a:t>nghĩ</a:t>
            </a:r>
            <a:r>
              <a:rPr lang="en-US"/>
              <a:t>/hành vi </a:t>
            </a:r>
            <a:r>
              <a:rPr lang="en-US" dirty="0" err="1"/>
              <a:t>tự</a:t>
            </a:r>
            <a:r>
              <a:rPr lang="en-US" dirty="0"/>
              <a:t> </a:t>
            </a:r>
            <a:r>
              <a:rPr lang="en-US" dirty="0" err="1"/>
              <a:t>sát</a:t>
            </a:r>
            <a:r>
              <a:rPr lang="en-US" dirty="0"/>
              <a:t>. </a:t>
            </a:r>
          </a:p>
          <a:p>
            <a:endParaRPr lang="en-IN" dirty="0"/>
          </a:p>
          <a:p>
            <a:r>
              <a:rPr lang="en-IN" err="1"/>
              <a:t>Kiểm</a:t>
            </a:r>
            <a:r>
              <a:rPr lang="en-IN"/>
              <a:t> soát v</a:t>
            </a:r>
            <a:r>
              <a:rPr lang="en-US"/>
              <a:t>ới</a:t>
            </a:r>
            <a:r>
              <a:rPr lang="en-IN"/>
              <a:t> </a:t>
            </a:r>
            <a:r>
              <a:rPr lang="en-IN" dirty="0"/>
              <a:t>ng</a:t>
            </a:r>
            <a:r>
              <a:rPr lang="vi-VN" dirty="0"/>
              <a:t>ư</a:t>
            </a:r>
            <a:r>
              <a:rPr lang="en-US" dirty="0" err="1"/>
              <a:t>ời</a:t>
            </a:r>
            <a:r>
              <a:rPr lang="en-US" dirty="0"/>
              <a:t> </a:t>
            </a:r>
            <a:r>
              <a:rPr lang="en-US" dirty="0" err="1"/>
              <a:t>nhà</a:t>
            </a:r>
            <a:r>
              <a:rPr lang="en-IN" dirty="0"/>
              <a:t> </a:t>
            </a:r>
            <a:r>
              <a:rPr lang="en-IN" dirty="0" err="1"/>
              <a:t>về</a:t>
            </a:r>
            <a:r>
              <a:rPr lang="en-IN" dirty="0"/>
              <a:t> </a:t>
            </a:r>
            <a:r>
              <a:rPr lang="en-IN" dirty="0" err="1"/>
              <a:t>bất</a:t>
            </a:r>
            <a:r>
              <a:rPr lang="en-IN" dirty="0"/>
              <a:t> </a:t>
            </a:r>
            <a:r>
              <a:rPr lang="en-IN" err="1"/>
              <a:t>kì</a:t>
            </a:r>
            <a:r>
              <a:rPr lang="en-IN"/>
              <a:t> </a:t>
            </a:r>
            <a:r>
              <a:rPr lang="en-US"/>
              <a:t>thay </a:t>
            </a:r>
            <a:r>
              <a:rPr lang="en-US" dirty="0" err="1"/>
              <a:t>đổi</a:t>
            </a:r>
            <a:r>
              <a:rPr lang="en-US" dirty="0"/>
              <a:t> hay </a:t>
            </a:r>
            <a:r>
              <a:rPr lang="en-US" dirty="0" err="1"/>
              <a:t>tái</a:t>
            </a:r>
            <a:r>
              <a:rPr lang="en-US" dirty="0"/>
              <a:t> </a:t>
            </a:r>
            <a:r>
              <a:rPr lang="en-US" err="1"/>
              <a:t>phát</a:t>
            </a:r>
            <a:r>
              <a:rPr lang="en-US"/>
              <a:t> nào của </a:t>
            </a:r>
            <a:r>
              <a:rPr lang="en-US" dirty="0"/>
              <a:t>ý </a:t>
            </a:r>
            <a:r>
              <a:rPr lang="en-US" err="1"/>
              <a:t>nghĩ</a:t>
            </a:r>
            <a:r>
              <a:rPr lang="en-US"/>
              <a:t>/hành vi tự </a:t>
            </a:r>
            <a:r>
              <a:rPr lang="en-US" dirty="0" err="1"/>
              <a:t>sát</a:t>
            </a:r>
            <a:r>
              <a:rPr lang="en-US" dirty="0"/>
              <a:t>. </a:t>
            </a:r>
          </a:p>
          <a:p>
            <a:endParaRPr lang="en-IN" dirty="0"/>
          </a:p>
          <a:p>
            <a:r>
              <a:rPr lang="en-IN" dirty="0"/>
              <a:t>Quan </a:t>
            </a:r>
            <a:r>
              <a:rPr lang="en-IN" dirty="0" err="1"/>
              <a:t>sát</a:t>
            </a:r>
            <a:r>
              <a:rPr lang="en-IN" dirty="0"/>
              <a:t> BN </a:t>
            </a:r>
            <a:r>
              <a:rPr lang="en-IN" dirty="0" err="1"/>
              <a:t>tìm</a:t>
            </a:r>
            <a:r>
              <a:rPr lang="en-IN" dirty="0"/>
              <a:t> </a:t>
            </a:r>
            <a:r>
              <a:rPr lang="en-IN" dirty="0" err="1"/>
              <a:t>dấu</a:t>
            </a:r>
            <a:r>
              <a:rPr lang="en-IN" dirty="0"/>
              <a:t> </a:t>
            </a:r>
            <a:r>
              <a:rPr lang="en-IN" dirty="0" err="1"/>
              <a:t>hiệu</a:t>
            </a:r>
            <a:r>
              <a:rPr lang="en-IN" dirty="0"/>
              <a:t> </a:t>
            </a:r>
            <a:r>
              <a:rPr lang="en-IN" dirty="0" err="1"/>
              <a:t>nguy</a:t>
            </a:r>
            <a:r>
              <a:rPr lang="en-IN" dirty="0"/>
              <a:t> c</a:t>
            </a:r>
            <a:r>
              <a:rPr lang="vi-VN" dirty="0"/>
              <a:t>ơ</a:t>
            </a:r>
            <a:r>
              <a:rPr lang="en-US" dirty="0"/>
              <a:t> </a:t>
            </a:r>
            <a:r>
              <a:rPr lang="en-US" dirty="0" err="1"/>
              <a:t>tự</a:t>
            </a:r>
            <a:r>
              <a:rPr lang="en-US" dirty="0"/>
              <a:t> </a:t>
            </a:r>
            <a:r>
              <a:rPr lang="en-US" dirty="0" err="1"/>
              <a:t>sát</a:t>
            </a:r>
            <a:r>
              <a:rPr lang="en-US" dirty="0"/>
              <a:t> </a:t>
            </a:r>
            <a:r>
              <a:rPr lang="en-US" dirty="0" err="1"/>
              <a:t>trở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dirty="0"/>
              <a:t>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F2CB6F-27D5-435A-9643-58D64665F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98E1CA-C0AF-4B49-B6B1-4240F3B83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56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67230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F0097-AB42-4C38-8115-CF083CE7D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</a:t>
            </a:r>
            <a:r>
              <a:rPr lang="en-US" dirty="0"/>
              <a:t>ở </a:t>
            </a:r>
            <a:r>
              <a:rPr lang="en-US" dirty="0" err="1"/>
              <a:t>rộng</a:t>
            </a:r>
            <a:r>
              <a:rPr lang="en-US" dirty="0"/>
              <a:t> </a:t>
            </a:r>
            <a:r>
              <a:rPr lang="en-IN" dirty="0" err="1"/>
              <a:t>hành</a:t>
            </a:r>
            <a:r>
              <a:rPr lang="en-IN" dirty="0"/>
              <a:t> </a:t>
            </a:r>
            <a:r>
              <a:rPr lang="en-IN" dirty="0" err="1"/>
              <a:t>động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BAF581-5984-4526-ABA5-C3B5314255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err="1"/>
              <a:t>Xác</a:t>
            </a:r>
            <a:r>
              <a:rPr lang="en-IN" dirty="0"/>
              <a:t> </a:t>
            </a:r>
            <a:r>
              <a:rPr lang="en-IN" dirty="0" err="1"/>
              <a:t>nhận</a:t>
            </a:r>
            <a:r>
              <a:rPr lang="en-IN" dirty="0"/>
              <a:t> BN </a:t>
            </a:r>
            <a:r>
              <a:rPr lang="en-IN" dirty="0" err="1"/>
              <a:t>có</a:t>
            </a:r>
            <a:r>
              <a:rPr lang="en-IN" dirty="0"/>
              <a:t> </a:t>
            </a:r>
            <a:r>
              <a:rPr lang="en-IN" dirty="0" err="1"/>
              <a:t>kế</a:t>
            </a:r>
            <a:r>
              <a:rPr lang="en-IN" dirty="0"/>
              <a:t> </a:t>
            </a:r>
            <a:r>
              <a:rPr lang="en-IN" dirty="0" err="1"/>
              <a:t>hoạch</a:t>
            </a:r>
            <a:r>
              <a:rPr lang="en-IN" dirty="0"/>
              <a:t> an </a:t>
            </a:r>
            <a:r>
              <a:rPr lang="en-IN" err="1"/>
              <a:t>toàn</a:t>
            </a:r>
            <a:r>
              <a:rPr lang="en-IN"/>
              <a:t> </a:t>
            </a:r>
            <a:r>
              <a:rPr lang="en-US"/>
              <a:t>khi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tình</a:t>
            </a:r>
            <a:r>
              <a:rPr lang="en-US" dirty="0"/>
              <a:t> </a:t>
            </a:r>
            <a:r>
              <a:rPr lang="en-US" dirty="0" err="1"/>
              <a:t>huống</a:t>
            </a:r>
            <a:r>
              <a:rPr lang="en-US" dirty="0"/>
              <a:t> </a:t>
            </a:r>
            <a:r>
              <a:rPr lang="en-US" dirty="0" err="1"/>
              <a:t>tự</a:t>
            </a:r>
            <a:r>
              <a:rPr lang="en-US" dirty="0"/>
              <a:t> </a:t>
            </a:r>
            <a:r>
              <a:rPr lang="en-US" dirty="0" err="1"/>
              <a:t>sát</a:t>
            </a:r>
            <a:r>
              <a:rPr lang="en-US" dirty="0"/>
              <a:t> </a:t>
            </a:r>
            <a:r>
              <a:rPr lang="en-US" dirty="0" err="1"/>
              <a:t>trở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IN" dirty="0"/>
              <a:t>.</a:t>
            </a:r>
          </a:p>
          <a:p>
            <a:endParaRPr lang="en-IN" dirty="0"/>
          </a:p>
          <a:p>
            <a:r>
              <a:rPr lang="en-IN" dirty="0" err="1"/>
              <a:t>Xác</a:t>
            </a:r>
            <a:r>
              <a:rPr lang="en-IN" dirty="0"/>
              <a:t> </a:t>
            </a:r>
            <a:r>
              <a:rPr lang="en-IN" err="1"/>
              <a:t>nhận</a:t>
            </a:r>
            <a:r>
              <a:rPr lang="en-IN"/>
              <a:t> BN vẫn gi</a:t>
            </a:r>
            <a:r>
              <a:rPr lang="en-US"/>
              <a:t>ữ</a:t>
            </a:r>
            <a:r>
              <a:rPr lang="en-IN"/>
              <a:t> </a:t>
            </a:r>
            <a:r>
              <a:rPr lang="en-IN" dirty="0" err="1"/>
              <a:t>số</a:t>
            </a:r>
            <a:r>
              <a:rPr lang="en-IN" dirty="0"/>
              <a:t> </a:t>
            </a:r>
            <a:r>
              <a:rPr lang="en-IN" dirty="0" err="1"/>
              <a:t>điện</a:t>
            </a:r>
            <a:r>
              <a:rPr lang="en-IN" dirty="0"/>
              <a:t> </a:t>
            </a:r>
            <a:r>
              <a:rPr lang="en-IN" dirty="0" err="1"/>
              <a:t>thoại</a:t>
            </a:r>
            <a:r>
              <a:rPr lang="en-IN" dirty="0"/>
              <a:t> đ</a:t>
            </a:r>
            <a:r>
              <a:rPr lang="vi-VN" dirty="0"/>
              <a:t>ư</a:t>
            </a:r>
            <a:r>
              <a:rPr lang="en-US" dirty="0" err="1"/>
              <a:t>ờng</a:t>
            </a:r>
            <a:r>
              <a:rPr lang="en-US" dirty="0"/>
              <a:t> </a:t>
            </a:r>
            <a:r>
              <a:rPr lang="en-US" dirty="0" err="1"/>
              <a:t>dây</a:t>
            </a:r>
            <a:r>
              <a:rPr lang="en-US" dirty="0"/>
              <a:t> </a:t>
            </a:r>
            <a:r>
              <a:rPr lang="en-US" dirty="0" err="1"/>
              <a:t>nóng</a:t>
            </a:r>
            <a:r>
              <a:rPr lang="en-US" dirty="0"/>
              <a:t> </a:t>
            </a:r>
            <a:r>
              <a:rPr lang="en-US" dirty="0" err="1"/>
              <a:t>cấp</a:t>
            </a:r>
            <a:r>
              <a:rPr lang="en-US" dirty="0"/>
              <a:t> </a:t>
            </a:r>
            <a:r>
              <a:rPr lang="en-US" dirty="0" err="1"/>
              <a:t>cứu</a:t>
            </a:r>
            <a:r>
              <a:rPr lang="en-US" dirty="0"/>
              <a:t>. </a:t>
            </a:r>
          </a:p>
          <a:p>
            <a:endParaRPr lang="en-IN" dirty="0"/>
          </a:p>
          <a:p>
            <a:r>
              <a:rPr lang="en-IN" dirty="0" err="1"/>
              <a:t>Xác</a:t>
            </a:r>
            <a:r>
              <a:rPr lang="en-IN" dirty="0"/>
              <a:t> </a:t>
            </a:r>
            <a:r>
              <a:rPr lang="en-IN" dirty="0" err="1"/>
              <a:t>nhận</a:t>
            </a:r>
            <a:r>
              <a:rPr lang="en-IN" dirty="0"/>
              <a:t> BN </a:t>
            </a:r>
            <a:r>
              <a:rPr lang="en-IN" dirty="0" err="1"/>
              <a:t>vẫn</a:t>
            </a:r>
            <a:r>
              <a:rPr lang="en-IN" dirty="0"/>
              <a:t> </a:t>
            </a:r>
            <a:r>
              <a:rPr lang="en-IN" dirty="0" err="1"/>
              <a:t>ch</a:t>
            </a:r>
            <a:r>
              <a:rPr lang="vi-VN" dirty="0"/>
              <a:t>ư</a:t>
            </a:r>
            <a:r>
              <a:rPr lang="en-US" dirty="0"/>
              <a:t>a </a:t>
            </a:r>
            <a:r>
              <a:rPr lang="en-US" dirty="0" err="1"/>
              <a:t>tiếp</a:t>
            </a:r>
            <a:r>
              <a:rPr lang="en-US" dirty="0"/>
              <a:t> </a:t>
            </a:r>
            <a:r>
              <a:rPr lang="en-US" dirty="0" err="1"/>
              <a:t>cận</a:t>
            </a:r>
            <a:r>
              <a:rPr lang="en-US" dirty="0"/>
              <a:t> </a:t>
            </a:r>
            <a:r>
              <a:rPr lang="en-US" dirty="0" err="1"/>
              <a:t>ph</a:t>
            </a:r>
            <a:r>
              <a:rPr lang="vi-VN" dirty="0"/>
              <a:t>ư</a:t>
            </a:r>
            <a:r>
              <a:rPr lang="en-US" dirty="0" err="1"/>
              <a:t>ơng</a:t>
            </a:r>
            <a:r>
              <a:rPr lang="en-US" dirty="0"/>
              <a:t> </a:t>
            </a:r>
            <a:r>
              <a:rPr lang="en-US" dirty="0" err="1"/>
              <a:t>thức</a:t>
            </a:r>
            <a:r>
              <a:rPr lang="en-US" dirty="0"/>
              <a:t> </a:t>
            </a:r>
            <a:r>
              <a:rPr lang="en-US" dirty="0" err="1"/>
              <a:t>tự</a:t>
            </a:r>
            <a:r>
              <a:rPr lang="en-US" dirty="0"/>
              <a:t> </a:t>
            </a:r>
            <a:r>
              <a:rPr lang="en-US" dirty="0" err="1"/>
              <a:t>sát</a:t>
            </a:r>
            <a:r>
              <a:rPr lang="en-US" dirty="0"/>
              <a:t> </a:t>
            </a:r>
            <a:r>
              <a:rPr lang="en-US" dirty="0" err="1"/>
              <a:t>nào</a:t>
            </a:r>
            <a:r>
              <a:rPr lang="en-US" dirty="0"/>
              <a:t>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139A5C-310C-40FB-9EA1-968F6367B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0E6868-A46B-4E63-8F5B-16AF29A9B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57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450568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F77CA-9E2D-4548-B3F7-14C69669AB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err="1"/>
              <a:t>Tài</a:t>
            </a:r>
            <a:r>
              <a:rPr lang="en-IN" dirty="0"/>
              <a:t> </a:t>
            </a:r>
            <a:r>
              <a:rPr lang="en-IN" dirty="0" err="1"/>
              <a:t>liệu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B4E572-31A2-4731-A514-DAE88DD49E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95005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CC29E-338D-4D84-8B36-B6B460E6F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898426-BA5D-4CDB-B338-060F3CB5D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93495C-9324-4B41-8C0D-4808205AE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59</a:t>
            </a:fld>
            <a:endParaRPr lang="en-IN"/>
          </a:p>
        </p:txBody>
      </p:sp>
      <p:pic>
        <p:nvPicPr>
          <p:cNvPr id="3074" name="Picture 2" descr="Image TIP50Fig1-1.jpg">
            <a:extLst>
              <a:ext uri="{FF2B5EF4-FFF2-40B4-BE49-F238E27FC236}">
                <a16:creationId xmlns:a16="http://schemas.microsoft.com/office/drawing/2014/main" id="{40BF0933-59E7-4DCE-A655-679C3DE14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76350"/>
            <a:ext cx="7467600" cy="466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3BFB8F7-92A0-4F87-AE9D-D6860BCBE046}"/>
              </a:ext>
            </a:extLst>
          </p:cNvPr>
          <p:cNvSpPr/>
          <p:nvPr/>
        </p:nvSpPr>
        <p:spPr>
          <a:xfrm>
            <a:off x="3505200" y="1905000"/>
            <a:ext cx="2209800" cy="17145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bg1"/>
                </a:solidFill>
              </a:rPr>
              <a:t>Dấu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hiệu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cảnh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báo</a:t>
            </a:r>
            <a:r>
              <a:rPr lang="en-US" sz="16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1BB663-82EF-412B-8F97-B268827DDEA1}"/>
              </a:ext>
            </a:extLst>
          </p:cNvPr>
          <p:cNvSpPr/>
          <p:nvPr/>
        </p:nvSpPr>
        <p:spPr>
          <a:xfrm>
            <a:off x="3505200" y="2133600"/>
            <a:ext cx="18288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/>
              <a:t>Yếu</a:t>
            </a:r>
            <a:r>
              <a:rPr lang="en-US" sz="1600" dirty="0"/>
              <a:t> </a:t>
            </a:r>
            <a:r>
              <a:rPr lang="en-US" sz="1600" dirty="0" err="1"/>
              <a:t>tố</a:t>
            </a:r>
            <a:r>
              <a:rPr lang="en-US" sz="1600" dirty="0"/>
              <a:t> </a:t>
            </a:r>
            <a:r>
              <a:rPr lang="en-US" sz="1600" dirty="0" err="1"/>
              <a:t>nguy</a:t>
            </a:r>
            <a:r>
              <a:rPr lang="en-US" sz="1600" dirty="0"/>
              <a:t> c</a:t>
            </a:r>
            <a:r>
              <a:rPr lang="vi-VN" sz="1600" dirty="0"/>
              <a:t>ơ</a:t>
            </a:r>
            <a:r>
              <a:rPr lang="en-US" sz="1600" dirty="0"/>
              <a:t>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4C83A7-9012-4187-9CC1-FB6C5A7E352B}"/>
              </a:ext>
            </a:extLst>
          </p:cNvPr>
          <p:cNvSpPr/>
          <p:nvPr/>
        </p:nvSpPr>
        <p:spPr>
          <a:xfrm>
            <a:off x="1371600" y="2514600"/>
            <a:ext cx="8382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Không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7D8AC4-A165-4299-A067-C125FA040BA9}"/>
              </a:ext>
            </a:extLst>
          </p:cNvPr>
          <p:cNvSpPr/>
          <p:nvPr/>
        </p:nvSpPr>
        <p:spPr>
          <a:xfrm>
            <a:off x="6553200" y="2514600"/>
            <a:ext cx="7620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Có</a:t>
            </a:r>
            <a:r>
              <a:rPr lang="en-US" dirty="0"/>
              <a:t>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6BF6D8-706B-445D-B5B9-2B31A839AE35}"/>
              </a:ext>
            </a:extLst>
          </p:cNvPr>
          <p:cNvSpPr/>
          <p:nvPr/>
        </p:nvSpPr>
        <p:spPr>
          <a:xfrm>
            <a:off x="6172200" y="3232150"/>
            <a:ext cx="20955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Thu </a:t>
            </a:r>
            <a:r>
              <a:rPr lang="en-US" dirty="0" err="1"/>
              <a:t>thập</a:t>
            </a:r>
            <a:r>
              <a:rPr lang="en-US" dirty="0"/>
              <a:t> </a:t>
            </a:r>
            <a:r>
              <a:rPr lang="en-US" dirty="0" err="1"/>
              <a:t>thông</a:t>
            </a:r>
            <a:r>
              <a:rPr lang="en-US" dirty="0"/>
              <a:t> tin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804D7D9-0728-4BBD-AD07-F33B0D76FB3B}"/>
              </a:ext>
            </a:extLst>
          </p:cNvPr>
          <p:cNvSpPr/>
          <p:nvPr/>
        </p:nvSpPr>
        <p:spPr>
          <a:xfrm>
            <a:off x="1524000" y="5638800"/>
            <a:ext cx="40386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Mở</a:t>
            </a:r>
            <a:r>
              <a:rPr lang="en-US" dirty="0"/>
              <a:t> </a:t>
            </a:r>
            <a:r>
              <a:rPr lang="en-US" dirty="0" err="1"/>
              <a:t>rộng</a:t>
            </a:r>
            <a:r>
              <a:rPr lang="en-US" dirty="0"/>
              <a:t> </a:t>
            </a:r>
            <a:r>
              <a:rPr lang="en-US" err="1"/>
              <a:t>hành</a:t>
            </a:r>
            <a:r>
              <a:rPr lang="en-US"/>
              <a:t> động </a:t>
            </a:r>
            <a:r>
              <a:rPr lang="en-US" dirty="0" err="1"/>
              <a:t>phù</a:t>
            </a:r>
            <a:r>
              <a:rPr lang="en-US" dirty="0"/>
              <a:t> </a:t>
            </a:r>
            <a:r>
              <a:rPr lang="en-US" dirty="0" err="1"/>
              <a:t>hợp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C2A93C-7553-4CC6-9587-9743F7F27E67}"/>
              </a:ext>
            </a:extLst>
          </p:cNvPr>
          <p:cNvSpPr/>
          <p:nvPr/>
        </p:nvSpPr>
        <p:spPr>
          <a:xfrm>
            <a:off x="1524000" y="5073650"/>
            <a:ext cx="40386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err="1"/>
              <a:t>Hành</a:t>
            </a:r>
            <a:r>
              <a:rPr lang="en-US"/>
              <a:t> động </a:t>
            </a:r>
            <a:r>
              <a:rPr lang="en-US" dirty="0" err="1"/>
              <a:t>phù</a:t>
            </a:r>
            <a:r>
              <a:rPr lang="en-US" dirty="0"/>
              <a:t> </a:t>
            </a:r>
            <a:r>
              <a:rPr lang="en-US" dirty="0" err="1"/>
              <a:t>hợp</a:t>
            </a:r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EFBAAA-A892-41D8-A74B-072F7411BA0F}"/>
              </a:ext>
            </a:extLst>
          </p:cNvPr>
          <p:cNvSpPr/>
          <p:nvPr/>
        </p:nvSpPr>
        <p:spPr>
          <a:xfrm>
            <a:off x="1752600" y="4076700"/>
            <a:ext cx="8382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Không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236EC0A-55B4-4A30-9DAC-7D6010351A94}"/>
              </a:ext>
            </a:extLst>
          </p:cNvPr>
          <p:cNvSpPr/>
          <p:nvPr/>
        </p:nvSpPr>
        <p:spPr>
          <a:xfrm>
            <a:off x="4038600" y="4076700"/>
            <a:ext cx="11430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Có</a:t>
            </a:r>
            <a:r>
              <a:rPr lang="en-US" dirty="0"/>
              <a:t>/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thể</a:t>
            </a:r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DB24C46-B740-4131-9426-FA21B9FE1A9C}"/>
              </a:ext>
            </a:extLst>
          </p:cNvPr>
          <p:cNvSpPr/>
          <p:nvPr/>
        </p:nvSpPr>
        <p:spPr>
          <a:xfrm>
            <a:off x="2171700" y="3625850"/>
            <a:ext cx="2362200" cy="266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Nguy</a:t>
            </a:r>
            <a:r>
              <a:rPr lang="en-US" dirty="0"/>
              <a:t> c</a:t>
            </a:r>
            <a:r>
              <a:rPr lang="vi-VN" dirty="0"/>
              <a:t>ơ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tại</a:t>
            </a:r>
            <a:r>
              <a:rPr lang="en-US" dirty="0"/>
              <a:t>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4B96D5E-448E-43B3-BDB3-D907023087D4}"/>
              </a:ext>
            </a:extLst>
          </p:cNvPr>
          <p:cNvSpPr/>
          <p:nvPr/>
        </p:nvSpPr>
        <p:spPr>
          <a:xfrm>
            <a:off x="228599" y="4565650"/>
            <a:ext cx="3114041" cy="3873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/>
              <a:t>Tiếp</a:t>
            </a:r>
            <a:r>
              <a:rPr lang="en-US" sz="1600" dirty="0"/>
              <a:t> </a:t>
            </a:r>
            <a:r>
              <a:rPr lang="en-US" sz="1600" dirty="0" err="1"/>
              <a:t>cận</a:t>
            </a:r>
            <a:r>
              <a:rPr lang="en-US" sz="1600" dirty="0"/>
              <a:t> </a:t>
            </a:r>
            <a:r>
              <a:rPr lang="en-US" sz="1600" dirty="0" err="1"/>
              <a:t>giám</a:t>
            </a:r>
            <a:r>
              <a:rPr lang="en-US" sz="1600" dirty="0"/>
              <a:t> </a:t>
            </a:r>
            <a:r>
              <a:rPr lang="en-US" sz="1600" dirty="0" err="1"/>
              <a:t>sát</a:t>
            </a:r>
            <a:r>
              <a:rPr lang="en-US" sz="1600" dirty="0"/>
              <a:t>/</a:t>
            </a:r>
            <a:r>
              <a:rPr lang="en-US" sz="1600" dirty="0" err="1"/>
              <a:t>khám</a:t>
            </a:r>
            <a:r>
              <a:rPr lang="en-US" sz="1600" dirty="0"/>
              <a:t> </a:t>
            </a:r>
            <a:r>
              <a:rPr lang="en-US" sz="1600" dirty="0" err="1"/>
              <a:t>bệnh</a:t>
            </a:r>
            <a:r>
              <a:rPr lang="en-US" sz="1600" dirty="0"/>
              <a:t> </a:t>
            </a:r>
            <a:r>
              <a:rPr lang="en-US" sz="1600" dirty="0" err="1"/>
              <a:t>th</a:t>
            </a:r>
            <a:r>
              <a:rPr lang="vi-VN" sz="1600" dirty="0"/>
              <a:t>ư</a:t>
            </a:r>
            <a:r>
              <a:rPr lang="en-US" sz="1600" dirty="0" err="1"/>
              <a:t>ờng</a:t>
            </a:r>
            <a:r>
              <a:rPr lang="en-US" sz="1600" dirty="0"/>
              <a:t> </a:t>
            </a:r>
            <a:r>
              <a:rPr lang="en-US" sz="1600" dirty="0" err="1"/>
              <a:t>xuyên</a:t>
            </a:r>
            <a:endParaRPr lang="en-US" sz="16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2BDC218-2007-455C-BEFF-B3087466D2B1}"/>
              </a:ext>
            </a:extLst>
          </p:cNvPr>
          <p:cNvSpPr/>
          <p:nvPr/>
        </p:nvSpPr>
        <p:spPr>
          <a:xfrm>
            <a:off x="5801360" y="4953000"/>
            <a:ext cx="25146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err="1"/>
              <a:t>Tiếp</a:t>
            </a:r>
            <a:r>
              <a:rPr lang="en-US"/>
              <a:t> tục giám sát </a:t>
            </a:r>
            <a:r>
              <a:rPr lang="en-US" err="1"/>
              <a:t>và</a:t>
            </a:r>
            <a:r>
              <a:rPr lang="en-US"/>
              <a:t> tang c</a:t>
            </a:r>
            <a:r>
              <a:rPr lang="vi-VN"/>
              <a:t>ư</a:t>
            </a:r>
            <a:r>
              <a:rPr lang="en-US"/>
              <a:t>ờng </a:t>
            </a:r>
            <a:r>
              <a:rPr lang="en-US" dirty="0" err="1"/>
              <a:t>yếu</a:t>
            </a:r>
            <a:r>
              <a:rPr lang="en-US" dirty="0"/>
              <a:t> </a:t>
            </a:r>
            <a:r>
              <a:rPr lang="en-US" dirty="0" err="1"/>
              <a:t>tố</a:t>
            </a:r>
            <a:r>
              <a:rPr lang="en-US" dirty="0"/>
              <a:t> </a:t>
            </a:r>
            <a:r>
              <a:rPr lang="en-US" dirty="0" err="1"/>
              <a:t>bảo</a:t>
            </a:r>
            <a:r>
              <a:rPr lang="en-US" dirty="0"/>
              <a:t> </a:t>
            </a:r>
            <a:r>
              <a:rPr lang="en-US" dirty="0" err="1"/>
              <a:t>vệ</a:t>
            </a:r>
            <a:r>
              <a:rPr lang="en-US" dirty="0"/>
              <a:t> </a:t>
            </a:r>
            <a:r>
              <a:rPr lang="en-US" dirty="0" err="1"/>
              <a:t>trong</a:t>
            </a:r>
            <a:r>
              <a:rPr lang="en-US" dirty="0"/>
              <a:t> </a:t>
            </a:r>
            <a:r>
              <a:rPr lang="en-US" dirty="0" err="1"/>
              <a:t>suốt</a:t>
            </a:r>
            <a:r>
              <a:rPr lang="en-US" dirty="0"/>
              <a:t> </a:t>
            </a:r>
            <a:r>
              <a:rPr lang="en-US" dirty="0" err="1"/>
              <a:t>điều</a:t>
            </a:r>
            <a:r>
              <a:rPr lang="en-US" dirty="0"/>
              <a:t> </a:t>
            </a:r>
            <a:r>
              <a:rPr lang="en-US" dirty="0" err="1"/>
              <a:t>trị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98D7D44-AD93-4F30-BBBF-C4A1D2BAF0EB}"/>
              </a:ext>
            </a:extLst>
          </p:cNvPr>
          <p:cNvSpPr/>
          <p:nvPr/>
        </p:nvSpPr>
        <p:spPr>
          <a:xfrm>
            <a:off x="2209800" y="2870200"/>
            <a:ext cx="2819400" cy="527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Kiểm</a:t>
            </a:r>
            <a:r>
              <a:rPr lang="en-US" dirty="0"/>
              <a:t> </a:t>
            </a:r>
            <a:r>
              <a:rPr lang="en-US" dirty="0" err="1"/>
              <a:t>tra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dấu</a:t>
            </a:r>
            <a:r>
              <a:rPr lang="en-US" dirty="0"/>
              <a:t> </a:t>
            </a:r>
            <a:r>
              <a:rPr lang="en-US" dirty="0" err="1"/>
              <a:t>hiệu</a:t>
            </a:r>
            <a:r>
              <a:rPr lang="en-US" dirty="0"/>
              <a:t> </a:t>
            </a:r>
            <a:r>
              <a:rPr lang="en-US" dirty="0" err="1"/>
              <a:t>cảnh</a:t>
            </a:r>
            <a:r>
              <a:rPr lang="en-US" dirty="0"/>
              <a:t> </a:t>
            </a:r>
            <a:r>
              <a:rPr lang="en-US" dirty="0" err="1"/>
              <a:t>báo</a:t>
            </a:r>
            <a:r>
              <a:rPr lang="en-US" dirty="0"/>
              <a:t>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lâm</a:t>
            </a:r>
            <a:r>
              <a:rPr lang="en-US" dirty="0"/>
              <a:t> </a:t>
            </a:r>
            <a:r>
              <a:rPr lang="en-US" dirty="0" err="1"/>
              <a:t>sàng</a:t>
            </a:r>
            <a:r>
              <a:rPr lang="en-US" dirty="0"/>
              <a:t> </a:t>
            </a:r>
            <a:r>
              <a:rPr lang="en-US" dirty="0" err="1"/>
              <a:t>chỉ</a:t>
            </a:r>
            <a:r>
              <a:rPr lang="en-US" dirty="0"/>
              <a:t> </a:t>
            </a:r>
            <a:r>
              <a:rPr lang="en-US" dirty="0" err="1"/>
              <a:t>điểm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770F716-CD37-4639-9FC6-4B93205DC270}"/>
              </a:ext>
            </a:extLst>
          </p:cNvPr>
          <p:cNvSpPr/>
          <p:nvPr/>
        </p:nvSpPr>
        <p:spPr>
          <a:xfrm>
            <a:off x="3505200" y="4565650"/>
            <a:ext cx="2895600" cy="3873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/>
              <a:t>Tiếp</a:t>
            </a:r>
            <a:r>
              <a:rPr lang="en-US" sz="1600" dirty="0"/>
              <a:t> </a:t>
            </a:r>
            <a:r>
              <a:rPr lang="en-US" sz="1600" dirty="0" err="1"/>
              <a:t>cận</a:t>
            </a:r>
            <a:r>
              <a:rPr lang="en-US" sz="1600" dirty="0"/>
              <a:t> </a:t>
            </a:r>
            <a:r>
              <a:rPr lang="en-US" sz="1600" dirty="0" err="1"/>
              <a:t>giám</a:t>
            </a:r>
            <a:r>
              <a:rPr lang="en-US" sz="1600" dirty="0"/>
              <a:t> </a:t>
            </a:r>
            <a:r>
              <a:rPr lang="en-US" sz="1600" dirty="0" err="1"/>
              <a:t>sát</a:t>
            </a:r>
            <a:r>
              <a:rPr lang="en-US" sz="1600" dirty="0"/>
              <a:t>/</a:t>
            </a:r>
            <a:r>
              <a:rPr lang="en-US" sz="1600" dirty="0" err="1"/>
              <a:t>khám</a:t>
            </a:r>
            <a:r>
              <a:rPr lang="en-US" sz="1600" dirty="0"/>
              <a:t> </a:t>
            </a:r>
            <a:r>
              <a:rPr lang="en-US" sz="1600" dirty="0" err="1"/>
              <a:t>bệnh</a:t>
            </a:r>
            <a:r>
              <a:rPr lang="en-US" sz="1600" dirty="0"/>
              <a:t> </a:t>
            </a:r>
            <a:r>
              <a:rPr lang="en-US" sz="1600" dirty="0" err="1"/>
              <a:t>ngay</a:t>
            </a:r>
            <a:r>
              <a:rPr lang="en-US" sz="1600" dirty="0"/>
              <a:t> </a:t>
            </a:r>
            <a:r>
              <a:rPr lang="en-US" sz="1600" dirty="0" err="1"/>
              <a:t>lập</a:t>
            </a:r>
            <a:r>
              <a:rPr lang="en-US" sz="1600" dirty="0"/>
              <a:t> </a:t>
            </a:r>
            <a:r>
              <a:rPr lang="en-US" sz="1600" dirty="0" err="1"/>
              <a:t>tức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27961105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40DFC-BBDF-406B-BABF-769B2464C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Kết</a:t>
            </a:r>
            <a:r>
              <a:rPr lang="en-IN" dirty="0"/>
              <a:t> </a:t>
            </a:r>
            <a:r>
              <a:rPr lang="en-IN" dirty="0" err="1"/>
              <a:t>luận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2B8D9-C418-4CA1-B8F9-48C476FE1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BN rối loạn nghiện chất có n</a:t>
            </a:r>
            <a:r>
              <a:rPr lang="en-IN"/>
              <a:t>guy </a:t>
            </a:r>
            <a:r>
              <a:rPr lang="en-IN" dirty="0"/>
              <a:t>c</a:t>
            </a:r>
            <a:r>
              <a:rPr lang="vi-VN" dirty="0"/>
              <a:t>ơ</a:t>
            </a:r>
            <a:r>
              <a:rPr lang="en-US" dirty="0"/>
              <a:t> </a:t>
            </a:r>
            <a:r>
              <a:rPr lang="en-US" dirty="0" err="1"/>
              <a:t>hành</a:t>
            </a:r>
            <a:r>
              <a:rPr lang="en-US" dirty="0"/>
              <a:t> vi </a:t>
            </a:r>
            <a:r>
              <a:rPr lang="en-US" dirty="0" err="1"/>
              <a:t>tự</a:t>
            </a:r>
            <a:r>
              <a:rPr lang="en-US" dirty="0"/>
              <a:t> </a:t>
            </a:r>
            <a:r>
              <a:rPr lang="en-US" err="1"/>
              <a:t>sát</a:t>
            </a:r>
            <a:r>
              <a:rPr lang="en-US"/>
              <a:t> ở </a:t>
            </a:r>
            <a:r>
              <a:rPr lang="en-US" dirty="0" err="1"/>
              <a:t>cao</a:t>
            </a:r>
            <a:r>
              <a:rPr lang="en-US" dirty="0"/>
              <a:t> h</a:t>
            </a:r>
            <a:r>
              <a:rPr lang="vi-VN" dirty="0"/>
              <a:t>ơ</a:t>
            </a:r>
            <a:r>
              <a:rPr lang="en-US" dirty="0"/>
              <a:t>n.</a:t>
            </a:r>
            <a:endParaRPr lang="en-IN" dirty="0"/>
          </a:p>
          <a:p>
            <a:endParaRPr lang="en-IN" dirty="0"/>
          </a:p>
          <a:p>
            <a:r>
              <a:rPr lang="en-IN" err="1"/>
              <a:t>Luôn</a:t>
            </a:r>
            <a:r>
              <a:rPr lang="en-IN"/>
              <a:t> tầm soát yếu </a:t>
            </a:r>
            <a:r>
              <a:rPr lang="en-IN" dirty="0" err="1"/>
              <a:t>tố</a:t>
            </a:r>
            <a:r>
              <a:rPr lang="en-IN" dirty="0"/>
              <a:t> </a:t>
            </a:r>
            <a:r>
              <a:rPr lang="en-IN" dirty="0" err="1"/>
              <a:t>nguy</a:t>
            </a:r>
            <a:r>
              <a:rPr lang="en-IN" dirty="0"/>
              <a:t> c</a:t>
            </a:r>
            <a:r>
              <a:rPr lang="vi-VN" dirty="0"/>
              <a:t>ơ</a:t>
            </a:r>
            <a:r>
              <a:rPr lang="en-US" dirty="0"/>
              <a:t>.</a:t>
            </a:r>
            <a:endParaRPr lang="en-IN" dirty="0"/>
          </a:p>
          <a:p>
            <a:endParaRPr lang="en-IN" dirty="0"/>
          </a:p>
          <a:p>
            <a:r>
              <a:rPr lang="en-IN" err="1"/>
              <a:t>Luôn</a:t>
            </a:r>
            <a:r>
              <a:rPr lang="en-IN"/>
              <a:t> trông ch</a:t>
            </a:r>
            <a:r>
              <a:rPr lang="en-US"/>
              <a:t>ừng</a:t>
            </a:r>
            <a:r>
              <a:rPr lang="en-IN"/>
              <a:t> hành </a:t>
            </a:r>
            <a:r>
              <a:rPr lang="en-IN" dirty="0"/>
              <a:t>vi t</a:t>
            </a:r>
            <a:r>
              <a:rPr lang="en-US" dirty="0"/>
              <a:t>ự </a:t>
            </a:r>
            <a:r>
              <a:rPr lang="en-US" dirty="0" err="1"/>
              <a:t>sát</a:t>
            </a:r>
            <a:r>
              <a:rPr lang="en-US" dirty="0"/>
              <a:t>. </a:t>
            </a:r>
            <a:endParaRPr lang="en-IN" dirty="0"/>
          </a:p>
          <a:p>
            <a:endParaRPr lang="en-IN" dirty="0"/>
          </a:p>
          <a:p>
            <a:r>
              <a:rPr lang="en-IN"/>
              <a:t>Gi</a:t>
            </a:r>
            <a:r>
              <a:rPr lang="en-US"/>
              <a:t>ữ t</a:t>
            </a:r>
            <a:r>
              <a:rPr lang="vi-VN"/>
              <a:t>ư</a:t>
            </a:r>
            <a:r>
              <a:rPr lang="en-US"/>
              <a:t> thế </a:t>
            </a:r>
            <a:r>
              <a:rPr lang="en-IN"/>
              <a:t>chuẩn </a:t>
            </a:r>
            <a:r>
              <a:rPr lang="en-IN" dirty="0" err="1"/>
              <a:t>bị</a:t>
            </a:r>
            <a:r>
              <a:rPr lang="en-IN" dirty="0"/>
              <a:t> </a:t>
            </a:r>
            <a:r>
              <a:rPr lang="en-IN" dirty="0" err="1"/>
              <a:t>và</a:t>
            </a:r>
            <a:r>
              <a:rPr lang="en-IN" dirty="0"/>
              <a:t> </a:t>
            </a:r>
            <a:r>
              <a:rPr lang="en-IN" dirty="0" err="1"/>
              <a:t>chủ</a:t>
            </a:r>
            <a:r>
              <a:rPr lang="en-IN" dirty="0"/>
              <a:t> </a:t>
            </a:r>
            <a:r>
              <a:rPr lang="en-IN" dirty="0" err="1"/>
              <a:t>động</a:t>
            </a:r>
            <a:r>
              <a:rPr lang="en-IN" dirty="0"/>
              <a:t>. </a:t>
            </a:r>
          </a:p>
          <a:p>
            <a:endParaRPr lang="en-IN" dirty="0"/>
          </a:p>
          <a:p>
            <a:r>
              <a:rPr lang="en-IN" dirty="0"/>
              <a:t>T</a:t>
            </a:r>
            <a:r>
              <a:rPr lang="en-US" dirty="0"/>
              <a:t>Ự SÁT CÓ THỂ PHÒNG NGỪA Đ</a:t>
            </a:r>
            <a:r>
              <a:rPr lang="vi-VN" dirty="0"/>
              <a:t>Ư</a:t>
            </a:r>
            <a:r>
              <a:rPr lang="en-US" dirty="0"/>
              <a:t>ỢC.</a:t>
            </a:r>
            <a:endParaRPr lang="en-IN" dirty="0"/>
          </a:p>
          <a:p>
            <a:endParaRPr lang="en-IN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58288B-F5EF-48CB-B565-BFD51C21F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Yatan Pal Singh Balhara AIIMS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E82ADC-CB92-4AB7-B665-A68B2AFA5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FC7-DA3E-4514-8814-35029D941334}" type="slidenum">
              <a:rPr lang="en-IN" smtClean="0"/>
              <a:pPr/>
              <a:t>60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079697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>
                <a:latin typeface="Calibri" charset="0"/>
              </a:rPr>
              <a:t>Cảm</a:t>
            </a:r>
            <a:r>
              <a:rPr lang="en-US" dirty="0">
                <a:latin typeface="Calibri" charset="0"/>
              </a:rPr>
              <a:t> </a:t>
            </a:r>
            <a:r>
              <a:rPr lang="vi-VN" dirty="0">
                <a:latin typeface="Calibri" charset="0"/>
              </a:rPr>
              <a:t>ơ</a:t>
            </a:r>
            <a:r>
              <a:rPr lang="en-US" dirty="0">
                <a:latin typeface="Calibri" charset="0"/>
              </a:rPr>
              <a:t>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392382" y="4032427"/>
            <a:ext cx="6400800" cy="1460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b="1" dirty="0" err="1">
                <a:solidFill>
                  <a:srgbClr val="002060"/>
                </a:solidFill>
              </a:rPr>
              <a:t>ypsbalhara@gmail.com</a:t>
            </a:r>
            <a:endParaRPr lang="en-IN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887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7311</TotalTime>
  <Words>2519</Words>
  <Application>Microsoft Office PowerPoint</Application>
  <PresentationFormat>On-screen Show (4:3)</PresentationFormat>
  <Paragraphs>435</Paragraphs>
  <Slides>61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6" baseType="lpstr">
      <vt:lpstr>ＭＳ Ｐゴシック</vt:lpstr>
      <vt:lpstr>Arial</vt:lpstr>
      <vt:lpstr>Calibri</vt:lpstr>
      <vt:lpstr>Times New Roman</vt:lpstr>
      <vt:lpstr>Office Theme</vt:lpstr>
      <vt:lpstr>Xử trí tự sát ở bệnh nhân có rối loạn nghiện chất</vt:lpstr>
      <vt:lpstr>Dàn bài</vt:lpstr>
      <vt:lpstr>Câu hỏi 1</vt:lpstr>
      <vt:lpstr>Hành vi tự sát là gì?</vt:lpstr>
      <vt:lpstr>Thuật ngữ - Tự sát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Thuật ngữ liên quan</vt:lpstr>
      <vt:lpstr>PowerPoint Presentation</vt:lpstr>
      <vt:lpstr>Câu hỏi 2</vt:lpstr>
      <vt:lpstr>Phát biểu nào sau đây là ĐÚNG?</vt:lpstr>
      <vt:lpstr>PowerPoint Presentation</vt:lpstr>
      <vt:lpstr>Nguy cơ tự sát ở bệnh nhân bị rối loạn tâm thần hay rối loạn sử dụng chất</vt:lpstr>
      <vt:lpstr>Tại sao người có rối loạn nghiện chất tăng nguy cơ tự sát?</vt:lpstr>
      <vt:lpstr>Các yếu tố nguy cơ chung</vt:lpstr>
      <vt:lpstr>Sử dụng chất là yếu tố mắc bệnh</vt:lpstr>
      <vt:lpstr>Tác dụng trung gian của rối loạn tâm thần</vt:lpstr>
      <vt:lpstr>Sử dụng chất là yếu tố nguy cơ gần</vt:lpstr>
      <vt:lpstr>Tại sao người có rối loạn nghiện chất tăng  nguy cơ tự sát?</vt:lpstr>
      <vt:lpstr>XỬ TRÍ</vt:lpstr>
      <vt:lpstr>Câu hỏi 3</vt:lpstr>
      <vt:lpstr>Xử trí tự sát khó như thế nào theo thang điểm từ 1 - 10,   với 1 là không khó khăn, 10 là khó khăn nhất?</vt:lpstr>
      <vt:lpstr>Nhận ra</vt:lpstr>
      <vt:lpstr>Nhận ra</vt:lpstr>
      <vt:lpstr>Tìm yếu tố nguy cơ</vt:lpstr>
      <vt:lpstr>Yếu tố nguy cơ</vt:lpstr>
      <vt:lpstr>Yếu tố nguy cơ</vt:lpstr>
      <vt:lpstr>Yếu tố nguy cơ</vt:lpstr>
      <vt:lpstr>Yếu tố nguy cơ</vt:lpstr>
      <vt:lpstr>Yếu tố nguy cơ</vt:lpstr>
      <vt:lpstr>PowerPoint Presentation</vt:lpstr>
      <vt:lpstr>Xây dựng yếu tố BẢO VỆ</vt:lpstr>
      <vt:lpstr>Xây dựng yếu tố BẢO VỆ</vt:lpstr>
      <vt:lpstr>Câu hỏi 4</vt:lpstr>
      <vt:lpstr>Những người nói hoặc đe dọa tự sát thì không thực hiện</vt:lpstr>
      <vt:lpstr>Tìm được dấu hiệu CẢNH BÁO </vt:lpstr>
      <vt:lpstr>Tìm được dấu hiệu CẢNH BÁO – trực tiếp</vt:lpstr>
      <vt:lpstr>Tìm được dấu hiệu CẢNH BÁO – gián tiếp</vt:lpstr>
      <vt:lpstr>Câu hỏi 5</vt:lpstr>
      <vt:lpstr>Thảo luận về tự sát có thể gieo ý tưởng hay gây kinh động đến mức khiến BN “làm thiệt”. Tốt nhất là tránh nói về tự sát. </vt:lpstr>
      <vt:lpstr>PowerPoint Presentation</vt:lpstr>
      <vt:lpstr>Thu thập thông tin – câu hỏi sàng lọc</vt:lpstr>
      <vt:lpstr>Thu thập thông tin – Câu hỏi theo dõi</vt:lpstr>
      <vt:lpstr>Thu thập thông tin – Câu hỏi theo dõi</vt:lpstr>
      <vt:lpstr>Tiếp cận giám sát</vt:lpstr>
      <vt:lpstr>Hành động có trách nhiệm</vt:lpstr>
      <vt:lpstr>Hành động có trách nhiệm</vt:lpstr>
      <vt:lpstr>Hành động có trách nhiệm</vt:lpstr>
      <vt:lpstr>Hành động có trách nhiệm</vt:lpstr>
      <vt:lpstr>Hành động có trách nhiệm</vt:lpstr>
      <vt:lpstr>Mở rộng hành động</vt:lpstr>
      <vt:lpstr>Mở rộng hành động</vt:lpstr>
      <vt:lpstr>Mở rộng hành động</vt:lpstr>
      <vt:lpstr>Mở rộng hành động</vt:lpstr>
      <vt:lpstr>Tài liệu</vt:lpstr>
      <vt:lpstr>PowerPoint Presentation</vt:lpstr>
      <vt:lpstr>Kết luận</vt:lpstr>
      <vt:lpstr>Cảm ơn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Song Chi Trung Nguyen</cp:lastModifiedBy>
  <cp:revision>1405</cp:revision>
  <dcterms:created xsi:type="dcterms:W3CDTF">2015-09-22T06:38:58Z</dcterms:created>
  <dcterms:modified xsi:type="dcterms:W3CDTF">2018-02-07T03:16:26Z</dcterms:modified>
</cp:coreProperties>
</file>