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566" r:id="rId2"/>
    <p:sldId id="735" r:id="rId3"/>
    <p:sldId id="670" r:id="rId4"/>
    <p:sldId id="734" r:id="rId5"/>
    <p:sldId id="736" r:id="rId6"/>
    <p:sldId id="737" r:id="rId7"/>
    <p:sldId id="738" r:id="rId8"/>
    <p:sldId id="739" r:id="rId9"/>
    <p:sldId id="740" r:id="rId10"/>
    <p:sldId id="741" r:id="rId11"/>
    <p:sldId id="742" r:id="rId12"/>
    <p:sldId id="743" r:id="rId13"/>
    <p:sldId id="744" r:id="rId14"/>
    <p:sldId id="745" r:id="rId15"/>
    <p:sldId id="746" r:id="rId16"/>
    <p:sldId id="747" r:id="rId17"/>
    <p:sldId id="748" r:id="rId18"/>
    <p:sldId id="750" r:id="rId19"/>
    <p:sldId id="752" r:id="rId20"/>
    <p:sldId id="751" r:id="rId21"/>
    <p:sldId id="753" r:id="rId22"/>
    <p:sldId id="754" r:id="rId23"/>
    <p:sldId id="755" r:id="rId24"/>
    <p:sldId id="756" r:id="rId25"/>
    <p:sldId id="757" r:id="rId26"/>
    <p:sldId id="758" r:id="rId27"/>
    <p:sldId id="759" r:id="rId28"/>
    <p:sldId id="760" r:id="rId29"/>
    <p:sldId id="761" r:id="rId30"/>
    <p:sldId id="762" r:id="rId31"/>
    <p:sldId id="763" r:id="rId32"/>
    <p:sldId id="764" r:id="rId33"/>
    <p:sldId id="765" r:id="rId34"/>
    <p:sldId id="766" r:id="rId35"/>
    <p:sldId id="767" r:id="rId36"/>
    <p:sldId id="768" r:id="rId37"/>
    <p:sldId id="773" r:id="rId38"/>
    <p:sldId id="774" r:id="rId39"/>
    <p:sldId id="769" r:id="rId40"/>
    <p:sldId id="770" r:id="rId41"/>
    <p:sldId id="772" r:id="rId42"/>
    <p:sldId id="775" r:id="rId43"/>
    <p:sldId id="776" r:id="rId44"/>
    <p:sldId id="777" r:id="rId45"/>
    <p:sldId id="778" r:id="rId46"/>
    <p:sldId id="779" r:id="rId47"/>
    <p:sldId id="780" r:id="rId48"/>
    <p:sldId id="771" r:id="rId49"/>
    <p:sldId id="781" r:id="rId50"/>
    <p:sldId id="782" r:id="rId51"/>
    <p:sldId id="783" r:id="rId52"/>
    <p:sldId id="784" r:id="rId53"/>
    <p:sldId id="785" r:id="rId54"/>
    <p:sldId id="786" r:id="rId55"/>
    <p:sldId id="787" r:id="rId56"/>
    <p:sldId id="788" r:id="rId57"/>
    <p:sldId id="789" r:id="rId58"/>
    <p:sldId id="791" r:id="rId59"/>
    <p:sldId id="792" r:id="rId60"/>
    <p:sldId id="793" r:id="rId61"/>
    <p:sldId id="639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6"/>
  </p:normalViewPr>
  <p:slideViewPr>
    <p:cSldViewPr>
      <p:cViewPr varScale="1">
        <p:scale>
          <a:sx n="83" d="100"/>
          <a:sy n="83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7B6832-F568-4249-B2EF-56F4F3ACB38E}" type="doc">
      <dgm:prSet loTypeId="urn:microsoft.com/office/officeart/2005/8/layout/radial3" loCatId="relationship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7D4041E5-1174-4745-BCBC-18AE8F6186A6}">
      <dgm:prSet phldrT="[Text]"/>
      <dgm:spPr/>
      <dgm:t>
        <a:bodyPr/>
        <a:lstStyle/>
        <a:p>
          <a:r>
            <a:rPr lang="en-IN" dirty="0"/>
            <a:t>SUICIDAL </a:t>
          </a:r>
          <a:r>
            <a:rPr lang="en-IN" dirty="0" err="1"/>
            <a:t>BEHAVIOR</a:t>
          </a:r>
          <a:endParaRPr lang="en-US" dirty="0"/>
        </a:p>
      </dgm:t>
    </dgm:pt>
    <dgm:pt modelId="{F0DC2DD0-26F3-4CD7-992A-C5AC5AAF4A63}" type="parTrans" cxnId="{D0F05EF9-0E6C-4FEC-B288-8BECA6EC8C7E}">
      <dgm:prSet/>
      <dgm:spPr/>
      <dgm:t>
        <a:bodyPr/>
        <a:lstStyle/>
        <a:p>
          <a:endParaRPr lang="en-US"/>
        </a:p>
      </dgm:t>
    </dgm:pt>
    <dgm:pt modelId="{B05FC410-BF02-4D47-8446-E59293D026DA}" type="sibTrans" cxnId="{D0F05EF9-0E6C-4FEC-B288-8BECA6EC8C7E}">
      <dgm:prSet/>
      <dgm:spPr/>
      <dgm:t>
        <a:bodyPr/>
        <a:lstStyle/>
        <a:p>
          <a:endParaRPr lang="en-US"/>
        </a:p>
      </dgm:t>
    </dgm:pt>
    <dgm:pt modelId="{AB5A6F84-520A-4F42-AE07-C351C85D85F2}">
      <dgm:prSet phldrT="[Text]"/>
      <dgm:spPr/>
      <dgm:t>
        <a:bodyPr/>
        <a:lstStyle/>
        <a:p>
          <a:r>
            <a:rPr lang="en-IN" dirty="0"/>
            <a:t>SUICIDE</a:t>
          </a:r>
          <a:endParaRPr lang="en-US" dirty="0"/>
        </a:p>
      </dgm:t>
    </dgm:pt>
    <dgm:pt modelId="{156AB286-3566-4AF3-B6F7-364ABDD32F71}" type="parTrans" cxnId="{2CB10563-AEE5-4B63-9229-D767F3373523}">
      <dgm:prSet/>
      <dgm:spPr/>
      <dgm:t>
        <a:bodyPr/>
        <a:lstStyle/>
        <a:p>
          <a:endParaRPr lang="en-US"/>
        </a:p>
      </dgm:t>
    </dgm:pt>
    <dgm:pt modelId="{E451C845-5015-484C-9447-D23915601D86}" type="sibTrans" cxnId="{2CB10563-AEE5-4B63-9229-D767F3373523}">
      <dgm:prSet/>
      <dgm:spPr/>
      <dgm:t>
        <a:bodyPr/>
        <a:lstStyle/>
        <a:p>
          <a:endParaRPr lang="en-US"/>
        </a:p>
      </dgm:t>
    </dgm:pt>
    <dgm:pt modelId="{5F2C5E3C-EC0B-46E6-ACF1-C95B43ED4552}">
      <dgm:prSet phldrT="[Text]"/>
      <dgm:spPr/>
      <dgm:t>
        <a:bodyPr/>
        <a:lstStyle/>
        <a:p>
          <a:r>
            <a:rPr lang="en-IN" dirty="0"/>
            <a:t>SUICIDAL IDEATION</a:t>
          </a:r>
          <a:endParaRPr lang="en-US" dirty="0"/>
        </a:p>
      </dgm:t>
    </dgm:pt>
    <dgm:pt modelId="{116BBEB1-7B3D-4B06-9090-862283FA77E3}" type="parTrans" cxnId="{13394386-8A4F-49BA-8062-671A6E263766}">
      <dgm:prSet/>
      <dgm:spPr/>
      <dgm:t>
        <a:bodyPr/>
        <a:lstStyle/>
        <a:p>
          <a:endParaRPr lang="en-US"/>
        </a:p>
      </dgm:t>
    </dgm:pt>
    <dgm:pt modelId="{67DA5A49-682F-4492-B9C1-1ED5B2594D35}" type="sibTrans" cxnId="{13394386-8A4F-49BA-8062-671A6E263766}">
      <dgm:prSet/>
      <dgm:spPr/>
      <dgm:t>
        <a:bodyPr/>
        <a:lstStyle/>
        <a:p>
          <a:endParaRPr lang="en-US"/>
        </a:p>
      </dgm:t>
    </dgm:pt>
    <dgm:pt modelId="{4D776AC8-16C1-45D5-9BB0-E9BF42E39717}">
      <dgm:prSet phldrT="[Text]"/>
      <dgm:spPr/>
      <dgm:t>
        <a:bodyPr/>
        <a:lstStyle/>
        <a:p>
          <a:r>
            <a:rPr lang="en-IN" dirty="0"/>
            <a:t>SUICIDE ATTEMPT</a:t>
          </a:r>
          <a:endParaRPr lang="en-US" dirty="0"/>
        </a:p>
      </dgm:t>
    </dgm:pt>
    <dgm:pt modelId="{26D2D622-89B6-41FD-A218-AB5373C42479}" type="parTrans" cxnId="{D5B5AC2D-1094-4E11-A13A-297998BDCC21}">
      <dgm:prSet/>
      <dgm:spPr/>
      <dgm:t>
        <a:bodyPr/>
        <a:lstStyle/>
        <a:p>
          <a:endParaRPr lang="en-US"/>
        </a:p>
      </dgm:t>
    </dgm:pt>
    <dgm:pt modelId="{F9AD0539-DF57-41DF-8863-C5125594544E}" type="sibTrans" cxnId="{D5B5AC2D-1094-4E11-A13A-297998BDCC21}">
      <dgm:prSet/>
      <dgm:spPr/>
      <dgm:t>
        <a:bodyPr/>
        <a:lstStyle/>
        <a:p>
          <a:endParaRPr lang="en-US"/>
        </a:p>
      </dgm:t>
    </dgm:pt>
    <dgm:pt modelId="{FD1A7991-59C0-4110-86F5-A2B24A7E86DF}" type="pres">
      <dgm:prSet presAssocID="{E67B6832-F568-4249-B2EF-56F4F3ACB38E}" presName="composite" presStyleCnt="0">
        <dgm:presLayoutVars>
          <dgm:chMax val="1"/>
          <dgm:dir/>
          <dgm:resizeHandles val="exact"/>
        </dgm:presLayoutVars>
      </dgm:prSet>
      <dgm:spPr/>
    </dgm:pt>
    <dgm:pt modelId="{56BC1BCC-5698-4BA2-89BF-D127E4FFB1C9}" type="pres">
      <dgm:prSet presAssocID="{E67B6832-F568-4249-B2EF-56F4F3ACB38E}" presName="radial" presStyleCnt="0">
        <dgm:presLayoutVars>
          <dgm:animLvl val="ctr"/>
        </dgm:presLayoutVars>
      </dgm:prSet>
      <dgm:spPr/>
    </dgm:pt>
    <dgm:pt modelId="{E8DBC962-FEEF-49CD-9D27-0A967A017B87}" type="pres">
      <dgm:prSet presAssocID="{7D4041E5-1174-4745-BCBC-18AE8F6186A6}" presName="centerShape" presStyleLbl="vennNode1" presStyleIdx="0" presStyleCnt="4"/>
      <dgm:spPr/>
    </dgm:pt>
    <dgm:pt modelId="{65E5732A-3A88-47E2-9CCF-51FAD4E37B48}" type="pres">
      <dgm:prSet presAssocID="{AB5A6F84-520A-4F42-AE07-C351C85D85F2}" presName="node" presStyleLbl="vennNode1" presStyleIdx="1" presStyleCnt="4">
        <dgm:presLayoutVars>
          <dgm:bulletEnabled val="1"/>
        </dgm:presLayoutVars>
      </dgm:prSet>
      <dgm:spPr/>
    </dgm:pt>
    <dgm:pt modelId="{0E315680-5FC0-4AE3-8555-76AC107467D5}" type="pres">
      <dgm:prSet presAssocID="{5F2C5E3C-EC0B-46E6-ACF1-C95B43ED4552}" presName="node" presStyleLbl="vennNode1" presStyleIdx="2" presStyleCnt="4">
        <dgm:presLayoutVars>
          <dgm:bulletEnabled val="1"/>
        </dgm:presLayoutVars>
      </dgm:prSet>
      <dgm:spPr/>
    </dgm:pt>
    <dgm:pt modelId="{E6D71E38-16CA-48BF-A3F4-942939BB0825}" type="pres">
      <dgm:prSet presAssocID="{4D776AC8-16C1-45D5-9BB0-E9BF42E39717}" presName="node" presStyleLbl="vennNode1" presStyleIdx="3" presStyleCnt="4">
        <dgm:presLayoutVars>
          <dgm:bulletEnabled val="1"/>
        </dgm:presLayoutVars>
      </dgm:prSet>
      <dgm:spPr/>
    </dgm:pt>
  </dgm:ptLst>
  <dgm:cxnLst>
    <dgm:cxn modelId="{494FD11C-4647-4F7F-A775-FBF07EDF0A3C}" type="presOf" srcId="{E67B6832-F568-4249-B2EF-56F4F3ACB38E}" destId="{FD1A7991-59C0-4110-86F5-A2B24A7E86DF}" srcOrd="0" destOrd="0" presId="urn:microsoft.com/office/officeart/2005/8/layout/radial3"/>
    <dgm:cxn modelId="{D5B5AC2D-1094-4E11-A13A-297998BDCC21}" srcId="{7D4041E5-1174-4745-BCBC-18AE8F6186A6}" destId="{4D776AC8-16C1-45D5-9BB0-E9BF42E39717}" srcOrd="2" destOrd="0" parTransId="{26D2D622-89B6-41FD-A218-AB5373C42479}" sibTransId="{F9AD0539-DF57-41DF-8863-C5125594544E}"/>
    <dgm:cxn modelId="{EB86D034-439B-4362-8CAE-782BC20495CB}" type="presOf" srcId="{4D776AC8-16C1-45D5-9BB0-E9BF42E39717}" destId="{E6D71E38-16CA-48BF-A3F4-942939BB0825}" srcOrd="0" destOrd="0" presId="urn:microsoft.com/office/officeart/2005/8/layout/radial3"/>
    <dgm:cxn modelId="{2CB10563-AEE5-4B63-9229-D767F3373523}" srcId="{7D4041E5-1174-4745-BCBC-18AE8F6186A6}" destId="{AB5A6F84-520A-4F42-AE07-C351C85D85F2}" srcOrd="0" destOrd="0" parTransId="{156AB286-3566-4AF3-B6F7-364ABDD32F71}" sibTransId="{E451C845-5015-484C-9447-D23915601D86}"/>
    <dgm:cxn modelId="{869BB456-789A-45C5-8F87-25236A52AF81}" type="presOf" srcId="{AB5A6F84-520A-4F42-AE07-C351C85D85F2}" destId="{65E5732A-3A88-47E2-9CCF-51FAD4E37B48}" srcOrd="0" destOrd="0" presId="urn:microsoft.com/office/officeart/2005/8/layout/radial3"/>
    <dgm:cxn modelId="{13394386-8A4F-49BA-8062-671A6E263766}" srcId="{7D4041E5-1174-4745-BCBC-18AE8F6186A6}" destId="{5F2C5E3C-EC0B-46E6-ACF1-C95B43ED4552}" srcOrd="1" destOrd="0" parTransId="{116BBEB1-7B3D-4B06-9090-862283FA77E3}" sibTransId="{67DA5A49-682F-4492-B9C1-1ED5B2594D35}"/>
    <dgm:cxn modelId="{70059C8C-FDC3-4F07-BB37-26C78981925D}" type="presOf" srcId="{7D4041E5-1174-4745-BCBC-18AE8F6186A6}" destId="{E8DBC962-FEEF-49CD-9D27-0A967A017B87}" srcOrd="0" destOrd="0" presId="urn:microsoft.com/office/officeart/2005/8/layout/radial3"/>
    <dgm:cxn modelId="{415926A4-C792-4F62-977B-DF1A3923A70B}" type="presOf" srcId="{5F2C5E3C-EC0B-46E6-ACF1-C95B43ED4552}" destId="{0E315680-5FC0-4AE3-8555-76AC107467D5}" srcOrd="0" destOrd="0" presId="urn:microsoft.com/office/officeart/2005/8/layout/radial3"/>
    <dgm:cxn modelId="{D0F05EF9-0E6C-4FEC-B288-8BECA6EC8C7E}" srcId="{E67B6832-F568-4249-B2EF-56F4F3ACB38E}" destId="{7D4041E5-1174-4745-BCBC-18AE8F6186A6}" srcOrd="0" destOrd="0" parTransId="{F0DC2DD0-26F3-4CD7-992A-C5AC5AAF4A63}" sibTransId="{B05FC410-BF02-4D47-8446-E59293D026DA}"/>
    <dgm:cxn modelId="{342E3941-BE9E-443E-8E4D-8EE8BA080070}" type="presParOf" srcId="{FD1A7991-59C0-4110-86F5-A2B24A7E86DF}" destId="{56BC1BCC-5698-4BA2-89BF-D127E4FFB1C9}" srcOrd="0" destOrd="0" presId="urn:microsoft.com/office/officeart/2005/8/layout/radial3"/>
    <dgm:cxn modelId="{13C0264C-7C52-4284-9DD4-7A0F340B6AD0}" type="presParOf" srcId="{56BC1BCC-5698-4BA2-89BF-D127E4FFB1C9}" destId="{E8DBC962-FEEF-49CD-9D27-0A967A017B87}" srcOrd="0" destOrd="0" presId="urn:microsoft.com/office/officeart/2005/8/layout/radial3"/>
    <dgm:cxn modelId="{663E4935-7544-47A6-92BC-449CB589D9C7}" type="presParOf" srcId="{56BC1BCC-5698-4BA2-89BF-D127E4FFB1C9}" destId="{65E5732A-3A88-47E2-9CCF-51FAD4E37B48}" srcOrd="1" destOrd="0" presId="urn:microsoft.com/office/officeart/2005/8/layout/radial3"/>
    <dgm:cxn modelId="{DBAC817B-047F-4B9C-A818-779368D842AD}" type="presParOf" srcId="{56BC1BCC-5698-4BA2-89BF-D127E4FFB1C9}" destId="{0E315680-5FC0-4AE3-8555-76AC107467D5}" srcOrd="2" destOrd="0" presId="urn:microsoft.com/office/officeart/2005/8/layout/radial3"/>
    <dgm:cxn modelId="{957F637E-4322-4385-B3C7-AF546676A44D}" type="presParOf" srcId="{56BC1BCC-5698-4BA2-89BF-D127E4FFB1C9}" destId="{E6D71E38-16CA-48BF-A3F4-942939BB0825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AD5280-E840-4FC7-B3C2-533C72D63092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B77164E-B47F-4C67-8F5E-A432317F17C0}">
      <dgm:prSet phldrT="[Text]"/>
      <dgm:spPr/>
      <dgm:t>
        <a:bodyPr/>
        <a:lstStyle/>
        <a:p>
          <a:pPr>
            <a:buAutoNum type="arabicPeriod"/>
          </a:pPr>
          <a:r>
            <a:rPr lang="en-US" dirty="0"/>
            <a:t>Suicide is the </a:t>
          </a:r>
          <a:r>
            <a:rPr lang="en-US" b="1" i="0" dirty="0"/>
            <a:t>13</a:t>
          </a:r>
          <a:r>
            <a:rPr lang="en-US" b="1" i="0" baseline="30000" dirty="0"/>
            <a:t>th</a:t>
          </a:r>
          <a:r>
            <a:rPr lang="en-US" dirty="0"/>
            <a:t> leading cause of Years of Life Lost (</a:t>
          </a:r>
          <a:r>
            <a:rPr lang="en-US" dirty="0" err="1"/>
            <a:t>YLL</a:t>
          </a:r>
          <a:r>
            <a:rPr lang="en-US" dirty="0"/>
            <a:t>) worldwide</a:t>
          </a:r>
        </a:p>
      </dgm:t>
    </dgm:pt>
    <dgm:pt modelId="{D1F0C299-D8FD-401D-9DA7-66BF6C8277B9}" type="parTrans" cxnId="{DE6B0891-2A66-447C-A332-557D29EE928D}">
      <dgm:prSet/>
      <dgm:spPr/>
      <dgm:t>
        <a:bodyPr/>
        <a:lstStyle/>
        <a:p>
          <a:endParaRPr lang="en-US"/>
        </a:p>
      </dgm:t>
    </dgm:pt>
    <dgm:pt modelId="{971FFADB-EC27-459F-814A-153CF34C967D}" type="sibTrans" cxnId="{DE6B0891-2A66-447C-A332-557D29EE928D}">
      <dgm:prSet/>
      <dgm:spPr/>
      <dgm:t>
        <a:bodyPr/>
        <a:lstStyle/>
        <a:p>
          <a:endParaRPr lang="en-US"/>
        </a:p>
      </dgm:t>
    </dgm:pt>
    <dgm:pt modelId="{CE890190-2509-4F47-AB2B-C429480D246C}">
      <dgm:prSet/>
      <dgm:spPr/>
      <dgm:t>
        <a:bodyPr/>
        <a:lstStyle/>
        <a:p>
          <a:r>
            <a:rPr lang="en-US" dirty="0"/>
            <a:t>Nearly </a:t>
          </a:r>
          <a:r>
            <a:rPr lang="en-US" b="1" dirty="0"/>
            <a:t>1 million </a:t>
          </a:r>
          <a:r>
            <a:rPr lang="en-US" dirty="0"/>
            <a:t>people complete suicide each year</a:t>
          </a:r>
        </a:p>
      </dgm:t>
    </dgm:pt>
    <dgm:pt modelId="{AC3D7CF5-6582-41BE-9493-68C731D067C9}" type="parTrans" cxnId="{3DDCF601-9A0E-4F53-8D26-A3EC3CC533D5}">
      <dgm:prSet/>
      <dgm:spPr/>
      <dgm:t>
        <a:bodyPr/>
        <a:lstStyle/>
        <a:p>
          <a:endParaRPr lang="en-US"/>
        </a:p>
      </dgm:t>
    </dgm:pt>
    <dgm:pt modelId="{DED03076-6719-4993-8BC6-FB263190D513}" type="sibTrans" cxnId="{3DDCF601-9A0E-4F53-8D26-A3EC3CC533D5}">
      <dgm:prSet/>
      <dgm:spPr/>
      <dgm:t>
        <a:bodyPr/>
        <a:lstStyle/>
        <a:p>
          <a:endParaRPr lang="en-US"/>
        </a:p>
      </dgm:t>
    </dgm:pt>
    <dgm:pt modelId="{FBAF97D2-1774-4FA3-9C33-215779240EA2}">
      <dgm:prSet/>
      <dgm:spPr/>
      <dgm:t>
        <a:bodyPr/>
        <a:lstStyle/>
        <a:p>
          <a:r>
            <a:rPr lang="en-IN" dirty="0"/>
            <a:t>More than </a:t>
          </a:r>
          <a:r>
            <a:rPr lang="en-IN" b="1" dirty="0"/>
            <a:t>80%</a:t>
          </a:r>
          <a:r>
            <a:rPr lang="en-IN" dirty="0"/>
            <a:t> of suicides occur in the low and middle income countries</a:t>
          </a:r>
        </a:p>
      </dgm:t>
    </dgm:pt>
    <dgm:pt modelId="{C1EA953E-1C29-491B-864E-A8D34D3F4606}" type="parTrans" cxnId="{049DF36D-8120-41BC-BEF4-2A3018BF5863}">
      <dgm:prSet/>
      <dgm:spPr/>
      <dgm:t>
        <a:bodyPr/>
        <a:lstStyle/>
        <a:p>
          <a:endParaRPr lang="en-US"/>
        </a:p>
      </dgm:t>
    </dgm:pt>
    <dgm:pt modelId="{8EB9BB93-0171-4AF9-B958-52204452F8E6}" type="sibTrans" cxnId="{049DF36D-8120-41BC-BEF4-2A3018BF5863}">
      <dgm:prSet/>
      <dgm:spPr/>
      <dgm:t>
        <a:bodyPr/>
        <a:lstStyle/>
        <a:p>
          <a:endParaRPr lang="en-US"/>
        </a:p>
      </dgm:t>
    </dgm:pt>
    <dgm:pt modelId="{B436ED58-6CC9-4017-9183-40A306137B97}" type="pres">
      <dgm:prSet presAssocID="{00AD5280-E840-4FC7-B3C2-533C72D63092}" presName="linearFlow" presStyleCnt="0">
        <dgm:presLayoutVars>
          <dgm:dir/>
          <dgm:resizeHandles val="exact"/>
        </dgm:presLayoutVars>
      </dgm:prSet>
      <dgm:spPr/>
    </dgm:pt>
    <dgm:pt modelId="{DD9D291F-F2F7-4261-9C54-AB48E29F81B6}" type="pres">
      <dgm:prSet presAssocID="{8B77164E-B47F-4C67-8F5E-A432317F17C0}" presName="composite" presStyleCnt="0"/>
      <dgm:spPr/>
    </dgm:pt>
    <dgm:pt modelId="{6C0CFE14-FB74-4464-9CB7-CD6FD994A78A}" type="pres">
      <dgm:prSet presAssocID="{8B77164E-B47F-4C67-8F5E-A432317F17C0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4291C786-3CD3-4624-9977-BBDBA6CF07AF}" type="pres">
      <dgm:prSet presAssocID="{8B77164E-B47F-4C67-8F5E-A432317F17C0}" presName="txShp" presStyleLbl="node1" presStyleIdx="0" presStyleCnt="3">
        <dgm:presLayoutVars>
          <dgm:bulletEnabled val="1"/>
        </dgm:presLayoutVars>
      </dgm:prSet>
      <dgm:spPr/>
    </dgm:pt>
    <dgm:pt modelId="{499E688D-A1DF-437F-B2E4-F8C16F588016}" type="pres">
      <dgm:prSet presAssocID="{971FFADB-EC27-459F-814A-153CF34C967D}" presName="spacing" presStyleCnt="0"/>
      <dgm:spPr/>
    </dgm:pt>
    <dgm:pt modelId="{D1E09341-AD59-4A81-A878-F01068FA439A}" type="pres">
      <dgm:prSet presAssocID="{CE890190-2509-4F47-AB2B-C429480D246C}" presName="composite" presStyleCnt="0"/>
      <dgm:spPr/>
    </dgm:pt>
    <dgm:pt modelId="{02A63237-9186-410F-BE25-B69627F2AE14}" type="pres">
      <dgm:prSet presAssocID="{CE890190-2509-4F47-AB2B-C429480D246C}" presName="imgShp" presStyleLbl="fgImgPlace1" presStyleIdx="1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D76C6F05-937A-4A89-93E9-5B51946FC265}" type="pres">
      <dgm:prSet presAssocID="{CE890190-2509-4F47-AB2B-C429480D246C}" presName="txShp" presStyleLbl="node1" presStyleIdx="1" presStyleCnt="3">
        <dgm:presLayoutVars>
          <dgm:bulletEnabled val="1"/>
        </dgm:presLayoutVars>
      </dgm:prSet>
      <dgm:spPr/>
    </dgm:pt>
    <dgm:pt modelId="{D2ECB59E-E7BF-41CF-AA8E-0A627A33E50C}" type="pres">
      <dgm:prSet presAssocID="{DED03076-6719-4993-8BC6-FB263190D513}" presName="spacing" presStyleCnt="0"/>
      <dgm:spPr/>
    </dgm:pt>
    <dgm:pt modelId="{7230F8E8-E5FA-4DBC-BA4A-C46F3220B33C}" type="pres">
      <dgm:prSet presAssocID="{FBAF97D2-1774-4FA3-9C33-215779240EA2}" presName="composite" presStyleCnt="0"/>
      <dgm:spPr/>
    </dgm:pt>
    <dgm:pt modelId="{7290003E-5D7C-4C98-8472-A6BDD9EB238C}" type="pres">
      <dgm:prSet presAssocID="{FBAF97D2-1774-4FA3-9C33-215779240EA2}" presName="imgShp" presStyleLbl="fgImgPlace1" presStyleIdx="2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44582761-4DA5-4856-B188-717D7BB7AAA8}" type="pres">
      <dgm:prSet presAssocID="{FBAF97D2-1774-4FA3-9C33-215779240EA2}" presName="txShp" presStyleLbl="node1" presStyleIdx="2" presStyleCnt="3">
        <dgm:presLayoutVars>
          <dgm:bulletEnabled val="1"/>
        </dgm:presLayoutVars>
      </dgm:prSet>
      <dgm:spPr/>
    </dgm:pt>
  </dgm:ptLst>
  <dgm:cxnLst>
    <dgm:cxn modelId="{3DDCF601-9A0E-4F53-8D26-A3EC3CC533D5}" srcId="{00AD5280-E840-4FC7-B3C2-533C72D63092}" destId="{CE890190-2509-4F47-AB2B-C429480D246C}" srcOrd="1" destOrd="0" parTransId="{AC3D7CF5-6582-41BE-9493-68C731D067C9}" sibTransId="{DED03076-6719-4993-8BC6-FB263190D513}"/>
    <dgm:cxn modelId="{049DF36D-8120-41BC-BEF4-2A3018BF5863}" srcId="{00AD5280-E840-4FC7-B3C2-533C72D63092}" destId="{FBAF97D2-1774-4FA3-9C33-215779240EA2}" srcOrd="2" destOrd="0" parTransId="{C1EA953E-1C29-491B-864E-A8D34D3F4606}" sibTransId="{8EB9BB93-0171-4AF9-B958-52204452F8E6}"/>
    <dgm:cxn modelId="{AA625750-DAD3-43F6-A8CE-E5EA45C242EA}" type="presOf" srcId="{8B77164E-B47F-4C67-8F5E-A432317F17C0}" destId="{4291C786-3CD3-4624-9977-BBDBA6CF07AF}" srcOrd="0" destOrd="0" presId="urn:microsoft.com/office/officeart/2005/8/layout/vList3"/>
    <dgm:cxn modelId="{DE6B0891-2A66-447C-A332-557D29EE928D}" srcId="{00AD5280-E840-4FC7-B3C2-533C72D63092}" destId="{8B77164E-B47F-4C67-8F5E-A432317F17C0}" srcOrd="0" destOrd="0" parTransId="{D1F0C299-D8FD-401D-9DA7-66BF6C8277B9}" sibTransId="{971FFADB-EC27-459F-814A-153CF34C967D}"/>
    <dgm:cxn modelId="{D24F8FB7-EBD1-4F7E-B5D9-7E0987A47979}" type="presOf" srcId="{CE890190-2509-4F47-AB2B-C429480D246C}" destId="{D76C6F05-937A-4A89-93E9-5B51946FC265}" srcOrd="0" destOrd="0" presId="urn:microsoft.com/office/officeart/2005/8/layout/vList3"/>
    <dgm:cxn modelId="{B898B9F3-BCF6-48F0-B2AE-30003C020B3C}" type="presOf" srcId="{FBAF97D2-1774-4FA3-9C33-215779240EA2}" destId="{44582761-4DA5-4856-B188-717D7BB7AAA8}" srcOrd="0" destOrd="0" presId="urn:microsoft.com/office/officeart/2005/8/layout/vList3"/>
    <dgm:cxn modelId="{52A5B9F3-7CBF-48A4-B086-0A08398C2FBD}" type="presOf" srcId="{00AD5280-E840-4FC7-B3C2-533C72D63092}" destId="{B436ED58-6CC9-4017-9183-40A306137B97}" srcOrd="0" destOrd="0" presId="urn:microsoft.com/office/officeart/2005/8/layout/vList3"/>
    <dgm:cxn modelId="{AF716F6E-278F-4C3B-9827-4131821D210E}" type="presParOf" srcId="{B436ED58-6CC9-4017-9183-40A306137B97}" destId="{DD9D291F-F2F7-4261-9C54-AB48E29F81B6}" srcOrd="0" destOrd="0" presId="urn:microsoft.com/office/officeart/2005/8/layout/vList3"/>
    <dgm:cxn modelId="{A624700A-0D56-4CB4-8633-0432E2A6CA3E}" type="presParOf" srcId="{DD9D291F-F2F7-4261-9C54-AB48E29F81B6}" destId="{6C0CFE14-FB74-4464-9CB7-CD6FD994A78A}" srcOrd="0" destOrd="0" presId="urn:microsoft.com/office/officeart/2005/8/layout/vList3"/>
    <dgm:cxn modelId="{5FC6A454-8B5D-43A2-A99F-43B0321B42E9}" type="presParOf" srcId="{DD9D291F-F2F7-4261-9C54-AB48E29F81B6}" destId="{4291C786-3CD3-4624-9977-BBDBA6CF07AF}" srcOrd="1" destOrd="0" presId="urn:microsoft.com/office/officeart/2005/8/layout/vList3"/>
    <dgm:cxn modelId="{C868B23B-A19E-42B6-BEE3-0404634BE8D0}" type="presParOf" srcId="{B436ED58-6CC9-4017-9183-40A306137B97}" destId="{499E688D-A1DF-437F-B2E4-F8C16F588016}" srcOrd="1" destOrd="0" presId="urn:microsoft.com/office/officeart/2005/8/layout/vList3"/>
    <dgm:cxn modelId="{0B5C72AF-AD4B-47DC-9AA0-08D24B6F6090}" type="presParOf" srcId="{B436ED58-6CC9-4017-9183-40A306137B97}" destId="{D1E09341-AD59-4A81-A878-F01068FA439A}" srcOrd="2" destOrd="0" presId="urn:microsoft.com/office/officeart/2005/8/layout/vList3"/>
    <dgm:cxn modelId="{B8720783-BC66-4EA8-8E3F-378820CDFFBA}" type="presParOf" srcId="{D1E09341-AD59-4A81-A878-F01068FA439A}" destId="{02A63237-9186-410F-BE25-B69627F2AE14}" srcOrd="0" destOrd="0" presId="urn:microsoft.com/office/officeart/2005/8/layout/vList3"/>
    <dgm:cxn modelId="{C227EFDB-7EB5-4A6E-A369-81B452813015}" type="presParOf" srcId="{D1E09341-AD59-4A81-A878-F01068FA439A}" destId="{D76C6F05-937A-4A89-93E9-5B51946FC265}" srcOrd="1" destOrd="0" presId="urn:microsoft.com/office/officeart/2005/8/layout/vList3"/>
    <dgm:cxn modelId="{A0A439D6-BB49-4785-8423-D40B198231AA}" type="presParOf" srcId="{B436ED58-6CC9-4017-9183-40A306137B97}" destId="{D2ECB59E-E7BF-41CF-AA8E-0A627A33E50C}" srcOrd="3" destOrd="0" presId="urn:microsoft.com/office/officeart/2005/8/layout/vList3"/>
    <dgm:cxn modelId="{E6957C43-4075-4DFA-A211-0E65AC70639D}" type="presParOf" srcId="{B436ED58-6CC9-4017-9183-40A306137B97}" destId="{7230F8E8-E5FA-4DBC-BA4A-C46F3220B33C}" srcOrd="4" destOrd="0" presId="urn:microsoft.com/office/officeart/2005/8/layout/vList3"/>
    <dgm:cxn modelId="{3AD1D837-1739-42B9-9264-B211C70EB90F}" type="presParOf" srcId="{7230F8E8-E5FA-4DBC-BA4A-C46F3220B33C}" destId="{7290003E-5D7C-4C98-8472-A6BDD9EB238C}" srcOrd="0" destOrd="0" presId="urn:microsoft.com/office/officeart/2005/8/layout/vList3"/>
    <dgm:cxn modelId="{6666EAD6-CA2B-49D2-973F-B153F9006DD8}" type="presParOf" srcId="{7230F8E8-E5FA-4DBC-BA4A-C46F3220B33C}" destId="{44582761-4DA5-4856-B188-717D7BB7AAA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471F55-0BC4-4FF9-AE53-FD030B3B7E40}" type="doc">
      <dgm:prSet loTypeId="urn:microsoft.com/office/officeart/2005/8/layout/venn1" loCatId="relationship" qsTypeId="urn:microsoft.com/office/officeart/2005/8/quickstyle/simple1" qsCatId="simple" csTypeId="urn:microsoft.com/office/officeart/2005/8/colors/accent1_5" csCatId="accent1" phldr="1"/>
      <dgm:spPr/>
    </dgm:pt>
    <dgm:pt modelId="{97227CCD-08D4-43F4-9458-FE7A71CC18E7}">
      <dgm:prSet phldrT="[Text]"/>
      <dgm:spPr/>
      <dgm:t>
        <a:bodyPr/>
        <a:lstStyle/>
        <a:p>
          <a:r>
            <a:rPr lang="en-IN" b="1" dirty="0"/>
            <a:t>ADDICTIVE DISORDERS</a:t>
          </a:r>
          <a:endParaRPr lang="en-US" b="1" dirty="0"/>
        </a:p>
      </dgm:t>
    </dgm:pt>
    <dgm:pt modelId="{9207F025-2553-4279-A3EB-C955BF0DACAA}" type="parTrans" cxnId="{33D81BB3-EAF3-416D-85ED-25AB28969C4F}">
      <dgm:prSet/>
      <dgm:spPr/>
      <dgm:t>
        <a:bodyPr/>
        <a:lstStyle/>
        <a:p>
          <a:endParaRPr lang="en-US"/>
        </a:p>
      </dgm:t>
    </dgm:pt>
    <dgm:pt modelId="{01317079-A593-4752-ABE9-AF0E652841FF}" type="sibTrans" cxnId="{33D81BB3-EAF3-416D-85ED-25AB28969C4F}">
      <dgm:prSet/>
      <dgm:spPr/>
      <dgm:t>
        <a:bodyPr/>
        <a:lstStyle/>
        <a:p>
          <a:endParaRPr lang="en-US"/>
        </a:p>
      </dgm:t>
    </dgm:pt>
    <dgm:pt modelId="{A59A20B1-0E49-4247-8DC8-E9E0F399FB9C}">
      <dgm:prSet phldrT="[Text]"/>
      <dgm:spPr/>
      <dgm:t>
        <a:bodyPr/>
        <a:lstStyle/>
        <a:p>
          <a:r>
            <a:rPr lang="en-IN" b="1" dirty="0"/>
            <a:t>SUICIDE</a:t>
          </a:r>
          <a:endParaRPr lang="en-US" b="1" dirty="0"/>
        </a:p>
      </dgm:t>
    </dgm:pt>
    <dgm:pt modelId="{D09A1301-DCA5-497D-A9A5-E4E8ABC61DDA}" type="parTrans" cxnId="{BD14BC62-903E-43BF-A35F-862401BA5402}">
      <dgm:prSet/>
      <dgm:spPr/>
      <dgm:t>
        <a:bodyPr/>
        <a:lstStyle/>
        <a:p>
          <a:endParaRPr lang="en-US"/>
        </a:p>
      </dgm:t>
    </dgm:pt>
    <dgm:pt modelId="{8A9B488C-E61A-4023-8AD2-50E8A9AB4B93}" type="sibTrans" cxnId="{BD14BC62-903E-43BF-A35F-862401BA5402}">
      <dgm:prSet/>
      <dgm:spPr/>
      <dgm:t>
        <a:bodyPr/>
        <a:lstStyle/>
        <a:p>
          <a:endParaRPr lang="en-US"/>
        </a:p>
      </dgm:t>
    </dgm:pt>
    <dgm:pt modelId="{5E4D0ED4-6460-4C17-920F-CB5A8C81C4FF}" type="pres">
      <dgm:prSet presAssocID="{10471F55-0BC4-4FF9-AE53-FD030B3B7E40}" presName="compositeShape" presStyleCnt="0">
        <dgm:presLayoutVars>
          <dgm:chMax val="7"/>
          <dgm:dir/>
          <dgm:resizeHandles val="exact"/>
        </dgm:presLayoutVars>
      </dgm:prSet>
      <dgm:spPr/>
    </dgm:pt>
    <dgm:pt modelId="{939E214F-4A71-4722-83FC-BDDF57FAAF88}" type="pres">
      <dgm:prSet presAssocID="{97227CCD-08D4-43F4-9458-FE7A71CC18E7}" presName="circ1" presStyleLbl="vennNode1" presStyleIdx="0" presStyleCnt="2"/>
      <dgm:spPr/>
    </dgm:pt>
    <dgm:pt modelId="{8AC5788C-B146-4BDA-ADD8-B532B2F323AB}" type="pres">
      <dgm:prSet presAssocID="{97227CCD-08D4-43F4-9458-FE7A71CC18E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5D1D312-AF73-41EA-B2FB-F3FAF86AC2E7}" type="pres">
      <dgm:prSet presAssocID="{A59A20B1-0E49-4247-8DC8-E9E0F399FB9C}" presName="circ2" presStyleLbl="vennNode1" presStyleIdx="1" presStyleCnt="2"/>
      <dgm:spPr/>
    </dgm:pt>
    <dgm:pt modelId="{A4F80D2F-84C5-4584-B9F0-78B765E66248}" type="pres">
      <dgm:prSet presAssocID="{A59A20B1-0E49-4247-8DC8-E9E0F399FB9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68EEF905-CFD5-4BA5-8920-3DB6338EA662}" type="presOf" srcId="{A59A20B1-0E49-4247-8DC8-E9E0F399FB9C}" destId="{55D1D312-AF73-41EA-B2FB-F3FAF86AC2E7}" srcOrd="0" destOrd="0" presId="urn:microsoft.com/office/officeart/2005/8/layout/venn1"/>
    <dgm:cxn modelId="{2899280E-0824-4B42-9EA5-79FADBAEB19C}" type="presOf" srcId="{A59A20B1-0E49-4247-8DC8-E9E0F399FB9C}" destId="{A4F80D2F-84C5-4584-B9F0-78B765E66248}" srcOrd="1" destOrd="0" presId="urn:microsoft.com/office/officeart/2005/8/layout/venn1"/>
    <dgm:cxn modelId="{FCC75F2E-1A90-4A07-8B20-9E7C77F4A2ED}" type="presOf" srcId="{97227CCD-08D4-43F4-9458-FE7A71CC18E7}" destId="{8AC5788C-B146-4BDA-ADD8-B532B2F323AB}" srcOrd="1" destOrd="0" presId="urn:microsoft.com/office/officeart/2005/8/layout/venn1"/>
    <dgm:cxn modelId="{BD14BC62-903E-43BF-A35F-862401BA5402}" srcId="{10471F55-0BC4-4FF9-AE53-FD030B3B7E40}" destId="{A59A20B1-0E49-4247-8DC8-E9E0F399FB9C}" srcOrd="1" destOrd="0" parTransId="{D09A1301-DCA5-497D-A9A5-E4E8ABC61DDA}" sibTransId="{8A9B488C-E61A-4023-8AD2-50E8A9AB4B93}"/>
    <dgm:cxn modelId="{3B185F89-4B3C-4EFD-A91D-BC808712A6CE}" type="presOf" srcId="{97227CCD-08D4-43F4-9458-FE7A71CC18E7}" destId="{939E214F-4A71-4722-83FC-BDDF57FAAF88}" srcOrd="0" destOrd="0" presId="urn:microsoft.com/office/officeart/2005/8/layout/venn1"/>
    <dgm:cxn modelId="{33D81BB3-EAF3-416D-85ED-25AB28969C4F}" srcId="{10471F55-0BC4-4FF9-AE53-FD030B3B7E40}" destId="{97227CCD-08D4-43F4-9458-FE7A71CC18E7}" srcOrd="0" destOrd="0" parTransId="{9207F025-2553-4279-A3EB-C955BF0DACAA}" sibTransId="{01317079-A593-4752-ABE9-AF0E652841FF}"/>
    <dgm:cxn modelId="{31E810DF-9953-4B56-B2A9-9ADD2D61ED0A}" type="presOf" srcId="{10471F55-0BC4-4FF9-AE53-FD030B3B7E40}" destId="{5E4D0ED4-6460-4C17-920F-CB5A8C81C4FF}" srcOrd="0" destOrd="0" presId="urn:microsoft.com/office/officeart/2005/8/layout/venn1"/>
    <dgm:cxn modelId="{E923B26C-B92F-4F5C-B8CC-4C1BC60BD958}" type="presParOf" srcId="{5E4D0ED4-6460-4C17-920F-CB5A8C81C4FF}" destId="{939E214F-4A71-4722-83FC-BDDF57FAAF88}" srcOrd="0" destOrd="0" presId="urn:microsoft.com/office/officeart/2005/8/layout/venn1"/>
    <dgm:cxn modelId="{E336283B-A3EB-4D2B-8807-7983E1603D99}" type="presParOf" srcId="{5E4D0ED4-6460-4C17-920F-CB5A8C81C4FF}" destId="{8AC5788C-B146-4BDA-ADD8-B532B2F323AB}" srcOrd="1" destOrd="0" presId="urn:microsoft.com/office/officeart/2005/8/layout/venn1"/>
    <dgm:cxn modelId="{4F3E2EE6-57D7-4D85-AC15-A3A22D333CD5}" type="presParOf" srcId="{5E4D0ED4-6460-4C17-920F-CB5A8C81C4FF}" destId="{55D1D312-AF73-41EA-B2FB-F3FAF86AC2E7}" srcOrd="2" destOrd="0" presId="urn:microsoft.com/office/officeart/2005/8/layout/venn1"/>
    <dgm:cxn modelId="{7D323836-C6D4-478C-874C-B197710FFA7D}" type="presParOf" srcId="{5E4D0ED4-6460-4C17-920F-CB5A8C81C4FF}" destId="{A4F80D2F-84C5-4584-B9F0-78B765E66248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BF4E06-2086-434A-A48D-A014838C3157}" type="doc">
      <dgm:prSet loTypeId="urn:microsoft.com/office/officeart/2005/8/layout/vList3" loCatId="list" qsTypeId="urn:microsoft.com/office/officeart/2005/8/quickstyle/simple1" qsCatId="simple" csTypeId="urn:microsoft.com/office/officeart/2005/8/colors/accent1_5" csCatId="accent1" phldr="1"/>
      <dgm:spPr/>
    </dgm:pt>
    <dgm:pt modelId="{30E56DE3-F654-4482-96DC-72D4C9555876}">
      <dgm:prSet phldrT="[Text]"/>
      <dgm:spPr/>
      <dgm:t>
        <a:bodyPr/>
        <a:lstStyle/>
        <a:p>
          <a:r>
            <a:rPr lang="en-IN" dirty="0"/>
            <a:t>Disinhibition</a:t>
          </a:r>
          <a:endParaRPr lang="en-US" dirty="0"/>
        </a:p>
      </dgm:t>
    </dgm:pt>
    <dgm:pt modelId="{4B1EF5B5-58C3-4185-8295-02755B8D4961}" type="parTrans" cxnId="{2BF25F1C-D773-4BBB-B365-583E0742386A}">
      <dgm:prSet/>
      <dgm:spPr/>
      <dgm:t>
        <a:bodyPr/>
        <a:lstStyle/>
        <a:p>
          <a:endParaRPr lang="en-US"/>
        </a:p>
      </dgm:t>
    </dgm:pt>
    <dgm:pt modelId="{67D3BE48-9F6D-439F-971A-C18B09AB704A}" type="sibTrans" cxnId="{2BF25F1C-D773-4BBB-B365-583E0742386A}">
      <dgm:prSet/>
      <dgm:spPr/>
      <dgm:t>
        <a:bodyPr/>
        <a:lstStyle/>
        <a:p>
          <a:endParaRPr lang="en-US"/>
        </a:p>
      </dgm:t>
    </dgm:pt>
    <dgm:pt modelId="{81993A70-A36E-48DB-BA64-B84A8AB5125A}">
      <dgm:prSet phldrT="[Text]"/>
      <dgm:spPr/>
      <dgm:t>
        <a:bodyPr/>
        <a:lstStyle/>
        <a:p>
          <a:r>
            <a:rPr lang="en-IN" dirty="0"/>
            <a:t>Aggression</a:t>
          </a:r>
          <a:endParaRPr lang="en-US" dirty="0"/>
        </a:p>
      </dgm:t>
    </dgm:pt>
    <dgm:pt modelId="{FF2FE556-D158-44F8-BDF9-795672A04D15}" type="parTrans" cxnId="{A578451F-9CBA-4D38-AF9C-A8D16F82D377}">
      <dgm:prSet/>
      <dgm:spPr/>
      <dgm:t>
        <a:bodyPr/>
        <a:lstStyle/>
        <a:p>
          <a:endParaRPr lang="en-US"/>
        </a:p>
      </dgm:t>
    </dgm:pt>
    <dgm:pt modelId="{ED136D79-FC78-499F-BC68-877EC2D56FDB}" type="sibTrans" cxnId="{A578451F-9CBA-4D38-AF9C-A8D16F82D377}">
      <dgm:prSet/>
      <dgm:spPr/>
      <dgm:t>
        <a:bodyPr/>
        <a:lstStyle/>
        <a:p>
          <a:endParaRPr lang="en-US"/>
        </a:p>
      </dgm:t>
    </dgm:pt>
    <dgm:pt modelId="{80947D41-B722-44FA-A006-00E36B6147FE}">
      <dgm:prSet phldrT="[Text]"/>
      <dgm:spPr/>
      <dgm:t>
        <a:bodyPr/>
        <a:lstStyle/>
        <a:p>
          <a:r>
            <a:rPr lang="en-IN" dirty="0"/>
            <a:t>Impaired judgement</a:t>
          </a:r>
          <a:endParaRPr lang="en-US" dirty="0"/>
        </a:p>
      </dgm:t>
    </dgm:pt>
    <dgm:pt modelId="{04BEEDAA-C581-4F3E-9A41-EB0774444FFD}" type="parTrans" cxnId="{CFDBD470-C28D-4B44-BB57-734AD72E0508}">
      <dgm:prSet/>
      <dgm:spPr/>
      <dgm:t>
        <a:bodyPr/>
        <a:lstStyle/>
        <a:p>
          <a:endParaRPr lang="en-US"/>
        </a:p>
      </dgm:t>
    </dgm:pt>
    <dgm:pt modelId="{133C9E23-4DA0-4677-A765-ABD1F4698F5C}" type="sibTrans" cxnId="{CFDBD470-C28D-4B44-BB57-734AD72E0508}">
      <dgm:prSet/>
      <dgm:spPr/>
      <dgm:t>
        <a:bodyPr/>
        <a:lstStyle/>
        <a:p>
          <a:endParaRPr lang="en-US"/>
        </a:p>
      </dgm:t>
    </dgm:pt>
    <dgm:pt modelId="{B4DA50D1-512B-4695-BE5A-011559E72ED5}">
      <dgm:prSet phldrT="[Text]"/>
      <dgm:spPr/>
      <dgm:t>
        <a:bodyPr/>
        <a:lstStyle/>
        <a:p>
          <a:r>
            <a:rPr lang="en-IN" dirty="0"/>
            <a:t>Increased lethality of medicines</a:t>
          </a:r>
          <a:endParaRPr lang="en-US" dirty="0"/>
        </a:p>
      </dgm:t>
    </dgm:pt>
    <dgm:pt modelId="{ADB1F33A-7274-4527-AFA3-82DC20DC2A89}" type="parTrans" cxnId="{B240D7B9-EFFA-4A7D-9089-AE26D0DF95D8}">
      <dgm:prSet/>
      <dgm:spPr/>
      <dgm:t>
        <a:bodyPr/>
        <a:lstStyle/>
        <a:p>
          <a:endParaRPr lang="en-US"/>
        </a:p>
      </dgm:t>
    </dgm:pt>
    <dgm:pt modelId="{19DA971F-1A69-47C6-A27C-01AFD5AAA9A3}" type="sibTrans" cxnId="{B240D7B9-EFFA-4A7D-9089-AE26D0DF95D8}">
      <dgm:prSet/>
      <dgm:spPr/>
      <dgm:t>
        <a:bodyPr/>
        <a:lstStyle/>
        <a:p>
          <a:endParaRPr lang="en-US"/>
        </a:p>
      </dgm:t>
    </dgm:pt>
    <dgm:pt modelId="{06AE6772-32F1-47A6-AB3B-B4DD77621BED}" type="pres">
      <dgm:prSet presAssocID="{45BF4E06-2086-434A-A48D-A014838C3157}" presName="linearFlow" presStyleCnt="0">
        <dgm:presLayoutVars>
          <dgm:dir/>
          <dgm:resizeHandles val="exact"/>
        </dgm:presLayoutVars>
      </dgm:prSet>
      <dgm:spPr/>
    </dgm:pt>
    <dgm:pt modelId="{13A29143-ACEC-4C0B-BF37-538ECB88A770}" type="pres">
      <dgm:prSet presAssocID="{30E56DE3-F654-4482-96DC-72D4C9555876}" presName="composite" presStyleCnt="0"/>
      <dgm:spPr/>
    </dgm:pt>
    <dgm:pt modelId="{A6BA21B4-184A-43AB-915B-6FE90465D3DD}" type="pres">
      <dgm:prSet presAssocID="{30E56DE3-F654-4482-96DC-72D4C9555876}" presName="imgShp" presStyleLbl="fgImgPlace1" presStyleIdx="0" presStyleCnt="4"/>
      <dgm:spPr/>
    </dgm:pt>
    <dgm:pt modelId="{068F53B5-46B2-422F-A63D-A587C51DEDAE}" type="pres">
      <dgm:prSet presAssocID="{30E56DE3-F654-4482-96DC-72D4C9555876}" presName="txShp" presStyleLbl="node1" presStyleIdx="0" presStyleCnt="4">
        <dgm:presLayoutVars>
          <dgm:bulletEnabled val="1"/>
        </dgm:presLayoutVars>
      </dgm:prSet>
      <dgm:spPr/>
    </dgm:pt>
    <dgm:pt modelId="{26F8A0B5-CCBB-409A-A7B9-FD3C623C8218}" type="pres">
      <dgm:prSet presAssocID="{67D3BE48-9F6D-439F-971A-C18B09AB704A}" presName="spacing" presStyleCnt="0"/>
      <dgm:spPr/>
    </dgm:pt>
    <dgm:pt modelId="{2F2A8065-A708-40B4-B3D0-369A8CF53678}" type="pres">
      <dgm:prSet presAssocID="{81993A70-A36E-48DB-BA64-B84A8AB5125A}" presName="composite" presStyleCnt="0"/>
      <dgm:spPr/>
    </dgm:pt>
    <dgm:pt modelId="{D7B73D55-A071-48DB-96D9-65FA56D9FF03}" type="pres">
      <dgm:prSet presAssocID="{81993A70-A36E-48DB-BA64-B84A8AB5125A}" presName="imgShp" presStyleLbl="fgImgPlace1" presStyleIdx="1" presStyleCnt="4"/>
      <dgm:spPr/>
    </dgm:pt>
    <dgm:pt modelId="{BD9A50C1-C7B8-4972-8DDB-379B6F145F3A}" type="pres">
      <dgm:prSet presAssocID="{81993A70-A36E-48DB-BA64-B84A8AB5125A}" presName="txShp" presStyleLbl="node1" presStyleIdx="1" presStyleCnt="4">
        <dgm:presLayoutVars>
          <dgm:bulletEnabled val="1"/>
        </dgm:presLayoutVars>
      </dgm:prSet>
      <dgm:spPr/>
    </dgm:pt>
    <dgm:pt modelId="{E4BECE6B-F765-4098-ADCA-0205C6B1E416}" type="pres">
      <dgm:prSet presAssocID="{ED136D79-FC78-499F-BC68-877EC2D56FDB}" presName="spacing" presStyleCnt="0"/>
      <dgm:spPr/>
    </dgm:pt>
    <dgm:pt modelId="{5A6B50C0-E39E-4629-9342-30E936D827AF}" type="pres">
      <dgm:prSet presAssocID="{80947D41-B722-44FA-A006-00E36B6147FE}" presName="composite" presStyleCnt="0"/>
      <dgm:spPr/>
    </dgm:pt>
    <dgm:pt modelId="{B0A019B8-4C92-480F-A7F6-3AC28B90953B}" type="pres">
      <dgm:prSet presAssocID="{80947D41-B722-44FA-A006-00E36B6147FE}" presName="imgShp" presStyleLbl="fgImgPlace1" presStyleIdx="2" presStyleCnt="4"/>
      <dgm:spPr/>
    </dgm:pt>
    <dgm:pt modelId="{23DA8018-03E9-40A2-B512-296CAD7A9A16}" type="pres">
      <dgm:prSet presAssocID="{80947D41-B722-44FA-A006-00E36B6147FE}" presName="txShp" presStyleLbl="node1" presStyleIdx="2" presStyleCnt="4">
        <dgm:presLayoutVars>
          <dgm:bulletEnabled val="1"/>
        </dgm:presLayoutVars>
      </dgm:prSet>
      <dgm:spPr/>
    </dgm:pt>
    <dgm:pt modelId="{1C3E16E7-CD88-4470-A129-B08CE3366AD9}" type="pres">
      <dgm:prSet presAssocID="{133C9E23-4DA0-4677-A765-ABD1F4698F5C}" presName="spacing" presStyleCnt="0"/>
      <dgm:spPr/>
    </dgm:pt>
    <dgm:pt modelId="{E6969AF4-9174-4DE8-8EE8-33C788C3EDBE}" type="pres">
      <dgm:prSet presAssocID="{B4DA50D1-512B-4695-BE5A-011559E72ED5}" presName="composite" presStyleCnt="0"/>
      <dgm:spPr/>
    </dgm:pt>
    <dgm:pt modelId="{3ECBD2AF-B0BD-47D6-BF1B-DB1437D021A2}" type="pres">
      <dgm:prSet presAssocID="{B4DA50D1-512B-4695-BE5A-011559E72ED5}" presName="imgShp" presStyleLbl="fgImgPlace1" presStyleIdx="3" presStyleCnt="4"/>
      <dgm:spPr/>
    </dgm:pt>
    <dgm:pt modelId="{9DEA0C97-AAD9-409D-8FC6-4608E3230483}" type="pres">
      <dgm:prSet presAssocID="{B4DA50D1-512B-4695-BE5A-011559E72ED5}" presName="txShp" presStyleLbl="node1" presStyleIdx="3" presStyleCnt="4">
        <dgm:presLayoutVars>
          <dgm:bulletEnabled val="1"/>
        </dgm:presLayoutVars>
      </dgm:prSet>
      <dgm:spPr/>
    </dgm:pt>
  </dgm:ptLst>
  <dgm:cxnLst>
    <dgm:cxn modelId="{2BF25F1C-D773-4BBB-B365-583E0742386A}" srcId="{45BF4E06-2086-434A-A48D-A014838C3157}" destId="{30E56DE3-F654-4482-96DC-72D4C9555876}" srcOrd="0" destOrd="0" parTransId="{4B1EF5B5-58C3-4185-8295-02755B8D4961}" sibTransId="{67D3BE48-9F6D-439F-971A-C18B09AB704A}"/>
    <dgm:cxn modelId="{A578451F-9CBA-4D38-AF9C-A8D16F82D377}" srcId="{45BF4E06-2086-434A-A48D-A014838C3157}" destId="{81993A70-A36E-48DB-BA64-B84A8AB5125A}" srcOrd="1" destOrd="0" parTransId="{FF2FE556-D158-44F8-BDF9-795672A04D15}" sibTransId="{ED136D79-FC78-499F-BC68-877EC2D56FDB}"/>
    <dgm:cxn modelId="{CFDBD470-C28D-4B44-BB57-734AD72E0508}" srcId="{45BF4E06-2086-434A-A48D-A014838C3157}" destId="{80947D41-B722-44FA-A006-00E36B6147FE}" srcOrd="2" destOrd="0" parTransId="{04BEEDAA-C581-4F3E-9A41-EB0774444FFD}" sibTransId="{133C9E23-4DA0-4677-A765-ABD1F4698F5C}"/>
    <dgm:cxn modelId="{528DB389-96B4-4263-B22D-0D8682960322}" type="presOf" srcId="{45BF4E06-2086-434A-A48D-A014838C3157}" destId="{06AE6772-32F1-47A6-AB3B-B4DD77621BED}" srcOrd="0" destOrd="0" presId="urn:microsoft.com/office/officeart/2005/8/layout/vList3"/>
    <dgm:cxn modelId="{81C583A3-4741-48BA-A4A8-A98AA06A6A19}" type="presOf" srcId="{80947D41-B722-44FA-A006-00E36B6147FE}" destId="{23DA8018-03E9-40A2-B512-296CAD7A9A16}" srcOrd="0" destOrd="0" presId="urn:microsoft.com/office/officeart/2005/8/layout/vList3"/>
    <dgm:cxn modelId="{B240D7B9-EFFA-4A7D-9089-AE26D0DF95D8}" srcId="{45BF4E06-2086-434A-A48D-A014838C3157}" destId="{B4DA50D1-512B-4695-BE5A-011559E72ED5}" srcOrd="3" destOrd="0" parTransId="{ADB1F33A-7274-4527-AFA3-82DC20DC2A89}" sibTransId="{19DA971F-1A69-47C6-A27C-01AFD5AAA9A3}"/>
    <dgm:cxn modelId="{39591ACC-3917-4A6F-AB59-08CA0C05E696}" type="presOf" srcId="{30E56DE3-F654-4482-96DC-72D4C9555876}" destId="{068F53B5-46B2-422F-A63D-A587C51DEDAE}" srcOrd="0" destOrd="0" presId="urn:microsoft.com/office/officeart/2005/8/layout/vList3"/>
    <dgm:cxn modelId="{256564DB-3F1B-4D4B-B440-AB318F7FDAD8}" type="presOf" srcId="{B4DA50D1-512B-4695-BE5A-011559E72ED5}" destId="{9DEA0C97-AAD9-409D-8FC6-4608E3230483}" srcOrd="0" destOrd="0" presId="urn:microsoft.com/office/officeart/2005/8/layout/vList3"/>
    <dgm:cxn modelId="{07A714F5-576D-4937-8040-A398DF55DCEC}" type="presOf" srcId="{81993A70-A36E-48DB-BA64-B84A8AB5125A}" destId="{BD9A50C1-C7B8-4972-8DDB-379B6F145F3A}" srcOrd="0" destOrd="0" presId="urn:microsoft.com/office/officeart/2005/8/layout/vList3"/>
    <dgm:cxn modelId="{9A3F28CE-F5F0-4515-A594-D7F603AE53D9}" type="presParOf" srcId="{06AE6772-32F1-47A6-AB3B-B4DD77621BED}" destId="{13A29143-ACEC-4C0B-BF37-538ECB88A770}" srcOrd="0" destOrd="0" presId="urn:microsoft.com/office/officeart/2005/8/layout/vList3"/>
    <dgm:cxn modelId="{32C68A8C-5E67-48D4-AB98-15C8CD39FD7E}" type="presParOf" srcId="{13A29143-ACEC-4C0B-BF37-538ECB88A770}" destId="{A6BA21B4-184A-43AB-915B-6FE90465D3DD}" srcOrd="0" destOrd="0" presId="urn:microsoft.com/office/officeart/2005/8/layout/vList3"/>
    <dgm:cxn modelId="{21729A20-D469-4A32-A5D5-76E455CF6D86}" type="presParOf" srcId="{13A29143-ACEC-4C0B-BF37-538ECB88A770}" destId="{068F53B5-46B2-422F-A63D-A587C51DEDAE}" srcOrd="1" destOrd="0" presId="urn:microsoft.com/office/officeart/2005/8/layout/vList3"/>
    <dgm:cxn modelId="{E1540560-1853-4EC1-8B76-C1A9EF916F7E}" type="presParOf" srcId="{06AE6772-32F1-47A6-AB3B-B4DD77621BED}" destId="{26F8A0B5-CCBB-409A-A7B9-FD3C623C8218}" srcOrd="1" destOrd="0" presId="urn:microsoft.com/office/officeart/2005/8/layout/vList3"/>
    <dgm:cxn modelId="{11CC920F-967E-4C28-96C5-42585F7C4A2A}" type="presParOf" srcId="{06AE6772-32F1-47A6-AB3B-B4DD77621BED}" destId="{2F2A8065-A708-40B4-B3D0-369A8CF53678}" srcOrd="2" destOrd="0" presId="urn:microsoft.com/office/officeart/2005/8/layout/vList3"/>
    <dgm:cxn modelId="{0E64F7D5-EBD8-4793-881C-63CC2BD1D6EA}" type="presParOf" srcId="{2F2A8065-A708-40B4-B3D0-369A8CF53678}" destId="{D7B73D55-A071-48DB-96D9-65FA56D9FF03}" srcOrd="0" destOrd="0" presId="urn:microsoft.com/office/officeart/2005/8/layout/vList3"/>
    <dgm:cxn modelId="{7DA3461F-F4A6-4575-AAA1-9D19CC8D4A8B}" type="presParOf" srcId="{2F2A8065-A708-40B4-B3D0-369A8CF53678}" destId="{BD9A50C1-C7B8-4972-8DDB-379B6F145F3A}" srcOrd="1" destOrd="0" presId="urn:microsoft.com/office/officeart/2005/8/layout/vList3"/>
    <dgm:cxn modelId="{A453AD2E-33E8-4F35-83E8-79027B28C3E2}" type="presParOf" srcId="{06AE6772-32F1-47A6-AB3B-B4DD77621BED}" destId="{E4BECE6B-F765-4098-ADCA-0205C6B1E416}" srcOrd="3" destOrd="0" presId="urn:microsoft.com/office/officeart/2005/8/layout/vList3"/>
    <dgm:cxn modelId="{2E390CF7-01CE-4FB8-8356-EC26910982D3}" type="presParOf" srcId="{06AE6772-32F1-47A6-AB3B-B4DD77621BED}" destId="{5A6B50C0-E39E-4629-9342-30E936D827AF}" srcOrd="4" destOrd="0" presId="urn:microsoft.com/office/officeart/2005/8/layout/vList3"/>
    <dgm:cxn modelId="{C940FA9E-B934-4E63-ACB5-FF4794600C38}" type="presParOf" srcId="{5A6B50C0-E39E-4629-9342-30E936D827AF}" destId="{B0A019B8-4C92-480F-A7F6-3AC28B90953B}" srcOrd="0" destOrd="0" presId="urn:microsoft.com/office/officeart/2005/8/layout/vList3"/>
    <dgm:cxn modelId="{8CA7B46B-02D1-4C50-A11A-22DB2210122C}" type="presParOf" srcId="{5A6B50C0-E39E-4629-9342-30E936D827AF}" destId="{23DA8018-03E9-40A2-B512-296CAD7A9A16}" srcOrd="1" destOrd="0" presId="urn:microsoft.com/office/officeart/2005/8/layout/vList3"/>
    <dgm:cxn modelId="{0D450E99-4184-404F-9121-1C93A87F2150}" type="presParOf" srcId="{06AE6772-32F1-47A6-AB3B-B4DD77621BED}" destId="{1C3E16E7-CD88-4470-A129-B08CE3366AD9}" srcOrd="5" destOrd="0" presId="urn:microsoft.com/office/officeart/2005/8/layout/vList3"/>
    <dgm:cxn modelId="{1626B418-8BE3-4D58-AF05-1AE58471F2A0}" type="presParOf" srcId="{06AE6772-32F1-47A6-AB3B-B4DD77621BED}" destId="{E6969AF4-9174-4DE8-8EE8-33C788C3EDBE}" srcOrd="6" destOrd="0" presId="urn:microsoft.com/office/officeart/2005/8/layout/vList3"/>
    <dgm:cxn modelId="{0AD62909-A200-4DA2-BE2F-1F558A8AB44D}" type="presParOf" srcId="{E6969AF4-9174-4DE8-8EE8-33C788C3EDBE}" destId="{3ECBD2AF-B0BD-47D6-BF1B-DB1437D021A2}" srcOrd="0" destOrd="0" presId="urn:microsoft.com/office/officeart/2005/8/layout/vList3"/>
    <dgm:cxn modelId="{276DA52B-8F83-47DC-B56B-4033C550AC24}" type="presParOf" srcId="{E6969AF4-9174-4DE8-8EE8-33C788C3EDBE}" destId="{9DEA0C97-AAD9-409D-8FC6-4608E323048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EC4E79-E6BD-4D61-AA7F-F49D329DF8F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024F69-DEC0-4935-8EF8-FF5BF3719393}">
      <dgm:prSet phldrT="[Text]"/>
      <dgm:spPr/>
      <dgm:t>
        <a:bodyPr/>
        <a:lstStyle/>
        <a:p>
          <a:r>
            <a:rPr lang="en-US" b="1" i="0" dirty="0"/>
            <a:t>Suicidal communication</a:t>
          </a:r>
          <a:endParaRPr lang="en-US" dirty="0"/>
        </a:p>
      </dgm:t>
    </dgm:pt>
    <dgm:pt modelId="{30B1F247-441B-4343-BF2A-C6DA1B78D6B3}" type="parTrans" cxnId="{93FA2C14-5F68-4974-BECC-EC7795BD677C}">
      <dgm:prSet/>
      <dgm:spPr/>
      <dgm:t>
        <a:bodyPr/>
        <a:lstStyle/>
        <a:p>
          <a:endParaRPr lang="en-US"/>
        </a:p>
      </dgm:t>
    </dgm:pt>
    <dgm:pt modelId="{630DC1CE-1FA2-42F1-8337-C7CE68A63271}" type="sibTrans" cxnId="{93FA2C14-5F68-4974-BECC-EC7795BD677C}">
      <dgm:prSet/>
      <dgm:spPr/>
      <dgm:t>
        <a:bodyPr/>
        <a:lstStyle/>
        <a:p>
          <a:endParaRPr lang="en-US"/>
        </a:p>
      </dgm:t>
    </dgm:pt>
    <dgm:pt modelId="{098B3B7E-129B-462C-B25B-4D1D7C147B37}">
      <dgm:prSet phldrT="[Text]"/>
      <dgm:spPr/>
      <dgm:t>
        <a:bodyPr/>
        <a:lstStyle/>
        <a:p>
          <a:r>
            <a:rPr lang="en-IN" b="1" i="0" dirty="0"/>
            <a:t>Seeking access to method</a:t>
          </a:r>
          <a:endParaRPr lang="en-US" dirty="0"/>
        </a:p>
      </dgm:t>
    </dgm:pt>
    <dgm:pt modelId="{8B4EABF0-EEDA-4F85-9BFB-A46130CC83A7}" type="parTrans" cxnId="{8974C89D-2247-49F3-9EF7-8725B0EF47E3}">
      <dgm:prSet/>
      <dgm:spPr/>
      <dgm:t>
        <a:bodyPr/>
        <a:lstStyle/>
        <a:p>
          <a:endParaRPr lang="en-US"/>
        </a:p>
      </dgm:t>
    </dgm:pt>
    <dgm:pt modelId="{CE051891-139F-4C05-A45B-F8723CD4607C}" type="sibTrans" cxnId="{8974C89D-2247-49F3-9EF7-8725B0EF47E3}">
      <dgm:prSet/>
      <dgm:spPr/>
      <dgm:t>
        <a:bodyPr/>
        <a:lstStyle/>
        <a:p>
          <a:endParaRPr lang="en-US"/>
        </a:p>
      </dgm:t>
    </dgm:pt>
    <dgm:pt modelId="{B16FF15A-2AAE-4323-90C8-D93E7516001C}">
      <dgm:prSet phldrT="[Text]"/>
      <dgm:spPr/>
      <dgm:t>
        <a:bodyPr/>
        <a:lstStyle/>
        <a:p>
          <a:r>
            <a:rPr lang="en-US" b="1" i="0" dirty="0"/>
            <a:t>Making preparations</a:t>
          </a:r>
          <a:endParaRPr lang="en-US" dirty="0"/>
        </a:p>
      </dgm:t>
    </dgm:pt>
    <dgm:pt modelId="{E9A6DFDF-E311-40D3-8891-C7D30E1A1E0B}" type="parTrans" cxnId="{E80BBFD4-57D0-487F-BD5B-08B5CB8A828B}">
      <dgm:prSet/>
      <dgm:spPr/>
      <dgm:t>
        <a:bodyPr/>
        <a:lstStyle/>
        <a:p>
          <a:endParaRPr lang="en-US"/>
        </a:p>
      </dgm:t>
    </dgm:pt>
    <dgm:pt modelId="{D514EE51-5359-4CD6-B0A5-8353E951BCC3}" type="sibTrans" cxnId="{E80BBFD4-57D0-487F-BD5B-08B5CB8A828B}">
      <dgm:prSet/>
      <dgm:spPr/>
      <dgm:t>
        <a:bodyPr/>
        <a:lstStyle/>
        <a:p>
          <a:endParaRPr lang="en-US"/>
        </a:p>
      </dgm:t>
    </dgm:pt>
    <dgm:pt modelId="{B05524CD-E549-44B4-A41F-223110C6234C}" type="pres">
      <dgm:prSet presAssocID="{C6EC4E79-E6BD-4D61-AA7F-F49D329DF8F2}" presName="Name0" presStyleCnt="0">
        <dgm:presLayoutVars>
          <dgm:dir/>
          <dgm:resizeHandles val="exact"/>
        </dgm:presLayoutVars>
      </dgm:prSet>
      <dgm:spPr/>
    </dgm:pt>
    <dgm:pt modelId="{0A133EB4-8B3E-4FB8-9AB4-52363143F60F}" type="pres">
      <dgm:prSet presAssocID="{2F024F69-DEC0-4935-8EF8-FF5BF3719393}" presName="composite" presStyleCnt="0"/>
      <dgm:spPr/>
    </dgm:pt>
    <dgm:pt modelId="{CACE9061-1840-4D27-BB63-D6529CA333BB}" type="pres">
      <dgm:prSet presAssocID="{2F024F69-DEC0-4935-8EF8-FF5BF3719393}" presName="rect1" presStyleLbl="trAlignAcc1" presStyleIdx="0" presStyleCnt="3">
        <dgm:presLayoutVars>
          <dgm:bulletEnabled val="1"/>
        </dgm:presLayoutVars>
      </dgm:prSet>
      <dgm:spPr/>
    </dgm:pt>
    <dgm:pt modelId="{243326C6-3261-4106-BC87-7F95497AD2B6}" type="pres">
      <dgm:prSet presAssocID="{2F024F69-DEC0-4935-8EF8-FF5BF3719393}" presName="rect2" presStyleLbl="fgImgPlace1" presStyleIdx="0" presStyleCnt="3"/>
      <dgm:spPr/>
    </dgm:pt>
    <dgm:pt modelId="{731C166C-4C72-4D73-A92D-49FE680B1A9A}" type="pres">
      <dgm:prSet presAssocID="{630DC1CE-1FA2-42F1-8337-C7CE68A63271}" presName="sibTrans" presStyleCnt="0"/>
      <dgm:spPr/>
    </dgm:pt>
    <dgm:pt modelId="{E43479E2-2FA7-4F89-9A27-DE724E00D39C}" type="pres">
      <dgm:prSet presAssocID="{098B3B7E-129B-462C-B25B-4D1D7C147B37}" presName="composite" presStyleCnt="0"/>
      <dgm:spPr/>
    </dgm:pt>
    <dgm:pt modelId="{9C191D61-4C75-42A3-B0A8-B12A185C0F34}" type="pres">
      <dgm:prSet presAssocID="{098B3B7E-129B-462C-B25B-4D1D7C147B37}" presName="rect1" presStyleLbl="trAlignAcc1" presStyleIdx="1" presStyleCnt="3">
        <dgm:presLayoutVars>
          <dgm:bulletEnabled val="1"/>
        </dgm:presLayoutVars>
      </dgm:prSet>
      <dgm:spPr/>
    </dgm:pt>
    <dgm:pt modelId="{6D40093F-4604-4110-90E1-7BE03796EA29}" type="pres">
      <dgm:prSet presAssocID="{098B3B7E-129B-462C-B25B-4D1D7C147B37}" presName="rect2" presStyleLbl="fgImgPlace1" presStyleIdx="1" presStyleCnt="3"/>
      <dgm:spPr/>
    </dgm:pt>
    <dgm:pt modelId="{65BD1DD6-8BCF-44FD-A510-6DB804D19BA8}" type="pres">
      <dgm:prSet presAssocID="{CE051891-139F-4C05-A45B-F8723CD4607C}" presName="sibTrans" presStyleCnt="0"/>
      <dgm:spPr/>
    </dgm:pt>
    <dgm:pt modelId="{671A1E83-4523-4378-AC86-20BDD3F8A83B}" type="pres">
      <dgm:prSet presAssocID="{B16FF15A-2AAE-4323-90C8-D93E7516001C}" presName="composite" presStyleCnt="0"/>
      <dgm:spPr/>
    </dgm:pt>
    <dgm:pt modelId="{0A04F167-157F-4206-931F-76F1B517BE8C}" type="pres">
      <dgm:prSet presAssocID="{B16FF15A-2AAE-4323-90C8-D93E7516001C}" presName="rect1" presStyleLbl="trAlignAcc1" presStyleIdx="2" presStyleCnt="3">
        <dgm:presLayoutVars>
          <dgm:bulletEnabled val="1"/>
        </dgm:presLayoutVars>
      </dgm:prSet>
      <dgm:spPr/>
    </dgm:pt>
    <dgm:pt modelId="{43CA0A8B-354D-425B-AA2E-C7C9D91A43B4}" type="pres">
      <dgm:prSet presAssocID="{B16FF15A-2AAE-4323-90C8-D93E7516001C}" presName="rect2" presStyleLbl="fgImgPlace1" presStyleIdx="2" presStyleCnt="3"/>
      <dgm:spPr/>
    </dgm:pt>
  </dgm:ptLst>
  <dgm:cxnLst>
    <dgm:cxn modelId="{93FA2C14-5F68-4974-BECC-EC7795BD677C}" srcId="{C6EC4E79-E6BD-4D61-AA7F-F49D329DF8F2}" destId="{2F024F69-DEC0-4935-8EF8-FF5BF3719393}" srcOrd="0" destOrd="0" parTransId="{30B1F247-441B-4343-BF2A-C6DA1B78D6B3}" sibTransId="{630DC1CE-1FA2-42F1-8337-C7CE68A63271}"/>
    <dgm:cxn modelId="{62606715-6F78-49F9-8EAD-7D9E0405385D}" type="presOf" srcId="{C6EC4E79-E6BD-4D61-AA7F-F49D329DF8F2}" destId="{B05524CD-E549-44B4-A41F-223110C6234C}" srcOrd="0" destOrd="0" presId="urn:microsoft.com/office/officeart/2008/layout/PictureStrips"/>
    <dgm:cxn modelId="{9FB07D1F-1C20-495D-9376-0AF07D2B7841}" type="presOf" srcId="{098B3B7E-129B-462C-B25B-4D1D7C147B37}" destId="{9C191D61-4C75-42A3-B0A8-B12A185C0F34}" srcOrd="0" destOrd="0" presId="urn:microsoft.com/office/officeart/2008/layout/PictureStrips"/>
    <dgm:cxn modelId="{54859931-1291-4670-8D34-EBC3C68E9501}" type="presOf" srcId="{2F024F69-DEC0-4935-8EF8-FF5BF3719393}" destId="{CACE9061-1840-4D27-BB63-D6529CA333BB}" srcOrd="0" destOrd="0" presId="urn:microsoft.com/office/officeart/2008/layout/PictureStrips"/>
    <dgm:cxn modelId="{E3890493-CBF4-4BB5-A7A4-08840FE2A384}" type="presOf" srcId="{B16FF15A-2AAE-4323-90C8-D93E7516001C}" destId="{0A04F167-157F-4206-931F-76F1B517BE8C}" srcOrd="0" destOrd="0" presId="urn:microsoft.com/office/officeart/2008/layout/PictureStrips"/>
    <dgm:cxn modelId="{8974C89D-2247-49F3-9EF7-8725B0EF47E3}" srcId="{C6EC4E79-E6BD-4D61-AA7F-F49D329DF8F2}" destId="{098B3B7E-129B-462C-B25B-4D1D7C147B37}" srcOrd="1" destOrd="0" parTransId="{8B4EABF0-EEDA-4F85-9BFB-A46130CC83A7}" sibTransId="{CE051891-139F-4C05-A45B-F8723CD4607C}"/>
    <dgm:cxn modelId="{E80BBFD4-57D0-487F-BD5B-08B5CB8A828B}" srcId="{C6EC4E79-E6BD-4D61-AA7F-F49D329DF8F2}" destId="{B16FF15A-2AAE-4323-90C8-D93E7516001C}" srcOrd="2" destOrd="0" parTransId="{E9A6DFDF-E311-40D3-8891-C7D30E1A1E0B}" sibTransId="{D514EE51-5359-4CD6-B0A5-8353E951BCC3}"/>
    <dgm:cxn modelId="{CEB7A646-F33C-4641-B159-15B634DFC195}" type="presParOf" srcId="{B05524CD-E549-44B4-A41F-223110C6234C}" destId="{0A133EB4-8B3E-4FB8-9AB4-52363143F60F}" srcOrd="0" destOrd="0" presId="urn:microsoft.com/office/officeart/2008/layout/PictureStrips"/>
    <dgm:cxn modelId="{C5A7432E-19E4-49B1-A6CD-344BA48C0E2C}" type="presParOf" srcId="{0A133EB4-8B3E-4FB8-9AB4-52363143F60F}" destId="{CACE9061-1840-4D27-BB63-D6529CA333BB}" srcOrd="0" destOrd="0" presId="urn:microsoft.com/office/officeart/2008/layout/PictureStrips"/>
    <dgm:cxn modelId="{44F46143-A2A3-4D95-AC93-E916014605B4}" type="presParOf" srcId="{0A133EB4-8B3E-4FB8-9AB4-52363143F60F}" destId="{243326C6-3261-4106-BC87-7F95497AD2B6}" srcOrd="1" destOrd="0" presId="urn:microsoft.com/office/officeart/2008/layout/PictureStrips"/>
    <dgm:cxn modelId="{5405F046-3239-411B-AEE4-B644EEDEC8E2}" type="presParOf" srcId="{B05524CD-E549-44B4-A41F-223110C6234C}" destId="{731C166C-4C72-4D73-A92D-49FE680B1A9A}" srcOrd="1" destOrd="0" presId="urn:microsoft.com/office/officeart/2008/layout/PictureStrips"/>
    <dgm:cxn modelId="{70A2AE22-DEED-40E8-BF2C-EC712C87D98D}" type="presParOf" srcId="{B05524CD-E549-44B4-A41F-223110C6234C}" destId="{E43479E2-2FA7-4F89-9A27-DE724E00D39C}" srcOrd="2" destOrd="0" presId="urn:microsoft.com/office/officeart/2008/layout/PictureStrips"/>
    <dgm:cxn modelId="{1065D0A3-4D91-42A8-BE9F-6D12BE41D6B6}" type="presParOf" srcId="{E43479E2-2FA7-4F89-9A27-DE724E00D39C}" destId="{9C191D61-4C75-42A3-B0A8-B12A185C0F34}" srcOrd="0" destOrd="0" presId="urn:microsoft.com/office/officeart/2008/layout/PictureStrips"/>
    <dgm:cxn modelId="{5B1E33D2-C1AD-4794-A24F-516CFFA03F5E}" type="presParOf" srcId="{E43479E2-2FA7-4F89-9A27-DE724E00D39C}" destId="{6D40093F-4604-4110-90E1-7BE03796EA29}" srcOrd="1" destOrd="0" presId="urn:microsoft.com/office/officeart/2008/layout/PictureStrips"/>
    <dgm:cxn modelId="{8F5ACC31-7E7E-43B9-9E9D-3FA209DD7F43}" type="presParOf" srcId="{B05524CD-E549-44B4-A41F-223110C6234C}" destId="{65BD1DD6-8BCF-44FD-A510-6DB804D19BA8}" srcOrd="3" destOrd="0" presId="urn:microsoft.com/office/officeart/2008/layout/PictureStrips"/>
    <dgm:cxn modelId="{C44C09F8-A9DB-414D-8626-4E819F93245E}" type="presParOf" srcId="{B05524CD-E549-44B4-A41F-223110C6234C}" destId="{671A1E83-4523-4378-AC86-20BDD3F8A83B}" srcOrd="4" destOrd="0" presId="urn:microsoft.com/office/officeart/2008/layout/PictureStrips"/>
    <dgm:cxn modelId="{16D51F8D-4698-46B1-B68E-06BF2A89056D}" type="presParOf" srcId="{671A1E83-4523-4378-AC86-20BDD3F8A83B}" destId="{0A04F167-157F-4206-931F-76F1B517BE8C}" srcOrd="0" destOrd="0" presId="urn:microsoft.com/office/officeart/2008/layout/PictureStrips"/>
    <dgm:cxn modelId="{843B58A3-0DA7-4A98-96C0-7B5237DB686F}" type="presParOf" srcId="{671A1E83-4523-4378-AC86-20BDD3F8A83B}" destId="{43CA0A8B-354D-425B-AA2E-C7C9D91A43B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BC962-FEEF-49CD-9D27-0A967A017B87}">
      <dsp:nvSpPr>
        <dsp:cNvPr id="0" name=""/>
        <dsp:cNvSpPr/>
      </dsp:nvSpPr>
      <dsp:spPr>
        <a:xfrm>
          <a:off x="2560923" y="1481275"/>
          <a:ext cx="3107753" cy="3107753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900" kern="1200" dirty="0"/>
            <a:t>SUICIDAL </a:t>
          </a:r>
          <a:r>
            <a:rPr lang="en-IN" sz="3900" kern="1200" dirty="0" err="1"/>
            <a:t>BEHAVIOR</a:t>
          </a:r>
          <a:endParaRPr lang="en-US" sz="3900" kern="1200" dirty="0"/>
        </a:p>
      </dsp:txBody>
      <dsp:txXfrm>
        <a:off x="3016043" y="1936395"/>
        <a:ext cx="2197513" cy="2197513"/>
      </dsp:txXfrm>
    </dsp:sp>
    <dsp:sp modelId="{65E5732A-3A88-47E2-9CCF-51FAD4E37B48}">
      <dsp:nvSpPr>
        <dsp:cNvPr id="0" name=""/>
        <dsp:cNvSpPr/>
      </dsp:nvSpPr>
      <dsp:spPr>
        <a:xfrm>
          <a:off x="3337861" y="236330"/>
          <a:ext cx="1553876" cy="1553876"/>
        </a:xfrm>
        <a:prstGeom prst="ellipse">
          <a:avLst/>
        </a:prstGeom>
        <a:solidFill>
          <a:schemeClr val="accent1">
            <a:shade val="80000"/>
            <a:alpha val="50000"/>
            <a:hueOff val="102082"/>
            <a:satOff val="-1464"/>
            <a:lumOff val="85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SUICIDE</a:t>
          </a:r>
          <a:endParaRPr lang="en-US" sz="2100" kern="1200" dirty="0"/>
        </a:p>
      </dsp:txBody>
      <dsp:txXfrm>
        <a:off x="3565421" y="463890"/>
        <a:ext cx="1098756" cy="1098756"/>
      </dsp:txXfrm>
    </dsp:sp>
    <dsp:sp modelId="{0E315680-5FC0-4AE3-8555-76AC107467D5}">
      <dsp:nvSpPr>
        <dsp:cNvPr id="0" name=""/>
        <dsp:cNvSpPr/>
      </dsp:nvSpPr>
      <dsp:spPr>
        <a:xfrm>
          <a:off x="5088864" y="3269156"/>
          <a:ext cx="1553876" cy="1553876"/>
        </a:xfrm>
        <a:prstGeom prst="ellipse">
          <a:avLst/>
        </a:prstGeom>
        <a:solidFill>
          <a:schemeClr val="accent1">
            <a:shade val="80000"/>
            <a:alpha val="50000"/>
            <a:hueOff val="204164"/>
            <a:satOff val="-2928"/>
            <a:lumOff val="170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SUICIDAL IDEATION</a:t>
          </a:r>
          <a:endParaRPr lang="en-US" sz="2100" kern="1200" dirty="0"/>
        </a:p>
      </dsp:txBody>
      <dsp:txXfrm>
        <a:off x="5316424" y="3496716"/>
        <a:ext cx="1098756" cy="1098756"/>
      </dsp:txXfrm>
    </dsp:sp>
    <dsp:sp modelId="{E6D71E38-16CA-48BF-A3F4-942939BB0825}">
      <dsp:nvSpPr>
        <dsp:cNvPr id="0" name=""/>
        <dsp:cNvSpPr/>
      </dsp:nvSpPr>
      <dsp:spPr>
        <a:xfrm>
          <a:off x="1586858" y="3269156"/>
          <a:ext cx="1553876" cy="1553876"/>
        </a:xfrm>
        <a:prstGeom prst="ellipse">
          <a:avLst/>
        </a:prstGeom>
        <a:solidFill>
          <a:schemeClr val="accent1">
            <a:shade val="80000"/>
            <a:alpha val="5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SUICIDE ATTEMPT</a:t>
          </a:r>
          <a:endParaRPr lang="en-US" sz="2100" kern="1200" dirty="0"/>
        </a:p>
      </dsp:txBody>
      <dsp:txXfrm>
        <a:off x="1814418" y="3496716"/>
        <a:ext cx="1098756" cy="1098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1C786-3CD3-4624-9977-BBDBA6CF07AF}">
      <dsp:nvSpPr>
        <dsp:cNvPr id="0" name=""/>
        <dsp:cNvSpPr/>
      </dsp:nvSpPr>
      <dsp:spPr>
        <a:xfrm rot="10800000">
          <a:off x="1729803" y="2093"/>
          <a:ext cx="5472684" cy="140538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9734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Suicide is the </a:t>
          </a:r>
          <a:r>
            <a:rPr lang="en-US" sz="2800" b="1" i="0" kern="1200" dirty="0"/>
            <a:t>13</a:t>
          </a:r>
          <a:r>
            <a:rPr lang="en-US" sz="2800" b="1" i="0" kern="1200" baseline="30000" dirty="0"/>
            <a:t>th</a:t>
          </a:r>
          <a:r>
            <a:rPr lang="en-US" sz="2800" kern="1200" dirty="0"/>
            <a:t> leading cause of Years of Life Lost (</a:t>
          </a:r>
          <a:r>
            <a:rPr lang="en-US" sz="2800" kern="1200" dirty="0" err="1"/>
            <a:t>YLL</a:t>
          </a:r>
          <a:r>
            <a:rPr lang="en-US" sz="2800" kern="1200" dirty="0"/>
            <a:t>) worldwide</a:t>
          </a:r>
        </a:p>
      </dsp:txBody>
      <dsp:txXfrm rot="10800000">
        <a:off x="2081148" y="2093"/>
        <a:ext cx="5121339" cy="1405381"/>
      </dsp:txXfrm>
    </dsp:sp>
    <dsp:sp modelId="{6C0CFE14-FB74-4464-9CB7-CD6FD994A78A}">
      <dsp:nvSpPr>
        <dsp:cNvPr id="0" name=""/>
        <dsp:cNvSpPr/>
      </dsp:nvSpPr>
      <dsp:spPr>
        <a:xfrm>
          <a:off x="1027112" y="2093"/>
          <a:ext cx="1405381" cy="140538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6C6F05-937A-4A89-93E9-5B51946FC265}">
      <dsp:nvSpPr>
        <dsp:cNvPr id="0" name=""/>
        <dsp:cNvSpPr/>
      </dsp:nvSpPr>
      <dsp:spPr>
        <a:xfrm rot="10800000">
          <a:off x="1729803" y="1826990"/>
          <a:ext cx="5472684" cy="140538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9734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Nearly </a:t>
          </a:r>
          <a:r>
            <a:rPr lang="en-US" sz="2800" b="1" kern="1200" dirty="0"/>
            <a:t>1 million </a:t>
          </a:r>
          <a:r>
            <a:rPr lang="en-US" sz="2800" kern="1200" dirty="0"/>
            <a:t>people complete suicide each year</a:t>
          </a:r>
        </a:p>
      </dsp:txBody>
      <dsp:txXfrm rot="10800000">
        <a:off x="2081148" y="1826990"/>
        <a:ext cx="5121339" cy="1405381"/>
      </dsp:txXfrm>
    </dsp:sp>
    <dsp:sp modelId="{02A63237-9186-410F-BE25-B69627F2AE14}">
      <dsp:nvSpPr>
        <dsp:cNvPr id="0" name=""/>
        <dsp:cNvSpPr/>
      </dsp:nvSpPr>
      <dsp:spPr>
        <a:xfrm>
          <a:off x="1027112" y="1826990"/>
          <a:ext cx="1405381" cy="140538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582761-4DA5-4856-B188-717D7BB7AAA8}">
      <dsp:nvSpPr>
        <dsp:cNvPr id="0" name=""/>
        <dsp:cNvSpPr/>
      </dsp:nvSpPr>
      <dsp:spPr>
        <a:xfrm rot="10800000">
          <a:off x="1729803" y="3651888"/>
          <a:ext cx="5472684" cy="140538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9734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More than </a:t>
          </a:r>
          <a:r>
            <a:rPr lang="en-IN" sz="2800" b="1" kern="1200" dirty="0"/>
            <a:t>80%</a:t>
          </a:r>
          <a:r>
            <a:rPr lang="en-IN" sz="2800" kern="1200" dirty="0"/>
            <a:t> of suicides occur in the low and middle income countries</a:t>
          </a:r>
        </a:p>
      </dsp:txBody>
      <dsp:txXfrm rot="10800000">
        <a:off x="2081148" y="3651888"/>
        <a:ext cx="5121339" cy="1405381"/>
      </dsp:txXfrm>
    </dsp:sp>
    <dsp:sp modelId="{7290003E-5D7C-4C98-8472-A6BDD9EB238C}">
      <dsp:nvSpPr>
        <dsp:cNvPr id="0" name=""/>
        <dsp:cNvSpPr/>
      </dsp:nvSpPr>
      <dsp:spPr>
        <a:xfrm>
          <a:off x="1027112" y="3651888"/>
          <a:ext cx="1405381" cy="140538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9E214F-4A71-4722-83FC-BDDF57FAAF88}">
      <dsp:nvSpPr>
        <dsp:cNvPr id="0" name=""/>
        <dsp:cNvSpPr/>
      </dsp:nvSpPr>
      <dsp:spPr>
        <a:xfrm>
          <a:off x="1753915" y="7504"/>
          <a:ext cx="2744064" cy="2744064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b="1" kern="1200" dirty="0"/>
            <a:t>ADDICTIVE DISORDERS</a:t>
          </a:r>
          <a:endParaRPr lang="en-US" sz="2600" b="1" kern="1200" dirty="0"/>
        </a:p>
      </dsp:txBody>
      <dsp:txXfrm>
        <a:off x="2137095" y="331088"/>
        <a:ext cx="1582163" cy="2096896"/>
      </dsp:txXfrm>
    </dsp:sp>
    <dsp:sp modelId="{55D1D312-AF73-41EA-B2FB-F3FAF86AC2E7}">
      <dsp:nvSpPr>
        <dsp:cNvPr id="0" name=""/>
        <dsp:cNvSpPr/>
      </dsp:nvSpPr>
      <dsp:spPr>
        <a:xfrm>
          <a:off x="3731619" y="7504"/>
          <a:ext cx="2744064" cy="2744064"/>
        </a:xfrm>
        <a:prstGeom prst="ellipse">
          <a:avLst/>
        </a:prstGeom>
        <a:solidFill>
          <a:schemeClr val="accent1">
            <a:shade val="80000"/>
            <a:alpha val="50000"/>
            <a:hueOff val="-9"/>
            <a:satOff val="3987"/>
            <a:lumOff val="5154"/>
            <a:alphaOff val="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b="1" kern="1200" dirty="0"/>
            <a:t>SUICIDE</a:t>
          </a:r>
          <a:endParaRPr lang="en-US" sz="2600" b="1" kern="1200" dirty="0"/>
        </a:p>
      </dsp:txBody>
      <dsp:txXfrm>
        <a:off x="4510340" y="331088"/>
        <a:ext cx="1582163" cy="20968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8F53B5-46B2-422F-A63D-A587C51DEDAE}">
      <dsp:nvSpPr>
        <dsp:cNvPr id="0" name=""/>
        <dsp:cNvSpPr/>
      </dsp:nvSpPr>
      <dsp:spPr>
        <a:xfrm rot="10800000">
          <a:off x="1636582" y="2374"/>
          <a:ext cx="5472684" cy="1032497"/>
        </a:xfrm>
        <a:prstGeom prst="homePlat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303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Disinhibition</a:t>
          </a:r>
          <a:endParaRPr lang="en-US" sz="2900" kern="1200" dirty="0"/>
        </a:p>
      </dsp:txBody>
      <dsp:txXfrm rot="10800000">
        <a:off x="1894706" y="2374"/>
        <a:ext cx="5214560" cy="1032497"/>
      </dsp:txXfrm>
    </dsp:sp>
    <dsp:sp modelId="{A6BA21B4-184A-43AB-915B-6FE90465D3DD}">
      <dsp:nvSpPr>
        <dsp:cNvPr id="0" name=""/>
        <dsp:cNvSpPr/>
      </dsp:nvSpPr>
      <dsp:spPr>
        <a:xfrm>
          <a:off x="1120333" y="2374"/>
          <a:ext cx="1032497" cy="1032497"/>
        </a:xfrm>
        <a:prstGeom prst="ellipse">
          <a:avLst/>
        </a:prstGeom>
        <a:solidFill>
          <a:schemeClr val="accent1">
            <a:tint val="5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9A50C1-C7B8-4972-8DDB-379B6F145F3A}">
      <dsp:nvSpPr>
        <dsp:cNvPr id="0" name=""/>
        <dsp:cNvSpPr/>
      </dsp:nvSpPr>
      <dsp:spPr>
        <a:xfrm rot="10800000">
          <a:off x="1636582" y="1343080"/>
          <a:ext cx="5472684" cy="1032497"/>
        </a:xfrm>
        <a:prstGeom prst="homePlate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303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Aggression</a:t>
          </a:r>
          <a:endParaRPr lang="en-US" sz="2900" kern="1200" dirty="0"/>
        </a:p>
      </dsp:txBody>
      <dsp:txXfrm rot="10800000">
        <a:off x="1894706" y="1343080"/>
        <a:ext cx="5214560" cy="1032497"/>
      </dsp:txXfrm>
    </dsp:sp>
    <dsp:sp modelId="{D7B73D55-A071-48DB-96D9-65FA56D9FF03}">
      <dsp:nvSpPr>
        <dsp:cNvPr id="0" name=""/>
        <dsp:cNvSpPr/>
      </dsp:nvSpPr>
      <dsp:spPr>
        <a:xfrm>
          <a:off x="1120333" y="1343080"/>
          <a:ext cx="1032497" cy="1032497"/>
        </a:xfrm>
        <a:prstGeom prst="ellipse">
          <a:avLst/>
        </a:prstGeom>
        <a:solidFill>
          <a:schemeClr val="accent1">
            <a:tint val="50000"/>
            <a:alpha val="90000"/>
            <a:hueOff val="18797"/>
            <a:satOff val="-882"/>
            <a:lumOff val="3766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DA8018-03E9-40A2-B512-296CAD7A9A16}">
      <dsp:nvSpPr>
        <dsp:cNvPr id="0" name=""/>
        <dsp:cNvSpPr/>
      </dsp:nvSpPr>
      <dsp:spPr>
        <a:xfrm rot="10800000">
          <a:off x="1636582" y="2683785"/>
          <a:ext cx="5472684" cy="1032497"/>
        </a:xfrm>
        <a:prstGeom prst="homePlate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303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Impaired judgement</a:t>
          </a:r>
          <a:endParaRPr lang="en-US" sz="2900" kern="1200" dirty="0"/>
        </a:p>
      </dsp:txBody>
      <dsp:txXfrm rot="10800000">
        <a:off x="1894706" y="2683785"/>
        <a:ext cx="5214560" cy="1032497"/>
      </dsp:txXfrm>
    </dsp:sp>
    <dsp:sp modelId="{B0A019B8-4C92-480F-A7F6-3AC28B90953B}">
      <dsp:nvSpPr>
        <dsp:cNvPr id="0" name=""/>
        <dsp:cNvSpPr/>
      </dsp:nvSpPr>
      <dsp:spPr>
        <a:xfrm>
          <a:off x="1120333" y="2683785"/>
          <a:ext cx="1032497" cy="1032497"/>
        </a:xfrm>
        <a:prstGeom prst="ellipse">
          <a:avLst/>
        </a:prstGeom>
        <a:solidFill>
          <a:schemeClr val="accent1">
            <a:tint val="50000"/>
            <a:alpha val="90000"/>
            <a:hueOff val="37594"/>
            <a:satOff val="-1763"/>
            <a:lumOff val="7533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EA0C97-AAD9-409D-8FC6-4608E3230483}">
      <dsp:nvSpPr>
        <dsp:cNvPr id="0" name=""/>
        <dsp:cNvSpPr/>
      </dsp:nvSpPr>
      <dsp:spPr>
        <a:xfrm rot="10800000">
          <a:off x="1636582" y="4024491"/>
          <a:ext cx="5472684" cy="1032497"/>
        </a:xfrm>
        <a:prstGeom prst="homePlat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303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Increased lethality of medicines</a:t>
          </a:r>
          <a:endParaRPr lang="en-US" sz="2900" kern="1200" dirty="0"/>
        </a:p>
      </dsp:txBody>
      <dsp:txXfrm rot="10800000">
        <a:off x="1894706" y="4024491"/>
        <a:ext cx="5214560" cy="1032497"/>
      </dsp:txXfrm>
    </dsp:sp>
    <dsp:sp modelId="{3ECBD2AF-B0BD-47D6-BF1B-DB1437D021A2}">
      <dsp:nvSpPr>
        <dsp:cNvPr id="0" name=""/>
        <dsp:cNvSpPr/>
      </dsp:nvSpPr>
      <dsp:spPr>
        <a:xfrm>
          <a:off x="1120333" y="4024491"/>
          <a:ext cx="1032497" cy="1032497"/>
        </a:xfrm>
        <a:prstGeom prst="ellipse">
          <a:avLst/>
        </a:prstGeom>
        <a:solidFill>
          <a:schemeClr val="accent1">
            <a:tint val="50000"/>
            <a:alpha val="90000"/>
            <a:hueOff val="56391"/>
            <a:satOff val="-2645"/>
            <a:lumOff val="11299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E9061-1840-4D27-BB63-D6529CA333BB}">
      <dsp:nvSpPr>
        <dsp:cNvPr id="0" name=""/>
        <dsp:cNvSpPr/>
      </dsp:nvSpPr>
      <dsp:spPr>
        <a:xfrm>
          <a:off x="2096297" y="309328"/>
          <a:ext cx="4212526" cy="131641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651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i="0" kern="1200" dirty="0"/>
            <a:t>Suicidal communication</a:t>
          </a:r>
          <a:endParaRPr lang="en-US" sz="3700" kern="1200" dirty="0"/>
        </a:p>
      </dsp:txBody>
      <dsp:txXfrm>
        <a:off x="2096297" y="309328"/>
        <a:ext cx="4212526" cy="1316414"/>
      </dsp:txXfrm>
    </dsp:sp>
    <dsp:sp modelId="{243326C6-3261-4106-BC87-7F95497AD2B6}">
      <dsp:nvSpPr>
        <dsp:cNvPr id="0" name=""/>
        <dsp:cNvSpPr/>
      </dsp:nvSpPr>
      <dsp:spPr>
        <a:xfrm>
          <a:off x="1920775" y="119180"/>
          <a:ext cx="921490" cy="138223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191D61-4C75-42A3-B0A8-B12A185C0F34}">
      <dsp:nvSpPr>
        <dsp:cNvPr id="0" name=""/>
        <dsp:cNvSpPr/>
      </dsp:nvSpPr>
      <dsp:spPr>
        <a:xfrm>
          <a:off x="2096297" y="1966548"/>
          <a:ext cx="4212526" cy="131641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651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700" b="1" i="0" kern="1200" dirty="0"/>
            <a:t>Seeking access to method</a:t>
          </a:r>
          <a:endParaRPr lang="en-US" sz="3700" kern="1200" dirty="0"/>
        </a:p>
      </dsp:txBody>
      <dsp:txXfrm>
        <a:off x="2096297" y="1966548"/>
        <a:ext cx="4212526" cy="1316414"/>
      </dsp:txXfrm>
    </dsp:sp>
    <dsp:sp modelId="{6D40093F-4604-4110-90E1-7BE03796EA29}">
      <dsp:nvSpPr>
        <dsp:cNvPr id="0" name=""/>
        <dsp:cNvSpPr/>
      </dsp:nvSpPr>
      <dsp:spPr>
        <a:xfrm>
          <a:off x="1920775" y="1776399"/>
          <a:ext cx="921490" cy="138223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04F167-157F-4206-931F-76F1B517BE8C}">
      <dsp:nvSpPr>
        <dsp:cNvPr id="0" name=""/>
        <dsp:cNvSpPr/>
      </dsp:nvSpPr>
      <dsp:spPr>
        <a:xfrm>
          <a:off x="2096297" y="3623768"/>
          <a:ext cx="4212526" cy="131641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651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i="0" kern="1200" dirty="0"/>
            <a:t>Making preparations</a:t>
          </a:r>
          <a:endParaRPr lang="en-US" sz="3700" kern="1200" dirty="0"/>
        </a:p>
      </dsp:txBody>
      <dsp:txXfrm>
        <a:off x="2096297" y="3623768"/>
        <a:ext cx="4212526" cy="1316414"/>
      </dsp:txXfrm>
    </dsp:sp>
    <dsp:sp modelId="{43CA0A8B-354D-425B-AA2E-C7C9D91A43B4}">
      <dsp:nvSpPr>
        <dsp:cNvPr id="0" name=""/>
        <dsp:cNvSpPr/>
      </dsp:nvSpPr>
      <dsp:spPr>
        <a:xfrm>
          <a:off x="1920775" y="3433619"/>
          <a:ext cx="921490" cy="138223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8FBF2-1017-EE4D-BCBB-0E26BAC443E9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0CDBF-084A-6A4E-9BD7-F0DC74A34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13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4A0CA-8E0D-F840-86EA-23B3B6A41E71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2A90C-995E-CB41-B88B-000CD78065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7474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A460-1297-40AC-9265-643368104DE8}" type="datetime1">
              <a:rPr lang="en-IN" smtClean="0"/>
              <a:t>02-02-2018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449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C400-FE6F-4B1A-9C1E-27DD0B5A12DA}" type="datetime1">
              <a:rPr lang="en-IN" smtClean="0"/>
              <a:t>02-02-2018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740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0744-91D6-4919-BAF6-604C213536DF}" type="datetime1">
              <a:rPr lang="en-IN" smtClean="0"/>
              <a:t>02-02-2018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79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D050-AF11-4624-AD63-7162431CCE65}" type="datetime1">
              <a:rPr lang="en-IN" smtClean="0"/>
              <a:t>02-02-2018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994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BEA69-BBBF-4333-88E5-F8189EF2DA53}" type="datetime1">
              <a:rPr lang="en-IN" smtClean="0"/>
              <a:t>02-02-2018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913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9A80B-9CD0-4674-881C-746625CA06C4}" type="datetime1">
              <a:rPr lang="en-IN" smtClean="0"/>
              <a:t>02-02-2018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25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2E5A-3828-44B1-8BDC-F4F83D284379}" type="datetime1">
              <a:rPr lang="en-IN" smtClean="0"/>
              <a:t>02-02-2018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385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78EA-6D61-4D00-B52B-C6C57A7C7865}" type="datetime1">
              <a:rPr lang="en-IN" smtClean="0"/>
              <a:t>02-02-2018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4843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35EC6-7C43-48B1-999A-01395E84AC85}" type="datetime1">
              <a:rPr lang="en-IN" smtClean="0"/>
              <a:t>02-02-2018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880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DE38-2150-4535-9738-403FA3F25E09}" type="datetime1">
              <a:rPr lang="en-IN" smtClean="0"/>
              <a:t>02-02-2018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289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1C11-B01E-44E3-A994-A06929108186}" type="datetime1">
              <a:rPr lang="en-IN" smtClean="0"/>
              <a:t>02-02-2018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1278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95994" y="6356350"/>
            <a:ext cx="894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D32BF-1076-4A22-850C-D75AC31A6A9D}" type="datetime1">
              <a:rPr lang="en-IN" smtClean="0"/>
              <a:t>02-02-2018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EA9BFFC7-DA3E-4514-8814-35029D941334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7" name="Picture 2" descr="C:\Users\Lenovo\Desktop\aiims-blue-logo.jpg">
            <a:extLst>
              <a:ext uri="{FF2B5EF4-FFF2-40B4-BE49-F238E27FC236}">
                <a16:creationId xmlns:a16="http://schemas.microsoft.com/office/drawing/2014/main" id="{9EB7B174-FBFF-4AAF-A6F8-1DFD7245AD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07171"/>
            <a:ext cx="533387" cy="5143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80F613-80A6-4706-938B-9DCDC0BD28F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87" y="6207171"/>
            <a:ext cx="523813" cy="5143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526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s.plos.org/plosone/article?id=10.1371/journal.pone.0091936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/>
          </p:nvPr>
        </p:nvSpPr>
        <p:spPr>
          <a:xfrm>
            <a:off x="344488" y="2209800"/>
            <a:ext cx="8420100" cy="19812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US" sz="4400" b="1" dirty="0"/>
              <a:t>Management of Suicide among Persons with Addictive Disorders</a:t>
            </a:r>
            <a:endParaRPr lang="en-US" sz="4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4114800"/>
            <a:ext cx="8856984" cy="2501900"/>
          </a:xfrm>
        </p:spPr>
        <p:txBody>
          <a:bodyPr anchor="b"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IN" sz="2800" b="1" u="sng" dirty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Yatan Pal Singh Balhara</a:t>
            </a:r>
          </a:p>
          <a:p>
            <a:pPr eaLnBrk="1" hangingPunct="1">
              <a:lnSpc>
                <a:spcPct val="80000"/>
              </a:lnSpc>
            </a:pPr>
            <a:endParaRPr lang="en-IN" sz="2800" b="1" dirty="0">
              <a:solidFill>
                <a:schemeClr val="tx1"/>
              </a:solidFill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IN" sz="2100" b="1" dirty="0">
                <a:solidFill>
                  <a:schemeClr val="tx1"/>
                </a:solidFill>
                <a:ea typeface="ＭＳ Ｐゴシック" pitchFamily="34" charset="-128"/>
              </a:rPr>
              <a:t>Associate Professor of Psychiatry</a:t>
            </a:r>
            <a:b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</a:b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Department of Psychiatry and National Drug Dependence Treatment Centre (NDDTC)</a:t>
            </a:r>
          </a:p>
          <a:p>
            <a:pPr eaLnBrk="1" hangingPunct="1">
              <a:lnSpc>
                <a:spcPct val="80000"/>
              </a:lnSpc>
            </a:pP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All India Institute of Medical Sciences (AIIMS), New Delhi, INDIA</a:t>
            </a:r>
          </a:p>
          <a:p>
            <a:pPr eaLnBrk="1" hangingPunct="1">
              <a:lnSpc>
                <a:spcPct val="80000"/>
              </a:lnSpc>
            </a:pPr>
            <a: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  <a:t> </a:t>
            </a:r>
          </a:p>
        </p:txBody>
      </p:sp>
      <p:pic>
        <p:nvPicPr>
          <p:cNvPr id="5" name="Picture 2" descr="C:\Users\Lenovo\Desktop\aiims-blue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228600"/>
            <a:ext cx="1952625" cy="18288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540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this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630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2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1905000"/>
          </a:xfrm>
        </p:spPr>
        <p:txBody>
          <a:bodyPr>
            <a:normAutofit/>
          </a:bodyPr>
          <a:lstStyle/>
          <a:p>
            <a:r>
              <a:rPr lang="en-US" dirty="0"/>
              <a:t>What is suicidal behavior?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2438400"/>
            <a:ext cx="7772400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Suicidal thoughts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Suicidal planning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Suicidal attempts (unsuccessful)</a:t>
            </a: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Serious suicide attempt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C</a:t>
            </a:r>
            <a:r>
              <a:rPr lang="en-US" dirty="0" err="1">
                <a:solidFill>
                  <a:schemeClr val="tx1"/>
                </a:solidFill>
              </a:rPr>
              <a:t>ompleted</a:t>
            </a:r>
            <a:r>
              <a:rPr lang="en-US" dirty="0">
                <a:solidFill>
                  <a:schemeClr val="tx1"/>
                </a:solidFill>
              </a:rPr>
              <a:t> suicide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Either 1 or 2 or 3 or 5</a:t>
            </a: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E</a:t>
            </a:r>
            <a:r>
              <a:rPr lang="en-US" dirty="0" err="1">
                <a:solidFill>
                  <a:schemeClr val="tx1"/>
                </a:solidFill>
              </a:rPr>
              <a:t>ither</a:t>
            </a:r>
            <a:r>
              <a:rPr lang="en-US" dirty="0">
                <a:solidFill>
                  <a:schemeClr val="tx1"/>
                </a:solidFill>
              </a:rPr>
              <a:t> 1 or 2 or 3 or 4 or 5</a:t>
            </a: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Either 4 or 5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9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030A7-D37E-44DC-B531-E95D93EDD0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Suicide- terms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D8837-85A7-4CFE-A2BC-AF7145A889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07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EEA2-55FD-42A2-8030-7CB4BF10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1C452-F007-4020-A26B-E05367A7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b="1" i="1" dirty="0"/>
              <a:t>Death</a:t>
            </a:r>
            <a:r>
              <a:rPr lang="en-IN" i="1" dirty="0"/>
              <a:t> caused by </a:t>
            </a:r>
            <a:r>
              <a:rPr lang="en-IN" b="1" i="1" dirty="0"/>
              <a:t>self-directed</a:t>
            </a:r>
            <a:r>
              <a:rPr lang="en-IN" i="1" dirty="0"/>
              <a:t> injurious </a:t>
            </a:r>
            <a:r>
              <a:rPr lang="en-IN" i="1" dirty="0" err="1"/>
              <a:t>behavior</a:t>
            </a:r>
            <a:r>
              <a:rPr lang="en-IN" i="1" dirty="0"/>
              <a:t> with an </a:t>
            </a:r>
            <a:r>
              <a:rPr lang="en-IN" b="1" i="1" dirty="0"/>
              <a:t>intent to die</a:t>
            </a:r>
            <a:r>
              <a:rPr lang="en-IN" i="1" dirty="0"/>
              <a:t> as a result of the </a:t>
            </a:r>
            <a:r>
              <a:rPr lang="en-IN" i="1" dirty="0" err="1"/>
              <a:t>behavior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86F4C-0B08-45FB-92A7-766B846C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461D3A-5B6F-4ABF-8778-5D0315C2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2BA87-9ACE-48BA-A881-D8C086873F60}"/>
              </a:ext>
            </a:extLst>
          </p:cNvPr>
          <p:cNvSpPr/>
          <p:nvPr/>
        </p:nvSpPr>
        <p:spPr>
          <a:xfrm>
            <a:off x="3124200" y="1828800"/>
            <a:ext cx="3048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SUICIDE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80542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EEA2-55FD-42A2-8030-7CB4BF10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1C452-F007-4020-A26B-E05367A7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dirty="0"/>
              <a:t>A </a:t>
            </a:r>
            <a:r>
              <a:rPr lang="en-IN" b="1" i="1" dirty="0"/>
              <a:t>non-fatal</a:t>
            </a:r>
            <a:r>
              <a:rPr lang="en-IN" dirty="0"/>
              <a:t>, self-directed, </a:t>
            </a:r>
            <a:r>
              <a:rPr lang="en-IN" b="1" i="1" dirty="0"/>
              <a:t>potentially injurious </a:t>
            </a:r>
            <a:r>
              <a:rPr lang="en-IN" dirty="0" err="1"/>
              <a:t>behavior</a:t>
            </a:r>
            <a:r>
              <a:rPr lang="en-IN" dirty="0"/>
              <a:t> with an </a:t>
            </a:r>
            <a:r>
              <a:rPr lang="en-IN" b="1" i="1" dirty="0"/>
              <a:t>intent to die </a:t>
            </a:r>
            <a:r>
              <a:rPr lang="en-IN" dirty="0"/>
              <a:t>as a result of the </a:t>
            </a:r>
            <a:r>
              <a:rPr lang="en-IN" dirty="0" err="1"/>
              <a:t>behavior</a:t>
            </a:r>
            <a:r>
              <a:rPr lang="en-IN" dirty="0"/>
              <a:t>; might not result in injury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86F4C-0B08-45FB-92A7-766B846C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461D3A-5B6F-4ABF-8778-5D0315C2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7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2BA87-9ACE-48BA-A881-D8C086873F60}"/>
              </a:ext>
            </a:extLst>
          </p:cNvPr>
          <p:cNvSpPr/>
          <p:nvPr/>
        </p:nvSpPr>
        <p:spPr>
          <a:xfrm>
            <a:off x="3124200" y="1828800"/>
            <a:ext cx="3048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SUICIDE ATTEMPT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7262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EEA2-55FD-42A2-8030-7CB4BF10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1C452-F007-4020-A26B-E05367A7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b="1" i="1" dirty="0"/>
              <a:t>Thinking</a:t>
            </a:r>
            <a:r>
              <a:rPr lang="en-IN" dirty="0"/>
              <a:t> about, </a:t>
            </a:r>
            <a:r>
              <a:rPr lang="en-IN" b="1" i="1" dirty="0"/>
              <a:t>considering</a:t>
            </a:r>
            <a:r>
              <a:rPr lang="en-IN" dirty="0"/>
              <a:t>, or </a:t>
            </a:r>
            <a:r>
              <a:rPr lang="en-IN" b="1" i="1" dirty="0"/>
              <a:t>planning</a:t>
            </a:r>
            <a:r>
              <a:rPr lang="en-IN" dirty="0"/>
              <a:t> suicide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86F4C-0B08-45FB-92A7-766B846C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461D3A-5B6F-4ABF-8778-5D0315C2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8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2BA87-9ACE-48BA-A881-D8C086873F60}"/>
              </a:ext>
            </a:extLst>
          </p:cNvPr>
          <p:cNvSpPr/>
          <p:nvPr/>
        </p:nvSpPr>
        <p:spPr>
          <a:xfrm>
            <a:off x="3124200" y="1828800"/>
            <a:ext cx="3048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SUICIDAL IDEATION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73643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EEA2-55FD-42A2-8030-7CB4BF10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1C452-F007-4020-A26B-E05367A7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dirty="0"/>
              <a:t> </a:t>
            </a:r>
            <a:r>
              <a:rPr lang="en-IN" b="1" i="1" dirty="0"/>
              <a:t>actual lethality</a:t>
            </a:r>
            <a:r>
              <a:rPr lang="en-IN" dirty="0"/>
              <a:t> (report of medical assistance after the attempt, regardless of the mean that was used)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IN" dirty="0"/>
              <a:t>or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IN" b="1" i="1" dirty="0"/>
              <a:t>potential lethality</a:t>
            </a:r>
            <a:r>
              <a:rPr lang="en-IN" dirty="0"/>
              <a:t> (use of a mean other than superficial cutting or self-intoxication, regardless of further medical assistance)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86F4C-0B08-45FB-92A7-766B846C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461D3A-5B6F-4ABF-8778-5D0315C2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9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2BA87-9ACE-48BA-A881-D8C086873F60}"/>
              </a:ext>
            </a:extLst>
          </p:cNvPr>
          <p:cNvSpPr/>
          <p:nvPr/>
        </p:nvSpPr>
        <p:spPr>
          <a:xfrm>
            <a:off x="2743200" y="1828800"/>
            <a:ext cx="3810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u="sng" dirty="0"/>
              <a:t>SERIOUS</a:t>
            </a:r>
            <a:r>
              <a:rPr lang="en-IN" sz="2400" b="1" dirty="0"/>
              <a:t> SUICIDE ATTEMPT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55460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22DEC-4BFD-453A-AE0C-D489E366D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B05AF89-B9B0-4E01-B588-27CB57749F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3249721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A4B71E-C0C7-4F3B-B90A-983CC746D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ADE4E3-16D2-405A-B3F5-6CE89537D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10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B51E05-FE28-4362-BD1A-C6DD464A2F9A}"/>
              </a:ext>
            </a:extLst>
          </p:cNvPr>
          <p:cNvSpPr/>
          <p:nvPr/>
        </p:nvSpPr>
        <p:spPr>
          <a:xfrm>
            <a:off x="609600" y="4869873"/>
            <a:ext cx="13716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/>
              <a:t>SERIOUS SUICIDE ATTEMPT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75705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EEA2-55FD-42A2-8030-7CB4BF10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Related terms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1C452-F007-4020-A26B-E05367A7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dirty="0"/>
              <a:t> 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86F4C-0B08-45FB-92A7-766B846C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461D3A-5B6F-4ABF-8778-5D0315C2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11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2BA87-9ACE-48BA-A881-D8C086873F60}"/>
              </a:ext>
            </a:extLst>
          </p:cNvPr>
          <p:cNvSpPr/>
          <p:nvPr/>
        </p:nvSpPr>
        <p:spPr>
          <a:xfrm>
            <a:off x="2895600" y="2362200"/>
            <a:ext cx="32766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DELIBERATE SELF HARM</a:t>
            </a:r>
            <a:endParaRPr lang="en-US" sz="2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DEA3F-074C-43EE-95AC-099FC5E4734C}"/>
              </a:ext>
            </a:extLst>
          </p:cNvPr>
          <p:cNvSpPr/>
          <p:nvPr/>
        </p:nvSpPr>
        <p:spPr>
          <a:xfrm>
            <a:off x="2895600" y="3733800"/>
            <a:ext cx="32766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NON SUICIDAL SELF INJURY (</a:t>
            </a:r>
            <a:r>
              <a:rPr lang="en-IN" sz="2400" b="1" dirty="0" err="1"/>
              <a:t>NSSI</a:t>
            </a:r>
            <a:r>
              <a:rPr lang="en-IN" sz="2400" b="1" dirty="0"/>
              <a:t>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04051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69D75-1725-4484-92C9-769C787ED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6FAFA-4022-42E0-966B-94BAD1F20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0B8E14-4DF8-4DAA-969D-AD5692CB4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C899D-63EF-4008-B8C1-A9A26B184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12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B7DC8F-8F94-4E03-8D05-EA6C7F8D3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74978"/>
            <a:ext cx="8229600" cy="33080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18D91C-8399-44B0-8F22-828B0453D33B}"/>
              </a:ext>
            </a:extLst>
          </p:cNvPr>
          <p:cNvSpPr txBox="1"/>
          <p:nvPr/>
        </p:nvSpPr>
        <p:spPr>
          <a:xfrm>
            <a:off x="1718097" y="5756500"/>
            <a:ext cx="6968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IN" sz="1400" i="1" dirty="0"/>
              <a:t>(Source: https://www.mirecc.va.gov/visn19/docs/presentations/SDVCS_Master_Training.pdf)</a:t>
            </a:r>
            <a:endParaRPr lang="en-US" sz="1400" i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1E2553-46BA-474F-BBC5-EF11CEC8B6BD}"/>
              </a:ext>
            </a:extLst>
          </p:cNvPr>
          <p:cNvCxnSpPr>
            <a:cxnSpLocks/>
          </p:cNvCxnSpPr>
          <p:nvPr/>
        </p:nvCxnSpPr>
        <p:spPr>
          <a:xfrm>
            <a:off x="3200400" y="2286000"/>
            <a:ext cx="0" cy="3124200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869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30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1905000"/>
          </a:xfrm>
        </p:spPr>
        <p:txBody>
          <a:bodyPr>
            <a:normAutofit/>
          </a:bodyPr>
          <a:lstStyle/>
          <a:p>
            <a:r>
              <a:rPr lang="en-US" dirty="0"/>
              <a:t>Which of these statements is TRUE?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2438400"/>
            <a:ext cx="7772400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Suicide is the 13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leading cause of Years of Life Lost (</a:t>
            </a:r>
            <a:r>
              <a:rPr lang="en-US" dirty="0" err="1">
                <a:solidFill>
                  <a:schemeClr val="tx1"/>
                </a:solidFill>
              </a:rPr>
              <a:t>YLL</a:t>
            </a:r>
            <a:r>
              <a:rPr lang="en-US" dirty="0">
                <a:solidFill>
                  <a:schemeClr val="tx1"/>
                </a:solidFill>
              </a:rPr>
              <a:t>) worldwide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Nearly 1 million people complete suicide each year</a:t>
            </a: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More than 80% of suicides occur in the low and middle income countries</a:t>
            </a: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None of these</a:t>
            </a: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All of these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053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2CB1-73D9-4821-961B-948386695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79565C0-C9DD-46DB-846E-D0230B457D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6226613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0CFFEE-90D1-406F-B6B8-E13B81551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7ED3DD-AFC6-44DB-9007-3E4D63AC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9186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3472B2B-59DA-4A82-A7DF-80377608C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94" y="1445558"/>
            <a:ext cx="8404412" cy="411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4C7A6961-7B6F-4C3C-AD06-F7D7918A3F2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48235" y="246530"/>
            <a:ext cx="8258735" cy="954107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sz="2800" b="1" dirty="0">
                <a:solidFill>
                  <a:schemeClr val="tx2"/>
                </a:solidFill>
              </a:rPr>
              <a:t>Pooled relative-risk of suicide in those diagnosed with mental or substance use disorder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0C5DC431-65EB-4CE5-B8E6-0ED22954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676" y="5748618"/>
            <a:ext cx="8101853" cy="74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059"/>
              <a:t>Ferrari AJ, Norman RE, Freedman G, Baxter AJ, Pirkis JE, et al. (2014) The Burden Attributable to Mental and Substance Use Disorders as Risk Factors for Suicide: Findings from the Global Burden of Disease Study 2010. PLOS ONE 9(4): e91936. https://doi.org/10.1371/journal.pone.0091936</a:t>
            </a:r>
          </a:p>
          <a:p>
            <a:pPr eaLnBrk="1" hangingPunct="1"/>
            <a:r>
              <a:rPr lang="en-US" altLang="en-US" sz="1059">
                <a:hlinkClick r:id="rId3"/>
              </a:rPr>
              <a:t>http://journals.plos.org/plosone/article?id=10.1371/journal.pone.0091936</a:t>
            </a:r>
            <a:endParaRPr lang="en-US" altLang="en-US" sz="1059"/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4E47417A-1B0F-4069-A01A-87DCC1EAA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176" y="6152030"/>
            <a:ext cx="2140324" cy="64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6FA29D-D989-44FC-903D-D97078213998}"/>
              </a:ext>
            </a:extLst>
          </p:cNvPr>
          <p:cNvSpPr/>
          <p:nvPr/>
        </p:nvSpPr>
        <p:spPr>
          <a:xfrm>
            <a:off x="304800" y="3276600"/>
            <a:ext cx="1676400" cy="137160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D1460D-C603-4C7B-A697-13762263586C}"/>
              </a:ext>
            </a:extLst>
          </p:cNvPr>
          <p:cNvSpPr/>
          <p:nvPr/>
        </p:nvSpPr>
        <p:spPr>
          <a:xfrm>
            <a:off x="5257800" y="3276600"/>
            <a:ext cx="1295400" cy="137160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992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AB58-46D9-4261-804B-9FFA69443F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Why persons with addictive disorders are at increased risk?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1614A3-5D4F-4EF2-BE18-DB8CDE0E5B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87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B1F87-3866-4FD5-A75F-641EB8C1F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Shared risk factors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5764732-D509-4418-904F-3B686AD1AD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6189184"/>
              </p:ext>
            </p:extLst>
          </p:nvPr>
        </p:nvGraphicFramePr>
        <p:xfrm>
          <a:off x="457200" y="1431927"/>
          <a:ext cx="8229600" cy="2759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CF134B-75CE-44BE-BEFF-77A42FBD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DEB6CB-10F6-457F-9F8E-F016B30FB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18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ACA0E-718C-45F8-AA1F-1F2B578C35FF}"/>
              </a:ext>
            </a:extLst>
          </p:cNvPr>
          <p:cNvSpPr/>
          <p:nvPr/>
        </p:nvSpPr>
        <p:spPr>
          <a:xfrm>
            <a:off x="3124200" y="4424508"/>
            <a:ext cx="3276600" cy="55317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IMPULSIVITY</a:t>
            </a:r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0FC0B1-C9C9-496F-B75C-7BE59861B0EA}"/>
              </a:ext>
            </a:extLst>
          </p:cNvPr>
          <p:cNvSpPr/>
          <p:nvPr/>
        </p:nvSpPr>
        <p:spPr>
          <a:xfrm>
            <a:off x="3124200" y="5113843"/>
            <a:ext cx="3276600" cy="55317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GENETIC FACTORS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68780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95D88-C1AD-481D-B2E5-3A53FD8DA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Substances as predisposing factors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182B34-AD49-4E4C-A032-1F9AADE1F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ABCE2E-A818-405E-91A2-F5651D57D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19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4AB681-D479-4F79-8AD8-97AAFDAE609A}"/>
              </a:ext>
            </a:extLst>
          </p:cNvPr>
          <p:cNvSpPr/>
          <p:nvPr/>
        </p:nvSpPr>
        <p:spPr>
          <a:xfrm>
            <a:off x="762000" y="4191000"/>
            <a:ext cx="3276600" cy="9144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ADDICTIVE DISORDERS</a:t>
            </a:r>
            <a:endParaRPr lang="en-US" sz="2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A5EDF1-9F18-4D86-AE7C-0A4250129E72}"/>
              </a:ext>
            </a:extLst>
          </p:cNvPr>
          <p:cNvSpPr/>
          <p:nvPr/>
        </p:nvSpPr>
        <p:spPr>
          <a:xfrm>
            <a:off x="5105402" y="4177145"/>
            <a:ext cx="32766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SUICIDE</a:t>
            </a:r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9C7D7F-C225-4FAD-BE57-E8E48085EB23}"/>
              </a:ext>
            </a:extLst>
          </p:cNvPr>
          <p:cNvSpPr/>
          <p:nvPr/>
        </p:nvSpPr>
        <p:spPr>
          <a:xfrm>
            <a:off x="2438400" y="1002468"/>
            <a:ext cx="4191000" cy="15363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Adverse life events</a:t>
            </a:r>
          </a:p>
          <a:p>
            <a:pPr algn="ctr"/>
            <a:r>
              <a:rPr lang="en-IN" sz="2400" b="1" dirty="0">
                <a:solidFill>
                  <a:schemeClr val="tx1"/>
                </a:solidFill>
              </a:rPr>
              <a:t>Impaired problem solving</a:t>
            </a:r>
          </a:p>
          <a:p>
            <a:pPr algn="ctr"/>
            <a:r>
              <a:rPr lang="en-IN" sz="2400" b="1" dirty="0">
                <a:solidFill>
                  <a:schemeClr val="tx1"/>
                </a:solidFill>
              </a:rPr>
              <a:t>Poor support system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9FC0CF9-6D33-4D6B-A35A-03F7B73A4417}"/>
              </a:ext>
            </a:extLst>
          </p:cNvPr>
          <p:cNvSpPr/>
          <p:nvPr/>
        </p:nvSpPr>
        <p:spPr>
          <a:xfrm rot="18625907">
            <a:off x="1804721" y="3062098"/>
            <a:ext cx="1685189" cy="484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12FD22E-4FBA-456A-9658-9E852FB88D0D}"/>
              </a:ext>
            </a:extLst>
          </p:cNvPr>
          <p:cNvSpPr/>
          <p:nvPr/>
        </p:nvSpPr>
        <p:spPr>
          <a:xfrm rot="3151799">
            <a:off x="5628096" y="3101244"/>
            <a:ext cx="1685189" cy="484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520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3757F-F0BF-47FE-8837-55B872C17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Mediating effect of mental disorders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0FD13E-6C53-4629-AEF0-B009406EB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F04538-26D2-4B74-963E-8EC4D310A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20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776EE2-0D50-4C49-9155-0701AAB3B08B}"/>
              </a:ext>
            </a:extLst>
          </p:cNvPr>
          <p:cNvSpPr/>
          <p:nvPr/>
        </p:nvSpPr>
        <p:spPr>
          <a:xfrm>
            <a:off x="762000" y="4191000"/>
            <a:ext cx="3276600" cy="9144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ADDICTIVE DISORDERS</a:t>
            </a:r>
            <a:endParaRPr lang="en-US" sz="2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8B801A-1FE2-4D98-8FBA-83119D4C70F2}"/>
              </a:ext>
            </a:extLst>
          </p:cNvPr>
          <p:cNvSpPr/>
          <p:nvPr/>
        </p:nvSpPr>
        <p:spPr>
          <a:xfrm>
            <a:off x="5105402" y="4177145"/>
            <a:ext cx="32766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SUICIDE</a:t>
            </a:r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CEBF48-836E-42E8-9A4C-31DD61B063A3}"/>
              </a:ext>
            </a:extLst>
          </p:cNvPr>
          <p:cNvSpPr/>
          <p:nvPr/>
        </p:nvSpPr>
        <p:spPr>
          <a:xfrm>
            <a:off x="2933700" y="1624445"/>
            <a:ext cx="3276600" cy="9144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MENTAL DISORDERS</a:t>
            </a:r>
            <a:endParaRPr lang="en-US" sz="2400" b="1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AA70F39-43B5-4E9D-800D-A8EF2573C3E1}"/>
              </a:ext>
            </a:extLst>
          </p:cNvPr>
          <p:cNvSpPr/>
          <p:nvPr/>
        </p:nvSpPr>
        <p:spPr>
          <a:xfrm>
            <a:off x="4124685" y="4392029"/>
            <a:ext cx="904515" cy="484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930307D-4B2A-4E07-B6C0-9CBB2853D5A1}"/>
              </a:ext>
            </a:extLst>
          </p:cNvPr>
          <p:cNvSpPr/>
          <p:nvPr/>
        </p:nvSpPr>
        <p:spPr>
          <a:xfrm rot="18625907">
            <a:off x="1804721" y="3062098"/>
            <a:ext cx="1685189" cy="484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D107E19-8BDA-4CA7-8C0E-91BF113333A5}"/>
              </a:ext>
            </a:extLst>
          </p:cNvPr>
          <p:cNvSpPr/>
          <p:nvPr/>
        </p:nvSpPr>
        <p:spPr>
          <a:xfrm rot="3151799">
            <a:off x="5628096" y="3101244"/>
            <a:ext cx="1685189" cy="484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15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A39B-DF87-4F80-A0E5-A98ACE207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Substances as proximal risk factors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AF1B552-1342-4B2C-827D-24B837A8EC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0941764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D9F5D5-5F51-4B09-B6B6-109DDEEEE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AD5A-99FE-4596-B35B-644AB439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775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8213C-6B6A-4989-B6F6-3F7ED9CF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Why persons with addictive disorders are at increased risk?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67B539-D208-41BC-835E-FD4F6E080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99D7EC-3766-46E9-ADEB-5ADA3BCF5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22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F4A551-0CA6-4A48-A400-1206E7C91AE6}"/>
              </a:ext>
            </a:extLst>
          </p:cNvPr>
          <p:cNvSpPr/>
          <p:nvPr/>
        </p:nvSpPr>
        <p:spPr>
          <a:xfrm>
            <a:off x="914400" y="1873250"/>
            <a:ext cx="75438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Shared risk factors</a:t>
            </a:r>
            <a:endParaRPr lang="en-US" sz="2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88814F-BAEF-4FA6-89D4-42AB93675384}"/>
              </a:ext>
            </a:extLst>
          </p:cNvPr>
          <p:cNvSpPr/>
          <p:nvPr/>
        </p:nvSpPr>
        <p:spPr>
          <a:xfrm>
            <a:off x="914400" y="2711450"/>
            <a:ext cx="75438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Predisposing factors</a:t>
            </a:r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E32C09-5D9E-44BE-93BB-45800624B618}"/>
              </a:ext>
            </a:extLst>
          </p:cNvPr>
          <p:cNvSpPr/>
          <p:nvPr/>
        </p:nvSpPr>
        <p:spPr>
          <a:xfrm>
            <a:off x="914400" y="3565525"/>
            <a:ext cx="75438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Mental disorders</a:t>
            </a:r>
            <a:endParaRPr lang="en-US" sz="24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8D4E58-1A3B-4181-AE39-92BF85A9A9B3}"/>
              </a:ext>
            </a:extLst>
          </p:cNvPr>
          <p:cNvSpPr/>
          <p:nvPr/>
        </p:nvSpPr>
        <p:spPr>
          <a:xfrm>
            <a:off x="914400" y="4419600"/>
            <a:ext cx="75438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Proximal risk factors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37874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BD81-DC02-485A-92B0-7FD9C10890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MANAGEMENT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539A03-EB7C-47ED-809D-EE8A108223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31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77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4953000"/>
          </a:xfrm>
        </p:spPr>
        <p:txBody>
          <a:bodyPr>
            <a:normAutofit/>
          </a:bodyPr>
          <a:lstStyle/>
          <a:p>
            <a:r>
              <a:rPr lang="en-US" dirty="0"/>
              <a:t>How difficult is suicide management on a scale of 1- 10,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where 1 is not difficult and </a:t>
            </a:r>
            <a:br>
              <a:rPr lang="en-US" dirty="0"/>
            </a:br>
            <a:r>
              <a:rPr lang="en-US" dirty="0"/>
              <a:t>10 is most difficult?</a:t>
            </a:r>
          </a:p>
        </p:txBody>
      </p:sp>
    </p:spTree>
    <p:extLst>
      <p:ext uri="{BB962C8B-B14F-4D97-AF65-F5344CB8AC3E}">
        <p14:creationId xmlns:p14="http://schemas.microsoft.com/office/powerpoint/2010/main" val="4121463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BF022-756B-4A5F-856E-A048C7F1EA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Be Aware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E01F75-4095-48B0-9A9D-C302EFF4FE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225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4A345-5FB7-416E-A642-DF02A5751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Be aware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6BF77-7896-4A76-A760-4216DBB3B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Persons with addictive disorders are at increased risk of suicide</a:t>
            </a:r>
          </a:p>
          <a:p>
            <a:endParaRPr lang="en-IN" dirty="0"/>
          </a:p>
          <a:p>
            <a:r>
              <a:rPr lang="en-IN" dirty="0"/>
              <a:t>Suicidal behaviour can be exhibited at any point in time</a:t>
            </a:r>
          </a:p>
          <a:p>
            <a:endParaRPr lang="en-IN" dirty="0"/>
          </a:p>
          <a:p>
            <a:r>
              <a:rPr lang="en-IN" dirty="0"/>
              <a:t>Risk for suicidal </a:t>
            </a:r>
            <a:r>
              <a:rPr lang="en-IN" dirty="0" err="1"/>
              <a:t>behavior</a:t>
            </a:r>
            <a:r>
              <a:rPr lang="en-IN" dirty="0"/>
              <a:t> can be increase even among those in treatment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B45CB-4201-4CDC-8AB3-A75B0A3B1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27238-7ABB-4EBF-8164-56E7C494B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362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20E00-72E5-4393-9B2D-3C7FC03C61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Look for risk factors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DE5F9B-7FF0-4BD1-81C3-7221B58C3B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36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0EED7-0722-4215-8ECC-73886813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 factors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0B4E-C7E7-4884-A5D5-7976EA6CD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Prior history of suicide attempts- most potent risk factor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4F11C2-ABE1-456C-B9BA-DFCF72DD7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82FE8E-442E-4E8D-BFD3-A08509B55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63314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DD60-2D85-4AFA-BE56-688D0E553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 factors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914E7-C175-4208-BAA3-58494566C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Severe substance use (dependence on multiple substances, early onset of dependence)</a:t>
            </a:r>
          </a:p>
          <a:p>
            <a:endParaRPr lang="en-IN" dirty="0"/>
          </a:p>
          <a:p>
            <a:r>
              <a:rPr lang="en-IN" dirty="0"/>
              <a:t>Co-occurring mental disorder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F4342B-7063-460C-9667-4F0FB86B0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0CA17A-F57C-4A5F-8924-E30AB8FB3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3727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6F40E-5C0D-4681-9026-F576F01D3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 factors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07004-3864-4BDD-B8F4-299F4868F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Family history of suicide</a:t>
            </a:r>
          </a:p>
          <a:p>
            <a:endParaRPr lang="en-IN" dirty="0"/>
          </a:p>
          <a:p>
            <a:r>
              <a:rPr lang="en-IN" dirty="0"/>
              <a:t>History of childhood abuse (especially sexual abuse).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B74130-19B2-4D32-8C3F-9A8C131D6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E4250-1EAA-48AA-9776-9CA464DEE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49135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A8560-2773-4D2D-A850-2F64B2F31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 factors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B4E44-4BA3-4DF9-BCCC-D44F1829B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Stressful life circumstances</a:t>
            </a:r>
          </a:p>
          <a:p>
            <a:endParaRPr lang="en-IN" dirty="0"/>
          </a:p>
          <a:p>
            <a:r>
              <a:rPr lang="en-US" dirty="0"/>
              <a:t>Personality traits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80F298-900F-4492-A56E-15852CE8C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79FF6-57EC-41AD-8739-6F7109043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67094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A90E2-EDC0-42A3-80C5-66AD020C7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 factors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99786-93F5-43B4-A705-F0D2EF71E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Suicidal thoughts/ plans and access to means to attempt suicide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8CC1EE-7795-46A1-9FE5-E6D814F8B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2BBEA-CAC0-4B42-9D19-D90E61F0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39559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26154-70F6-484D-B858-007B759B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3E8F6A-1619-46C5-B30C-009783AED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E8D4CC-3990-4C03-A8C1-03508F052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34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582C73-786C-4D04-A05E-C5D19E87C185}"/>
              </a:ext>
            </a:extLst>
          </p:cNvPr>
          <p:cNvSpPr/>
          <p:nvPr/>
        </p:nvSpPr>
        <p:spPr>
          <a:xfrm>
            <a:off x="457200" y="2438400"/>
            <a:ext cx="8305800" cy="215827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Those without any of the risk factors can also attempt suicide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650598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20E00-72E5-4393-9B2D-3C7FC03C61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Build up PROTECTIVE factors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DE5F9B-7FF0-4BD1-81C3-7221B58C3B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712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19B6-CFA6-4ECF-B41B-BBF01F4F3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Build up PROTECTIVE factors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366EA-4C97-46B9-800C-F6A64E5AE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Having reasons for living</a:t>
            </a:r>
          </a:p>
          <a:p>
            <a:endParaRPr lang="en-US" dirty="0"/>
          </a:p>
          <a:p>
            <a:r>
              <a:rPr lang="en-US" dirty="0"/>
              <a:t>B</a:t>
            </a:r>
            <a:r>
              <a:rPr lang="en-IN" dirty="0" err="1"/>
              <a:t>eing</a:t>
            </a:r>
            <a:r>
              <a:rPr lang="en-IN" dirty="0"/>
              <a:t> abstinent</a:t>
            </a:r>
          </a:p>
          <a:p>
            <a:endParaRPr lang="en-IN" dirty="0"/>
          </a:p>
          <a:p>
            <a:r>
              <a:rPr lang="en-IN" dirty="0"/>
              <a:t>Good psycho- social support system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8EA016-DF57-4CE4-AED8-DEE8EF810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B97FC-6C49-4271-A954-80F7DD82F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595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840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1905000"/>
          </a:xfrm>
        </p:spPr>
        <p:txBody>
          <a:bodyPr>
            <a:normAutofit/>
          </a:bodyPr>
          <a:lstStyle/>
          <a:p>
            <a:r>
              <a:rPr lang="en-IN" dirty="0"/>
              <a:t>Persons who talk about or threaten suicide don’t attempt it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2438400"/>
            <a:ext cx="7772400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True</a:t>
            </a: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False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1289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77E9F-EF03-4DB2-8975-C7BCAADA4A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Pick up WARNING Signs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F0DE4-5713-4274-8961-2244A0CEF4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397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CC2D1-2B83-4649-8E95-575629203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Pick up WARNING Signs- Direct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86AD3F0-1740-46A2-8E91-5A7FE45EBA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5787340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628942-926C-4D9A-83F9-A36CA1E9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9A875-5E29-4746-A40B-5771F135D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6288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E050-B266-4663-A852-100BF9BA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Pick up WARNING Signs- Indirect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ABE4C-0CC2-43BA-9B00-0CED4E0B5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Suicidal ideation</a:t>
            </a:r>
          </a:p>
          <a:p>
            <a:r>
              <a:rPr lang="en-IN" dirty="0"/>
              <a:t>Sense of purposelessness</a:t>
            </a:r>
          </a:p>
          <a:p>
            <a:r>
              <a:rPr lang="en-IN" dirty="0"/>
              <a:t>Feelings of hopelessness</a:t>
            </a:r>
          </a:p>
          <a:p>
            <a:r>
              <a:rPr lang="en-IN" dirty="0"/>
              <a:t>Withdrawn to self</a:t>
            </a:r>
          </a:p>
          <a:p>
            <a:r>
              <a:rPr lang="en-IN" dirty="0"/>
              <a:t>Reckless behaviour</a:t>
            </a:r>
          </a:p>
          <a:p>
            <a:r>
              <a:rPr lang="en-IN" dirty="0"/>
              <a:t>Mood changes</a:t>
            </a:r>
          </a:p>
          <a:p>
            <a:r>
              <a:rPr lang="en-IN" dirty="0"/>
              <a:t>Stressful life event</a:t>
            </a:r>
            <a:br>
              <a:rPr lang="en-IN" dirty="0"/>
            </a:b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176CD0-8F52-435D-AAEB-BA7FEBDA5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840008-7109-4ABF-B6A6-D4251B948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81075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1764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3429000"/>
          </a:xfrm>
        </p:spPr>
        <p:txBody>
          <a:bodyPr>
            <a:normAutofit/>
          </a:bodyPr>
          <a:lstStyle/>
          <a:p>
            <a:r>
              <a:rPr lang="en-IN" dirty="0"/>
              <a:t>Discussing about suicide might give one the idea or upset them enough to "push them over the edge." </a:t>
            </a:r>
            <a:br>
              <a:rPr lang="en-IN" dirty="0"/>
            </a:br>
            <a:r>
              <a:rPr lang="en-IN" dirty="0"/>
              <a:t>It is best to ignore it.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4038600"/>
            <a:ext cx="7772400" cy="21336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True</a:t>
            </a: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False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3477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21F64-ACA9-44BF-A0B0-0E1B4E4B5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9CE47-D897-457E-83B2-784249DD0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4400" b="1" dirty="0"/>
              <a:t>G</a:t>
            </a:r>
            <a:r>
              <a:rPr lang="en-IN" dirty="0"/>
              <a:t>ather information</a:t>
            </a:r>
          </a:p>
          <a:p>
            <a:endParaRPr lang="en-IN" dirty="0"/>
          </a:p>
          <a:p>
            <a:r>
              <a:rPr lang="en-IN" sz="4400" b="1" dirty="0"/>
              <a:t>A</a:t>
            </a:r>
            <a:r>
              <a:rPr lang="en-IN" dirty="0"/>
              <a:t>ccess supervision</a:t>
            </a:r>
          </a:p>
          <a:p>
            <a:endParaRPr lang="en-IN" dirty="0"/>
          </a:p>
          <a:p>
            <a:r>
              <a:rPr lang="en-IN" sz="4400" b="1" dirty="0"/>
              <a:t>T</a:t>
            </a:r>
            <a:r>
              <a:rPr lang="en-IN" dirty="0"/>
              <a:t>ake responsible action</a:t>
            </a:r>
          </a:p>
          <a:p>
            <a:endParaRPr lang="en-IN" dirty="0"/>
          </a:p>
          <a:p>
            <a:r>
              <a:rPr lang="en-IN" sz="4400" b="1" dirty="0"/>
              <a:t>E</a:t>
            </a:r>
            <a:r>
              <a:rPr lang="en-IN" dirty="0"/>
              <a:t>xtend the action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8C7A3-C1EF-4C3B-8ED2-873BF17F1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3C3A3-6BDE-4BD2-8F52-1D3EBB2C9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44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1CF3A0-011C-4DAB-84F0-883826156074}"/>
              </a:ext>
            </a:extLst>
          </p:cNvPr>
          <p:cNvSpPr txBox="1"/>
          <p:nvPr/>
        </p:nvSpPr>
        <p:spPr>
          <a:xfrm>
            <a:off x="7620000" y="5687259"/>
            <a:ext cx="950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i="1" dirty="0"/>
              <a:t>(</a:t>
            </a:r>
            <a:r>
              <a:rPr lang="en-IN" sz="1400" b="1" i="1" dirty="0" err="1"/>
              <a:t>SAMHSA</a:t>
            </a:r>
            <a:r>
              <a:rPr lang="en-IN" sz="1400" b="1" i="1" dirty="0"/>
              <a:t>)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37530658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C354D-F848-4C68-9538-0570B23B5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Gather information- Screening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AAA5F-2926-47BB-AE15-0D2A5FB66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b="1" dirty="0"/>
          </a:p>
          <a:p>
            <a:r>
              <a:rPr lang="en-IN" b="1" dirty="0"/>
              <a:t>Introducing the topic</a:t>
            </a:r>
          </a:p>
          <a:p>
            <a:pPr lvl="1"/>
            <a:r>
              <a:rPr lang="en-IN" dirty="0"/>
              <a:t>I have a few questions to ask you about suicidal thoughts and </a:t>
            </a:r>
            <a:r>
              <a:rPr lang="en-IN" dirty="0" err="1"/>
              <a:t>behaviors</a:t>
            </a:r>
            <a:r>
              <a:rPr lang="en-IN" dirty="0"/>
              <a:t>.</a:t>
            </a:r>
          </a:p>
          <a:p>
            <a:endParaRPr lang="en-IN" dirty="0"/>
          </a:p>
          <a:p>
            <a:r>
              <a:rPr lang="en-IN" b="1" dirty="0"/>
              <a:t>Screening for suicidal thoughts</a:t>
            </a:r>
          </a:p>
          <a:p>
            <a:pPr lvl="1"/>
            <a:r>
              <a:rPr lang="en-IN" dirty="0"/>
              <a:t>Have you thought about killing yourself?</a:t>
            </a:r>
          </a:p>
          <a:p>
            <a:endParaRPr lang="en-IN" dirty="0"/>
          </a:p>
          <a:p>
            <a:r>
              <a:rPr lang="en-IN" b="1" dirty="0"/>
              <a:t>Screening for suicide attempts</a:t>
            </a:r>
            <a:endParaRPr lang="en-IN" dirty="0"/>
          </a:p>
          <a:p>
            <a:pPr lvl="1"/>
            <a:r>
              <a:rPr lang="en-IN" dirty="0"/>
              <a:t>Have you ever tried to take your own life?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A6AD3B-6A84-41B5-912C-4FA699231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6FE8A2-E74E-48EF-A40E-C80E4EDA2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45</a:t>
            </a:fld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C25D08-80E6-4F81-9AC9-151D58A1B7A4}"/>
              </a:ext>
            </a:extLst>
          </p:cNvPr>
          <p:cNvSpPr txBox="1"/>
          <p:nvPr/>
        </p:nvSpPr>
        <p:spPr>
          <a:xfrm>
            <a:off x="7620000" y="5687259"/>
            <a:ext cx="950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i="1" dirty="0"/>
              <a:t>(</a:t>
            </a:r>
            <a:r>
              <a:rPr lang="en-IN" sz="1400" b="1" i="1" dirty="0" err="1"/>
              <a:t>SAMHSA</a:t>
            </a:r>
            <a:r>
              <a:rPr lang="en-IN" sz="1400" b="1" i="1" dirty="0"/>
              <a:t>)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30150802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9312C-8062-4B53-87B5-EA6C896F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Gather information- Follow up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153AA-90AF-4980-ABE3-BB42C18E7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Sample follow up questions about suicidal thoughts:</a:t>
            </a:r>
          </a:p>
          <a:p>
            <a:endParaRPr lang="en-IN" dirty="0"/>
          </a:p>
          <a:p>
            <a:pPr lvl="1"/>
            <a:r>
              <a:rPr lang="en-IN" dirty="0"/>
              <a:t>Can you tell me about the suicidal thoughts?</a:t>
            </a:r>
          </a:p>
          <a:p>
            <a:endParaRPr lang="en-IN" dirty="0"/>
          </a:p>
          <a:p>
            <a:pPr lvl="2"/>
            <a:r>
              <a:rPr lang="en-IN" dirty="0"/>
              <a:t>For example, What brings them on?</a:t>
            </a:r>
          </a:p>
          <a:p>
            <a:endParaRPr lang="en-IN" dirty="0"/>
          </a:p>
          <a:p>
            <a:pPr lvl="2"/>
            <a:r>
              <a:rPr lang="en-IN" dirty="0"/>
              <a:t>How strong are they?</a:t>
            </a:r>
          </a:p>
          <a:p>
            <a:endParaRPr lang="en-IN" dirty="0"/>
          </a:p>
          <a:p>
            <a:pPr lvl="2"/>
            <a:r>
              <a:rPr lang="en-IN" dirty="0"/>
              <a:t>How long do they last?</a:t>
            </a:r>
          </a:p>
          <a:p>
            <a:endParaRPr lang="en-IN" dirty="0"/>
          </a:p>
          <a:p>
            <a:pPr lvl="1"/>
            <a:r>
              <a:rPr lang="en-IN" dirty="0"/>
              <a:t>Have you made a plan? (If yes) What is your plan?</a:t>
            </a:r>
          </a:p>
          <a:p>
            <a:pPr lvl="1"/>
            <a:r>
              <a:rPr lang="en-IN" dirty="0"/>
              <a:t>Do you have access to a method of suicide? A gun? An overdose?</a:t>
            </a:r>
          </a:p>
          <a:p>
            <a:pPr lvl="1"/>
            <a:r>
              <a:rPr lang="en-IN" dirty="0"/>
              <a:t>Do you intend to attempt suicide?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CD44AF-CD5D-4B3D-9CD3-66F8A1E2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85D2A2-BF9D-4195-AE0D-EDCBA3DC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46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0DFE29-11B7-481A-BDAA-65ECC50749BE}"/>
              </a:ext>
            </a:extLst>
          </p:cNvPr>
          <p:cNvSpPr txBox="1"/>
          <p:nvPr/>
        </p:nvSpPr>
        <p:spPr>
          <a:xfrm>
            <a:off x="7620000" y="5687259"/>
            <a:ext cx="950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i="1" dirty="0"/>
              <a:t>(</a:t>
            </a:r>
            <a:r>
              <a:rPr lang="en-IN" sz="1400" b="1" i="1" dirty="0" err="1"/>
              <a:t>SAMHSA</a:t>
            </a:r>
            <a:r>
              <a:rPr lang="en-IN" sz="1400" b="1" i="1" dirty="0"/>
              <a:t>)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7812119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F350A-9EAC-47D6-9E23-FAC06652A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Gather information- Follow up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C9615-D73F-42C7-95BC-A6554B2E8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Sample follow up questions about suicide attempts:</a:t>
            </a:r>
          </a:p>
          <a:p>
            <a:pPr lvl="1"/>
            <a:r>
              <a:rPr lang="en-IN" dirty="0"/>
              <a:t>Please tell me about the attempt.</a:t>
            </a:r>
          </a:p>
          <a:p>
            <a:pPr lvl="2"/>
            <a:r>
              <a:rPr lang="en-IN" dirty="0"/>
              <a:t>For example, What brought it on? Where were you? Were you drinking or high?</a:t>
            </a:r>
          </a:p>
          <a:p>
            <a:endParaRPr lang="en-IN" dirty="0"/>
          </a:p>
          <a:p>
            <a:pPr lvl="1"/>
            <a:r>
              <a:rPr lang="en-IN" dirty="0"/>
              <a:t>To gather information about lethality:</a:t>
            </a:r>
          </a:p>
          <a:p>
            <a:pPr lvl="2"/>
            <a:r>
              <a:rPr lang="en-IN" dirty="0"/>
              <a:t>What method did you use to try to kill yourself?</a:t>
            </a:r>
          </a:p>
          <a:p>
            <a:pPr lvl="2"/>
            <a:r>
              <a:rPr lang="en-IN" dirty="0"/>
              <a:t>Did you receive emergency medical treatment?</a:t>
            </a:r>
          </a:p>
          <a:p>
            <a:pPr lvl="2"/>
            <a:endParaRPr lang="en-IN" dirty="0"/>
          </a:p>
          <a:p>
            <a:pPr lvl="1"/>
            <a:r>
              <a:rPr lang="en-IN" dirty="0"/>
              <a:t>To gather information about intent:</a:t>
            </a:r>
          </a:p>
          <a:p>
            <a:pPr lvl="2"/>
            <a:r>
              <a:rPr lang="en-IN" dirty="0"/>
              <a:t>Did you want to die? How much?</a:t>
            </a:r>
          </a:p>
          <a:p>
            <a:pPr lvl="2"/>
            <a:r>
              <a:rPr lang="en-IN" dirty="0"/>
              <a:t>Afterward, were you relieved you survived, or would you rather have died?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7649F4-64D1-4587-B1E3-EF02C7344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F9D7A-C2B7-43A9-A92F-8F4F1189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47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4F2E9-8755-4FE1-B904-C2687C2124E4}"/>
              </a:ext>
            </a:extLst>
          </p:cNvPr>
          <p:cNvSpPr txBox="1"/>
          <p:nvPr/>
        </p:nvSpPr>
        <p:spPr>
          <a:xfrm>
            <a:off x="7620000" y="5687259"/>
            <a:ext cx="950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i="1" dirty="0"/>
              <a:t>(</a:t>
            </a:r>
            <a:r>
              <a:rPr lang="en-IN" sz="1400" b="1" i="1" dirty="0" err="1"/>
              <a:t>SAMHSA</a:t>
            </a:r>
            <a:r>
              <a:rPr lang="en-IN" sz="1400" b="1" i="1" dirty="0"/>
              <a:t>)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9043767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204EB-0C36-483D-9915-A2D46F564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Access supervision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6CB18-793A-49D5-819F-6B72BB057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 Someone with advanced mental health degree and specialized training in suicide risk management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15904F-7C50-424B-8FC1-2CBE8804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13083-6606-4BD1-9667-0BB409151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0069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DFC97-C2FD-4717-885B-18F2766E1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responsible action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48CA7-6E69-4CDD-9C51-9CA64D320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Judgment about the seriousness of risk</a:t>
            </a:r>
          </a:p>
          <a:p>
            <a:endParaRPr lang="en-IN" dirty="0"/>
          </a:p>
          <a:p>
            <a:r>
              <a:rPr lang="en-IN" dirty="0"/>
              <a:t>Take actions accordingly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890175-0452-4A7C-9247-0DF53CBB3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3FFD98-E0A4-4F8E-9D93-4EC547054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27351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20572-7C81-4DD2-963E-26E56144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responsible action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9B20C-B1DE-44D9-BA5C-FF2266D27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Gather additional information from the client </a:t>
            </a:r>
          </a:p>
          <a:p>
            <a:endParaRPr lang="en-IN" dirty="0"/>
          </a:p>
          <a:p>
            <a:r>
              <a:rPr lang="en-IN" dirty="0"/>
              <a:t>Gather additional information from other sources</a:t>
            </a:r>
          </a:p>
          <a:p>
            <a:endParaRPr lang="en-IN" dirty="0"/>
          </a:p>
          <a:p>
            <a:r>
              <a:rPr lang="en-IN" dirty="0"/>
              <a:t>Arrange an appropriate referral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F7057-F8E6-47B8-B7A8-403A55F00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5BF0-CD61-48F7-9F61-6D34FD84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5635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EC357-A42A-497B-826B-B371484EA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responsible action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7AC3A-00B2-4EB3-9610-26BC02532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  <a:p>
            <a:r>
              <a:rPr lang="en-IN" dirty="0"/>
              <a:t>Restrict access to means of suicide.</a:t>
            </a:r>
          </a:p>
          <a:p>
            <a:endParaRPr lang="en-IN" dirty="0"/>
          </a:p>
          <a:p>
            <a:r>
              <a:rPr lang="en-IN" dirty="0"/>
              <a:t>Temporarily increase the frequency of care</a:t>
            </a:r>
          </a:p>
          <a:p>
            <a:endParaRPr lang="en-IN" dirty="0"/>
          </a:p>
          <a:p>
            <a:r>
              <a:rPr lang="en-IN" dirty="0"/>
              <a:t>Temporarily increase the level of care</a:t>
            </a:r>
          </a:p>
          <a:p>
            <a:endParaRPr lang="en-IN" dirty="0"/>
          </a:p>
          <a:p>
            <a:r>
              <a:rPr lang="en-IN" dirty="0"/>
              <a:t>Involve a case manager</a:t>
            </a:r>
          </a:p>
          <a:p>
            <a:endParaRPr lang="en-IN" dirty="0"/>
          </a:p>
          <a:p>
            <a:r>
              <a:rPr lang="en-IN" dirty="0"/>
              <a:t>Involve the primary care provider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E01614-0A66-44C8-972B-B215F3CE0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8C17F0-1140-47E2-85AF-604CF22A3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92701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9A2F4-43D0-42D4-BBCF-E6DC5601E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responsible action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564BB-A5B4-4427-9DE7-7C7EDCF51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Encourage the client to attend (or increase attendance) at self help groups 12-Step meetings</a:t>
            </a:r>
          </a:p>
          <a:p>
            <a:endParaRPr lang="en-IN" dirty="0"/>
          </a:p>
          <a:p>
            <a:r>
              <a:rPr lang="en-IN" dirty="0"/>
              <a:t>Enlist family members or significant others in observing indications of a return of suicide risk.</a:t>
            </a:r>
          </a:p>
          <a:p>
            <a:endParaRPr lang="en-IN" dirty="0"/>
          </a:p>
          <a:p>
            <a:r>
              <a:rPr lang="en-IN" dirty="0"/>
              <a:t>Observe the client for signs of a return of risk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E4D391-701E-42DB-801D-B1F86F1AD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4BC355-F933-46D4-82B7-5E58190C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93190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8FDF2-BD3E-4820-B0E5-E1B8A972B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responsible action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67554-0DC8-4FF0-8718-14549EFAE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Create a safety card with the client in the event of a return of acute suicidality.</a:t>
            </a:r>
          </a:p>
          <a:p>
            <a:endParaRPr lang="en-IN" dirty="0"/>
          </a:p>
          <a:p>
            <a:r>
              <a:rPr lang="en-IN" dirty="0"/>
              <a:t>Create a detailed safety plan with the client in the event of relapse to alcohol or drugs.</a:t>
            </a:r>
          </a:p>
          <a:p>
            <a:endParaRPr lang="en-IN" dirty="0"/>
          </a:p>
          <a:p>
            <a:r>
              <a:rPr lang="en-IN" dirty="0"/>
              <a:t>Give the client an emergency hotline number.</a:t>
            </a:r>
          </a:p>
          <a:p>
            <a:endParaRPr lang="en-IN" dirty="0"/>
          </a:p>
          <a:p>
            <a:r>
              <a:rPr lang="en-IN" dirty="0"/>
              <a:t>Invite the client to contact you (or an emergency hotline) in the event of acute suicidality.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FBA054-E797-4E26-AAE3-93B08ED11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367EBE-BF9D-4C23-B953-3779D7B0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6531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2F684-71F4-42AD-A5A2-3D83DB73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Extend the action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F5B09-73CD-455A-B826-AE37D984F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Persons at increased suicide risk experience a return of suicide risk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29C25B-8452-4ABA-958E-EB73FA862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F2161-C40A-4B86-A4E8-881D59073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73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C194A-06E6-4A82-9C0B-0B8F907EE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Extend the action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06F0A-C472-4870-BA89-50C07050A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Confirm that a client has kept the referral appointment with a mental health professional</a:t>
            </a:r>
          </a:p>
          <a:p>
            <a:endParaRPr lang="en-IN" dirty="0"/>
          </a:p>
          <a:p>
            <a:r>
              <a:rPr lang="en-IN" dirty="0"/>
              <a:t>Follow up with the hospital emergency department</a:t>
            </a:r>
          </a:p>
          <a:p>
            <a:endParaRPr lang="en-IN" dirty="0"/>
          </a:p>
          <a:p>
            <a:r>
              <a:rPr lang="en-IN" dirty="0"/>
              <a:t>Coordinate with a mental health professional on an ongoing basis.</a:t>
            </a:r>
          </a:p>
          <a:p>
            <a:endParaRPr lang="en-IN" dirty="0"/>
          </a:p>
          <a:p>
            <a:r>
              <a:rPr lang="en-IN" dirty="0"/>
              <a:t>Coordinate with a case manager on an ongoing basis.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F645C0-F694-4EB3-B841-545072CF7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8C9F34-99B7-4632-B5A6-4F4378138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15398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9DC22-B70D-4266-BB17-A4F32FF82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Extend the action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7279B-840E-42E7-935A-B5CA438C7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Check in with the client about any recurrence of or change in suicidal thoughts or attempts.</a:t>
            </a:r>
          </a:p>
          <a:p>
            <a:endParaRPr lang="en-IN" dirty="0"/>
          </a:p>
          <a:p>
            <a:r>
              <a:rPr lang="en-IN" dirty="0"/>
              <a:t>Check in with family members about any recurrence of or change in suicidal thoughts or attempts.</a:t>
            </a:r>
          </a:p>
          <a:p>
            <a:endParaRPr lang="en-IN" dirty="0"/>
          </a:p>
          <a:p>
            <a:r>
              <a:rPr lang="en-IN" dirty="0"/>
              <a:t>Observe the client for signs of a return of risk.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F2CB6F-27D5-435A-9643-58D64665F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98E1CA-C0AF-4B49-B6B1-4240F3B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6723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F0097-AB42-4C38-8115-CF083CE7D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Extend the action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AF581-5984-4526-ABA5-C3B531425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Confirm that the client still has a safety plan in the event of a return of suicidality.</a:t>
            </a:r>
          </a:p>
          <a:p>
            <a:endParaRPr lang="en-IN" dirty="0"/>
          </a:p>
          <a:p>
            <a:r>
              <a:rPr lang="en-IN" dirty="0"/>
              <a:t>Confirm that the client and still have an emergency phone number.</a:t>
            </a:r>
          </a:p>
          <a:p>
            <a:endParaRPr lang="en-IN" dirty="0"/>
          </a:p>
          <a:p>
            <a:r>
              <a:rPr lang="en-IN" dirty="0"/>
              <a:t>Confirm that the client still does not have access to a major method of suicide.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39A5C-310C-40FB-9EA1-968F6367B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0E6868-A46B-4E63-8F5B-16AF29A9B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45056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77CA-9E2D-4548-B3F7-14C69669AB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/>
              <a:t>Docuemntation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4E572-31A2-4731-A514-DAE88DD49E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500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C29E-338D-4D84-8B36-B6B460E6F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898426-BA5D-4CDB-B338-060F3CB5D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93495C-9324-4B41-8C0D-4808205A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59</a:t>
            </a:fld>
            <a:endParaRPr lang="en-IN"/>
          </a:p>
        </p:txBody>
      </p:sp>
      <p:pic>
        <p:nvPicPr>
          <p:cNvPr id="3074" name="Picture 2" descr="Image TIP50Fig1-1.jpg">
            <a:extLst>
              <a:ext uri="{FF2B5EF4-FFF2-40B4-BE49-F238E27FC236}">
                <a16:creationId xmlns:a16="http://schemas.microsoft.com/office/drawing/2014/main" id="{40BF0933-59E7-4DCE-A655-679C3DE14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76350"/>
            <a:ext cx="74676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6110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40DFC-BBDF-406B-BABF-769B2464C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2B8D9-C418-4CA1-B8F9-48C476FE1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Risk of suicidal behaviour is higher among persons with addictive disorders</a:t>
            </a:r>
          </a:p>
          <a:p>
            <a:endParaRPr lang="en-IN" dirty="0"/>
          </a:p>
          <a:p>
            <a:r>
              <a:rPr lang="en-IN" dirty="0"/>
              <a:t>Always screen for risk factors</a:t>
            </a:r>
          </a:p>
          <a:p>
            <a:endParaRPr lang="en-IN" dirty="0"/>
          </a:p>
          <a:p>
            <a:r>
              <a:rPr lang="en-IN" dirty="0"/>
              <a:t>Always look out for suicidal behaviour</a:t>
            </a:r>
          </a:p>
          <a:p>
            <a:endParaRPr lang="en-IN" dirty="0"/>
          </a:p>
          <a:p>
            <a:r>
              <a:rPr lang="en-IN" dirty="0"/>
              <a:t>Be prepared and proactive</a:t>
            </a:r>
          </a:p>
          <a:p>
            <a:endParaRPr lang="en-IN" dirty="0"/>
          </a:p>
          <a:p>
            <a:r>
              <a:rPr lang="en-IN" dirty="0"/>
              <a:t>SUICIDE IS PREVENTABLE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8288B-F5EF-48CB-B565-BFD51C21F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E82ADC-CB92-4AB7-B665-A68B2AFA5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7969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92382" y="4032427"/>
            <a:ext cx="6400800" cy="1460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 err="1">
                <a:solidFill>
                  <a:srgbClr val="002060"/>
                </a:solidFill>
              </a:rPr>
              <a:t>ypsbalhara@gmail.com</a:t>
            </a:r>
            <a:endParaRPr lang="en-IN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887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5978</TotalTime>
  <Words>1521</Words>
  <Application>Microsoft Office PowerPoint</Application>
  <PresentationFormat>On-screen Show (4:3)</PresentationFormat>
  <Paragraphs>375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ＭＳ Ｐゴシック</vt:lpstr>
      <vt:lpstr>Arial</vt:lpstr>
      <vt:lpstr>Calibri</vt:lpstr>
      <vt:lpstr>Times New Roman</vt:lpstr>
      <vt:lpstr>Office Theme</vt:lpstr>
      <vt:lpstr>Management of Suicide among Persons with Addictive Disorders</vt:lpstr>
      <vt:lpstr>Outline of this presentation</vt:lpstr>
      <vt:lpstr>Poll Question 1</vt:lpstr>
      <vt:lpstr>What is suicidal behavior?</vt:lpstr>
      <vt:lpstr>Suicide- terms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Related terms</vt:lpstr>
      <vt:lpstr>PowerPoint Presentation</vt:lpstr>
      <vt:lpstr>Poll Question 2</vt:lpstr>
      <vt:lpstr>Which of these statements is TRUE?</vt:lpstr>
      <vt:lpstr>PowerPoint Presentation</vt:lpstr>
      <vt:lpstr>PowerPoint Presentation</vt:lpstr>
      <vt:lpstr>Why persons with addictive disorders are at increased risk?</vt:lpstr>
      <vt:lpstr>Shared risk factors</vt:lpstr>
      <vt:lpstr>Substances as predisposing factors</vt:lpstr>
      <vt:lpstr>Mediating effect of mental disorders</vt:lpstr>
      <vt:lpstr>Substances as proximal risk factors</vt:lpstr>
      <vt:lpstr>Why persons with addictive disorders are at increased risk?</vt:lpstr>
      <vt:lpstr>MANAGEMENT</vt:lpstr>
      <vt:lpstr>Poll Question 3</vt:lpstr>
      <vt:lpstr>How difficult is suicide management on a scale of 1- 10,   where 1 is not difficult and  10 is most difficult?</vt:lpstr>
      <vt:lpstr>Be Aware</vt:lpstr>
      <vt:lpstr>Be aware</vt:lpstr>
      <vt:lpstr>Look for risk factors</vt:lpstr>
      <vt:lpstr>Risk factors</vt:lpstr>
      <vt:lpstr>Risk factors</vt:lpstr>
      <vt:lpstr>Risk factors</vt:lpstr>
      <vt:lpstr>Risk factors</vt:lpstr>
      <vt:lpstr>Risk factors</vt:lpstr>
      <vt:lpstr>PowerPoint Presentation</vt:lpstr>
      <vt:lpstr>Build up PROTECTIVE factors</vt:lpstr>
      <vt:lpstr>Build up PROTECTIVE factors</vt:lpstr>
      <vt:lpstr>Poll Question 4</vt:lpstr>
      <vt:lpstr>Persons who talk about or threaten suicide don’t attempt it</vt:lpstr>
      <vt:lpstr>Pick up WARNING Signs</vt:lpstr>
      <vt:lpstr>Pick up WARNING Signs- Direct</vt:lpstr>
      <vt:lpstr>Pick up WARNING Signs- Indirect</vt:lpstr>
      <vt:lpstr>Poll Question 5</vt:lpstr>
      <vt:lpstr>Discussing about suicide might give one the idea or upset them enough to "push them over the edge."  It is best to ignore it.</vt:lpstr>
      <vt:lpstr>PowerPoint Presentation</vt:lpstr>
      <vt:lpstr>Gather information- Screening questions</vt:lpstr>
      <vt:lpstr>Gather information- Follow up questions</vt:lpstr>
      <vt:lpstr>Gather information- Follow up questions</vt:lpstr>
      <vt:lpstr>Access supervision</vt:lpstr>
      <vt:lpstr>Take responsible action</vt:lpstr>
      <vt:lpstr>Take responsible action</vt:lpstr>
      <vt:lpstr>Take responsible action</vt:lpstr>
      <vt:lpstr>Take responsible action</vt:lpstr>
      <vt:lpstr>Take responsible action</vt:lpstr>
      <vt:lpstr>Extend the action</vt:lpstr>
      <vt:lpstr>Extend the action</vt:lpstr>
      <vt:lpstr>Extend the action</vt:lpstr>
      <vt:lpstr>Extend the action</vt:lpstr>
      <vt:lpstr>Docuemntation</vt:lpstr>
      <vt:lpstr>PowerPoint Presentation</vt:lpstr>
      <vt:lpstr>Conclusions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Yatan Pal Singh Balhara</cp:lastModifiedBy>
  <cp:revision>1329</cp:revision>
  <dcterms:created xsi:type="dcterms:W3CDTF">2015-09-22T06:38:58Z</dcterms:created>
  <dcterms:modified xsi:type="dcterms:W3CDTF">2018-02-02T16:19:09Z</dcterms:modified>
</cp:coreProperties>
</file>